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6F65-2466-460A-927C-7A06D7E06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7F79-AD5E-4730-9386-520E6532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F3E1-9D11-4CD9-9858-4BB553BE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482B-EE7D-4664-80C1-0C454C5A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EF2B-D8A5-4D83-8BEF-B2684BB2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5DD5-780C-48BF-A090-69484046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15BC-1BDC-48D9-A808-61960892B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623C-4D0B-4A7A-B6CA-568CA7D7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58AD-BFAF-4E3A-832F-5FFC9235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8849-30E8-44C0-A358-A79D95AA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2B774-96A6-4BD7-8266-F6AD3B824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88070-514E-4F46-8B28-82121911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FB22-6D12-4FFD-87FA-3601EE98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6C0B-B67D-40A1-8476-5B07DE62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D9D4-3745-4363-B7F7-1EC4E5A6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EF68-B964-4386-93CF-8590BC63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C971-5A06-4A72-B9AF-BE95FBEE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5148-B42A-430D-A151-465B655F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60DA-C415-4AC0-AA7A-5F5B2792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533E-486F-48F0-9521-08FD27E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989-1024-44C9-A513-D215823C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F0EB-18B0-4589-BF26-F9D89FB5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CC35-D624-4D88-AA42-766CFB50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7794-2EC1-45F0-BDA3-6D87176F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C9BE9-AD65-420A-A042-88124A2C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6E6-AE71-4295-8C1A-77A0752F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340-2718-4DAD-A55E-3D7FBFBE4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FB21C-5716-4993-AB21-05F5CC496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DDDF-8408-4D7F-9BBC-970D6ADA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672C-F405-4F9F-897D-62B8F246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885B-42FF-44B5-A4B4-AF562296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2952-0660-4113-B96D-B287175E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600B-2550-4BFF-A8FB-37A9803D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5CB5A-16FA-4F4A-80F5-C64F0DA5D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8D0E1-C9C5-4E69-97C1-6C108FB0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F11F-8424-4BE6-89FA-1C7254DCD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8DB9C-88A9-4688-89F1-A4BD2393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8721C-6202-4A1A-BCA8-0C73F15F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3E7DB-8D9C-4C3D-818D-58F23D73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66B9-1622-41A2-A635-C26D8AAF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1648F-B16A-4D5D-9140-4C2FD8F1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9DEE-7456-4CE2-8156-94D08E1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097C6-6A16-4AB4-AE32-E5E56041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3A42B-9CEB-478B-A8FA-A462A27F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3AF1-6FE7-4D22-8B50-FA166C9C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00E8-0944-4D21-96C8-938F2B5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A80-1458-43C6-9944-491E6CA5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5AA8-60D2-4DB9-A9B8-8456519F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76D3-9B22-47F0-B299-90ED6C65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2D772-73C1-4F3B-8172-9620D51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4894D-A3A3-456C-9298-84C20CC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E939-5DF7-4D6D-A27E-90519D57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435-023D-4820-BBB3-3457F931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DAFC4-0616-456F-9892-083D67732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D2F6-A04C-43B0-BCF0-94E18FB4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B66B8-396F-490D-93B0-026CB762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CE5D5-2291-43EB-A393-5BE6D4A9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363AD-36FF-43C4-85CC-39FF037E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D8F8-5706-4C08-9C38-51DAFE7E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9494-E005-4362-8476-F1E8C9D5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CA90C-9476-4041-8A1C-A7461A376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2B1F-81B7-4158-9AE1-AE2C2E82AAA0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5D2D-C824-4026-9AA5-7B5BF0C2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B702-6959-491E-BAE2-71F78FCC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BEA3-A673-4A62-B52F-2A9E2D00F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3:</a:t>
            </a:r>
            <a:br>
              <a:rPr lang="en-US" dirty="0"/>
            </a:br>
            <a:r>
              <a:rPr lang="en-US" dirty="0"/>
              <a:t>(2/1/19 – 2/8/19)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A522-CB55-40C4-B792-51C20146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08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739-461A-4DC6-B66E-D485C5D4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EC10-77BA-4EF8-BAD4-888C97B7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Alan </a:t>
            </a:r>
            <a:r>
              <a:rPr lang="en-US" dirty="0" err="1"/>
              <a:t>Saberi’s</a:t>
            </a:r>
            <a:r>
              <a:rPr lang="en-US" dirty="0"/>
              <a:t> ML </a:t>
            </a:r>
            <a:r>
              <a:rPr lang="en-US" dirty="0" err="1"/>
              <a:t>youtube</a:t>
            </a:r>
            <a:r>
              <a:rPr lang="en-US" dirty="0"/>
              <a:t> videos </a:t>
            </a:r>
          </a:p>
          <a:p>
            <a:pPr lvl="1"/>
            <a:r>
              <a:rPr lang="en-US" dirty="0"/>
              <a:t>The cost function for logistic regression and gradient descent for classification</a:t>
            </a:r>
          </a:p>
          <a:p>
            <a:pPr lvl="1"/>
            <a:r>
              <a:rPr lang="en-US" dirty="0"/>
              <a:t>Multiclass classification</a:t>
            </a:r>
          </a:p>
          <a:p>
            <a:pPr lvl="1"/>
            <a:r>
              <a:rPr lang="en-US" dirty="0"/>
              <a:t>Regularization (dealing with overfitting)</a:t>
            </a:r>
          </a:p>
          <a:p>
            <a:pPr lvl="2"/>
            <a:r>
              <a:rPr lang="en-US" dirty="0"/>
              <a:t>The cost function for regularization</a:t>
            </a:r>
          </a:p>
          <a:p>
            <a:pPr lvl="2"/>
            <a:r>
              <a:rPr lang="en-US" dirty="0"/>
              <a:t>Regularized linear regression</a:t>
            </a:r>
          </a:p>
          <a:p>
            <a:pPr lvl="2"/>
            <a:r>
              <a:rPr lang="en-US" dirty="0"/>
              <a:t>Regularized logistic regression</a:t>
            </a:r>
          </a:p>
          <a:p>
            <a:r>
              <a:rPr lang="en-US" dirty="0"/>
              <a:t>Set up </a:t>
            </a:r>
            <a:r>
              <a:rPr lang="en-US" dirty="0" err="1"/>
              <a:t>pipenv</a:t>
            </a:r>
            <a:r>
              <a:rPr lang="en-US" dirty="0"/>
              <a:t> in repository</a:t>
            </a:r>
          </a:p>
          <a:p>
            <a:r>
              <a:rPr lang="en-US" dirty="0"/>
              <a:t>Installed </a:t>
            </a:r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tensorflow</a:t>
            </a:r>
            <a:r>
              <a:rPr lang="en-US" dirty="0"/>
              <a:t> and click</a:t>
            </a:r>
          </a:p>
          <a:p>
            <a:r>
              <a:rPr lang="en-US" dirty="0"/>
              <a:t>Set up installed and set up remote-ftp for Atom (Atom is my IDE)</a:t>
            </a:r>
          </a:p>
          <a:p>
            <a:r>
              <a:rPr lang="en-US" dirty="0"/>
              <a:t>Synced local clone of the my repository and my repository on the cluster</a:t>
            </a:r>
          </a:p>
          <a:p>
            <a:r>
              <a:rPr lang="en-US" dirty="0"/>
              <a:t>Made .</a:t>
            </a:r>
            <a:r>
              <a:rPr lang="en-US" dirty="0" err="1"/>
              <a:t>gitignore</a:t>
            </a:r>
            <a:r>
              <a:rPr lang="en-US" dirty="0"/>
              <a:t> to hide .</a:t>
            </a:r>
            <a:r>
              <a:rPr lang="en-US" dirty="0" err="1"/>
              <a:t>ftpconfig</a:t>
            </a:r>
            <a:r>
              <a:rPr lang="en-US" dirty="0"/>
              <a:t> and </a:t>
            </a:r>
            <a:r>
              <a:rPr lang="en-US" dirty="0" err="1"/>
              <a:t>Pipfile.lock</a:t>
            </a:r>
            <a:endParaRPr lang="en-US" dirty="0"/>
          </a:p>
          <a:p>
            <a:r>
              <a:rPr lang="en-US" dirty="0"/>
              <a:t>Ran mnist.py (from the </a:t>
            </a:r>
            <a:r>
              <a:rPr lang="en-US" dirty="0" err="1"/>
              <a:t>tensorflow</a:t>
            </a:r>
            <a:r>
              <a:rPr lang="en-US" dirty="0"/>
              <a:t> website) to ensure running code on the cluster would work as intended</a:t>
            </a:r>
          </a:p>
        </p:txBody>
      </p:sp>
    </p:spTree>
    <p:extLst>
      <p:ext uri="{BB962C8B-B14F-4D97-AF65-F5344CB8AC3E}">
        <p14:creationId xmlns:p14="http://schemas.microsoft.com/office/powerpoint/2010/main" val="15826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E66D-CA9F-4E7E-AB38-BD0601A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5DC1-FF28-4CE2-8433-246F235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run Jupiter notebooks on the cluster but visualize them on my laptop</a:t>
            </a:r>
          </a:p>
          <a:p>
            <a:r>
              <a:rPr lang="en-US" dirty="0"/>
              <a:t>Learn how to unpack h5 files and organize the data</a:t>
            </a:r>
          </a:p>
          <a:p>
            <a:r>
              <a:rPr lang="en-US" dirty="0"/>
              <a:t>Adapt Ryan’s code to the new data</a:t>
            </a:r>
          </a:p>
          <a:p>
            <a:endParaRPr lang="en-US" dirty="0"/>
          </a:p>
          <a:p>
            <a:r>
              <a:rPr lang="en-US" dirty="0"/>
              <a:t>Do I install h5py package on the cluster or locally?</a:t>
            </a:r>
          </a:p>
        </p:txBody>
      </p:sp>
    </p:spTree>
    <p:extLst>
      <p:ext uri="{BB962C8B-B14F-4D97-AF65-F5344CB8AC3E}">
        <p14:creationId xmlns:p14="http://schemas.microsoft.com/office/powerpoint/2010/main" val="418029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</TotalTime>
  <Words>165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3: (2/1/19 – 2/8/19)</vt:lpstr>
      <vt:lpstr>Week 3</vt:lpstr>
      <vt:lpstr>Looking forward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(2/1/19 – 2/8/19)</dc:title>
  <dc:creator>Selby, Gray</dc:creator>
  <cp:lastModifiedBy>Gray Selby</cp:lastModifiedBy>
  <cp:revision>8</cp:revision>
  <dcterms:created xsi:type="dcterms:W3CDTF">2019-02-08T15:48:54Z</dcterms:created>
  <dcterms:modified xsi:type="dcterms:W3CDTF">2019-02-12T18:26:18Z</dcterms:modified>
</cp:coreProperties>
</file>