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6F65-2466-460A-927C-7A06D7E06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B7F79-AD5E-4730-9386-520E65322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F3E1-9D11-4CD9-9858-4BB553BE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482B-EE7D-4664-80C1-0C454C5A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EF2B-D8A5-4D83-8BEF-B2684BB2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5DD5-780C-48BF-A090-69484046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F15BC-1BDC-48D9-A808-61960892B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623C-4D0B-4A7A-B6CA-568CA7D7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58AD-BFAF-4E3A-832F-5FFC9235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8849-30E8-44C0-A358-A79D95AA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2B774-96A6-4BD7-8266-F6AD3B824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88070-514E-4F46-8B28-821219110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FB22-6D12-4FFD-87FA-3601EE98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6C0B-B67D-40A1-8476-5B07DE62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D9D4-3745-4363-B7F7-1EC4E5A6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EF68-B964-4386-93CF-8590BC63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C971-5A06-4A72-B9AF-BE95FBEE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5148-B42A-430D-A151-465B655F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60DA-C415-4AC0-AA7A-5F5B2792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533E-486F-48F0-9521-08FD27E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3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3989-1024-44C9-A513-D215823C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F0EB-18B0-4589-BF26-F9D89FB52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CC35-D624-4D88-AA42-766CFB50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7794-2EC1-45F0-BDA3-6D87176F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C9BE9-AD65-420A-A042-88124A2C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6E6-AE71-4295-8C1A-77A0752F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6340-2718-4DAD-A55E-3D7FBFBE4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FB21C-5716-4993-AB21-05F5CC496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DDDF-8408-4D7F-9BBC-970D6ADA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672C-F405-4F9F-897D-62B8F246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B885B-42FF-44B5-A4B4-AF562296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2952-0660-4113-B96D-B287175E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B600B-2550-4BFF-A8FB-37A9803D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5CB5A-16FA-4F4A-80F5-C64F0DA5D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8D0E1-C9C5-4E69-97C1-6C108FB08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F11F-8424-4BE6-89FA-1C7254DCD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8DB9C-88A9-4688-89F1-A4BD2393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8721C-6202-4A1A-BCA8-0C73F15F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3E7DB-8D9C-4C3D-818D-58F23D73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66B9-1622-41A2-A635-C26D8AAF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1648F-B16A-4D5D-9140-4C2FD8F1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19DEE-7456-4CE2-8156-94D08E1B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097C6-6A16-4AB4-AE32-E5E56041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7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3A42B-9CEB-478B-A8FA-A462A27F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D3AF1-6FE7-4D22-8B50-FA166C9C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00E8-0944-4D21-96C8-938F2B5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DA80-1458-43C6-9944-491E6CA5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5AA8-60D2-4DB9-A9B8-8456519F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E76D3-9B22-47F0-B299-90ED6C65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2D772-73C1-4F3B-8172-9620D51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4894D-A3A3-456C-9298-84C20CC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AE939-5DF7-4D6D-A27E-90519D57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A435-023D-4820-BBB3-3457F931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DAFC4-0616-456F-9892-083D67732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D2F6-A04C-43B0-BCF0-94E18FB4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B66B8-396F-490D-93B0-026CB762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CE5D5-2291-43EB-A393-5BE6D4A9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363AD-36FF-43C4-85CC-39FF037E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D8F8-5706-4C08-9C38-51DAFE7E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9494-E005-4362-8476-F1E8C9D5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CA90C-9476-4041-8A1C-A7461A376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2B1F-81B7-4158-9AE1-AE2C2E82AAA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5D2D-C824-4026-9AA5-7B5BF0C2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B702-6959-491E-BAE2-71F78FCC7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54A3-0D24-4737-9325-532E265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BEA3-A673-4A62-B52F-2A9E2D00F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4:</a:t>
            </a:r>
            <a:br>
              <a:rPr lang="en-US" dirty="0"/>
            </a:br>
            <a:r>
              <a:rPr lang="en-US" dirty="0"/>
              <a:t>(2/9/19 – 2/15/19)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A522-CB55-40C4-B792-51C20146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Gray Selby</a:t>
            </a:r>
          </a:p>
          <a:p>
            <a:r>
              <a:rPr lang="en-US" dirty="0"/>
              <a:t>AT-TPC Alpha – Alpha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908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BF2DE-0A1B-42F8-9F07-6A9EFBA2F98B}"/>
              </a:ext>
            </a:extLst>
          </p:cNvPr>
          <p:cNvSpPr txBox="1"/>
          <p:nvPr/>
        </p:nvSpPr>
        <p:spPr>
          <a:xfrm>
            <a:off x="3788229" y="2844225"/>
            <a:ext cx="9280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 for individual events </a:t>
            </a:r>
          </a:p>
        </p:txBody>
      </p:sp>
    </p:spTree>
    <p:extLst>
      <p:ext uri="{BB962C8B-B14F-4D97-AF65-F5344CB8AC3E}">
        <p14:creationId xmlns:p14="http://schemas.microsoft.com/office/powerpoint/2010/main" val="376524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D3BF27-F850-40BC-9DC1-47C2B476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12855"/>
            <a:ext cx="7496175" cy="1543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F45772-C1BC-4D89-9969-247E7CF7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1" y="1881868"/>
            <a:ext cx="74580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3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2DC46-B562-48EF-B7BA-950DC237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57260"/>
            <a:ext cx="7486650" cy="1504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0F33D3-1A0F-4DC4-B1A7-9B361FD2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853681"/>
            <a:ext cx="7315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1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280F0-EA7B-4F13-B186-4EABB258F80B}"/>
              </a:ext>
            </a:extLst>
          </p:cNvPr>
          <p:cNvSpPr txBox="1"/>
          <p:nvPr/>
        </p:nvSpPr>
        <p:spPr>
          <a:xfrm>
            <a:off x="597159" y="503853"/>
            <a:ext cx="893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the following binning and range: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6E06E-4EFA-4DE3-BA36-94E6ECBB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1" y="2308547"/>
            <a:ext cx="10844878" cy="22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995C32-9727-4AC8-8653-FDBC011D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98" y="685800"/>
            <a:ext cx="905140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0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607A10-6FE9-447D-922F-37ED9AA8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80" y="685800"/>
            <a:ext cx="950344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1D2F05-F646-44B4-8F29-11244060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685800"/>
            <a:ext cx="930812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39140-9DED-4211-AD52-AE1E307E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58" y="685800"/>
            <a:ext cx="924148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EDFF5B-13E0-48F7-946E-8AC6288FF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65" y="685800"/>
            <a:ext cx="923406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2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E739-461A-4DC6-B66E-D485C5D4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EC10-77BA-4EF8-BAD4-888C97B7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Learned how to use the </a:t>
            </a:r>
            <a:r>
              <a:rPr lang="en-US" dirty="0" err="1"/>
              <a:t>linux</a:t>
            </a:r>
            <a:r>
              <a:rPr lang="en-US" dirty="0"/>
              <a:t> screen command</a:t>
            </a:r>
          </a:p>
          <a:p>
            <a:r>
              <a:rPr lang="en-US" dirty="0"/>
              <a:t>Started looking at Ryan’s </a:t>
            </a:r>
            <a:r>
              <a:rPr lang="en-US" dirty="0" err="1"/>
              <a:t>github</a:t>
            </a:r>
            <a:r>
              <a:rPr lang="en-US" dirty="0"/>
              <a:t> code </a:t>
            </a:r>
          </a:p>
          <a:p>
            <a:r>
              <a:rPr lang="en-US" dirty="0"/>
              <a:t>Learned about hdf5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2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6C46-22D5-4760-98A1-B6DD9411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file “run_0210.h5”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9744-F1A1-4D11-928E-3290C07C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</a:t>
            </a:r>
            <a:r>
              <a:rPr lang="en-US" dirty="0" err="1"/>
              <a:t>HDFView</a:t>
            </a:r>
            <a:r>
              <a:rPr lang="en-US" dirty="0"/>
              <a:t> application to visualize the file</a:t>
            </a:r>
          </a:p>
          <a:p>
            <a:r>
              <a:rPr lang="en-US" dirty="0"/>
              <a:t>There is one group titled “get”</a:t>
            </a:r>
          </a:p>
          <a:p>
            <a:r>
              <a:rPr lang="en-US" dirty="0"/>
              <a:t>Within this group there are 74 events</a:t>
            </a:r>
          </a:p>
          <a:p>
            <a:r>
              <a:rPr lang="en-US" dirty="0"/>
              <a:t>Each event is a 10240 x 517 array</a:t>
            </a:r>
          </a:p>
          <a:p>
            <a:pPr lvl="1"/>
            <a:r>
              <a:rPr lang="en-US" dirty="0"/>
              <a:t>Rows correspond to pad numbers</a:t>
            </a:r>
          </a:p>
          <a:p>
            <a:pPr lvl="1"/>
            <a:r>
              <a:rPr lang="en-US" dirty="0"/>
              <a:t>Columns correspond to time values</a:t>
            </a:r>
          </a:p>
          <a:p>
            <a:r>
              <a:rPr lang="en-US" dirty="0"/>
              <a:t>The first six columns seem to hold other values</a:t>
            </a:r>
          </a:p>
          <a:p>
            <a:pPr lvl="1"/>
            <a:r>
              <a:rPr lang="en-US" dirty="0"/>
              <a:t>Columns 0,1,2 have single digit values</a:t>
            </a:r>
          </a:p>
          <a:p>
            <a:pPr lvl="1"/>
            <a:r>
              <a:rPr lang="en-US" dirty="0"/>
              <a:t>Column 3 has one or two digit values</a:t>
            </a:r>
          </a:p>
          <a:p>
            <a:pPr lvl="1"/>
            <a:r>
              <a:rPr lang="en-US" dirty="0"/>
              <a:t>Column 4 has a value of 20,000</a:t>
            </a:r>
          </a:p>
          <a:p>
            <a:pPr lvl="1"/>
            <a:r>
              <a:rPr lang="en-US" dirty="0"/>
              <a:t>Column 5 has values of either 0 or a large value (multiple digits)</a:t>
            </a:r>
          </a:p>
          <a:p>
            <a:pPr lvl="1"/>
            <a:r>
              <a:rPr lang="en-US" dirty="0"/>
              <a:t>Columns 6-517 have three digit values corresponding to quantity of charge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4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A8FF0-564B-483E-8DE0-D0C4EBDA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7" y="947819"/>
            <a:ext cx="10909005" cy="5838222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9A33597-8D9C-4344-8E00-AF960AC8FB9D}"/>
              </a:ext>
            </a:extLst>
          </p:cNvPr>
          <p:cNvSpPr/>
          <p:nvPr/>
        </p:nvSpPr>
        <p:spPr>
          <a:xfrm rot="5400000">
            <a:off x="8936112" y="-1620956"/>
            <a:ext cx="325515" cy="696157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90D95-A0B0-4547-AC2D-F557CB62FCE1}"/>
              </a:ext>
            </a:extLst>
          </p:cNvPr>
          <p:cNvSpPr txBox="1"/>
          <p:nvPr/>
        </p:nvSpPr>
        <p:spPr>
          <a:xfrm>
            <a:off x="8335389" y="1265922"/>
            <a:ext cx="1526959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Charge Values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97AC213-21A0-4E71-9D10-B8537EDF073C}"/>
              </a:ext>
            </a:extLst>
          </p:cNvPr>
          <p:cNvSpPr/>
          <p:nvPr/>
        </p:nvSpPr>
        <p:spPr>
          <a:xfrm rot="16200000">
            <a:off x="3629530" y="309383"/>
            <a:ext cx="346229" cy="3080180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E42A2-43D4-4FAC-88E2-58376EB78096}"/>
              </a:ext>
            </a:extLst>
          </p:cNvPr>
          <p:cNvSpPr txBox="1"/>
          <p:nvPr/>
        </p:nvSpPr>
        <p:spPr>
          <a:xfrm>
            <a:off x="2787815" y="988923"/>
            <a:ext cx="2029657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removed from preliminary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103DE-2624-4D48-AC2E-A94EA33AB620}"/>
              </a:ext>
            </a:extLst>
          </p:cNvPr>
          <p:cNvSpPr txBox="1"/>
          <p:nvPr/>
        </p:nvSpPr>
        <p:spPr>
          <a:xfrm>
            <a:off x="71020" y="-1"/>
            <a:ext cx="1182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HDFView</a:t>
            </a:r>
            <a:r>
              <a:rPr lang="en-US" sz="3600" dirty="0"/>
              <a:t> displaying the array for event 1</a:t>
            </a:r>
          </a:p>
        </p:txBody>
      </p:sp>
    </p:spTree>
    <p:extLst>
      <p:ext uri="{BB962C8B-B14F-4D97-AF65-F5344CB8AC3E}">
        <p14:creationId xmlns:p14="http://schemas.microsoft.com/office/powerpoint/2010/main" val="161310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E66D-CA9F-4E7E-AB38-BD0601AE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charge ‘cut off’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5DC1-FF28-4CE2-8433-246F2352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dirty="0" err="1"/>
              <a:t>Jupyter</a:t>
            </a:r>
            <a:r>
              <a:rPr lang="en-US" dirty="0"/>
              <a:t> notebook I created a function that plots a histogram of max charge values per pad across all events</a:t>
            </a:r>
          </a:p>
          <a:p>
            <a:r>
              <a:rPr lang="en-US" dirty="0"/>
              <a:t>I also created a function that plots a histogram of max charge values per pad for a specified event</a:t>
            </a:r>
          </a:p>
        </p:txBody>
      </p:sp>
    </p:spTree>
    <p:extLst>
      <p:ext uri="{BB962C8B-B14F-4D97-AF65-F5344CB8AC3E}">
        <p14:creationId xmlns:p14="http://schemas.microsoft.com/office/powerpoint/2010/main" val="418029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7F6EB-5DBE-49C3-8A64-30770DA4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54" y="2079801"/>
            <a:ext cx="8046820" cy="4778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171286-9A08-413E-9974-9028FBED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26" y="412926"/>
            <a:ext cx="7458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FFE46-0137-4DC1-851A-65C37A69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82724"/>
            <a:ext cx="7515225" cy="175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DBB73-15E4-44F5-8307-1951E08A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9" y="1935324"/>
            <a:ext cx="74295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0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E8E8BF-28E2-4C09-888D-DCBE9118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4452"/>
            <a:ext cx="7505700" cy="1714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71C8F-BE32-4591-A8D1-5828F6E24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878952"/>
            <a:ext cx="7391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7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B37A71-BE82-40FA-B602-A7D4C119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43859"/>
            <a:ext cx="7524750" cy="17049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F788F4-D581-4C96-80BC-8B15A065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37" y="1948834"/>
            <a:ext cx="7505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6041</TotalTime>
  <Words>207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Week 4: (2/9/19 – 2/15/19)</vt:lpstr>
      <vt:lpstr>Week 4</vt:lpstr>
      <vt:lpstr>hdf5 file “run_0210.h5”</vt:lpstr>
      <vt:lpstr>PowerPoint Presentation</vt:lpstr>
      <vt:lpstr>Finding charge ‘cut off’ value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(2/1/19 – 2/8/19)</dc:title>
  <dc:creator>Selby, Gray</dc:creator>
  <cp:lastModifiedBy>Selby, Gray</cp:lastModifiedBy>
  <cp:revision>18</cp:revision>
  <dcterms:created xsi:type="dcterms:W3CDTF">2019-02-08T15:48:54Z</dcterms:created>
  <dcterms:modified xsi:type="dcterms:W3CDTF">2019-05-07T02:52:35Z</dcterms:modified>
</cp:coreProperties>
</file>