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86" y="8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386F-E6CB-4812-88C6-C57775FD2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8CE55-DBD9-49A6-9C28-794A4A4FE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B0779-985D-4194-A3E8-BA709310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C9D25-3A7F-47B9-A97A-54BA6395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FC662-A3A6-43AA-9A30-DE468F96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3987-2C30-4281-A0DA-10D83A35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89686-D277-4CB4-A6B6-DD08ED410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A9F4-5B79-429F-8E35-950A6CEB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E42C-7EE8-41C6-8899-1574A99D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01425-3810-4FC6-A58C-67C26D76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3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1276C-A10C-471E-8545-F377974BC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74598-C60F-488E-A0A9-240D18106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17F48-C1A3-4F02-B746-5FB88656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7B49-2B9C-4749-BF2D-6246A8A2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B9494-ABA5-430F-8C2A-EC5F1243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71E8-370D-4767-906F-4FBAE01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1A1AA-CF77-43D5-9A75-22CA01BE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C831F-6A68-4A25-96E0-C28EB9B5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8CB6-216F-4CE9-A39B-D50A749A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5847A-50BA-4538-B304-ADEA15E6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1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5202-E3D1-401F-9CB9-BB2F603F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5680B-54AA-411A-B264-B88E35EB1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08F29-3001-4991-BD0E-75AE433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3CD8-943E-4746-ADA1-156159BC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346DB-3283-45DD-AEC6-C2945D14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69F2-D5EA-48B2-AE0C-803A13AE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E149-8255-43D0-AA5C-348020278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1DAC1-8086-4956-8E55-A3E71D68A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5F7A2-CC22-4E3B-BB57-DB17A4EF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47DA8-206D-4A08-9BD1-AF08572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BFD4A-3982-4B90-A25D-E73B60E8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C8AA-D71B-4A93-B033-7BCBEC8F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4BA6-DADD-4D2D-AA4F-1D337C825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5FDE2-CADD-48E5-94DB-8007889A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FF345-8654-4D21-9F89-E340E99D2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00ABC-6E59-4E14-812A-1676CB5F1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7363B-2D32-43CB-8BF0-80732BF0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69E8B-B9D1-441A-A3DA-27C858CE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1F074-EF08-43C3-98F5-EF858AE1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5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2186-1292-4002-9B1B-60631CC1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898B9-BD76-4E96-B64B-E7BD0D8E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B52F0-7047-427C-B9EB-45C5C900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0EB80-758E-4DB9-99E0-92EC227F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9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626C4-7CB8-457F-94F2-0B662C5C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B74B4-3AE7-41F4-8667-F157D35F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E4B1F-BA8E-480F-8A73-C4764CBB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5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0B12-9134-4F92-AC60-B297C65C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6659-7CFF-4036-93C3-1E5B5DECD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F9CA0-E254-40D6-8F0B-981D18A5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25EE5-A3B9-4519-B6CA-F6762F4E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6C90B-2B74-43FB-9D6B-13DDF3C3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32637-B096-4A93-847A-7B46EBA5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B9D3-28F1-47AC-863B-98F690DD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B05C4-2FAB-4B45-9772-22527EB01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40D57-1C47-4584-94FC-A20755910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2CA8E-E94A-475C-9AEE-0BCA42DF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4314-D5FD-4F32-9FD9-8C5CC30D861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66EA9-C146-4A5C-8804-00541920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5077C-9318-484B-B3BD-6F976B14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4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A3845-F353-4C7E-A591-55D1CF3F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312F6-179E-46B1-AFF7-5BB824E18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B8ED-79AF-4388-A2C7-69F6D04CD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E4314-D5FD-4F32-9FD9-8C5CC30D861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6D88-4328-4CE1-8636-A2CBC72B6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0387B-F421-484A-8C8D-56901A766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F8C4-9488-4B6E-ABFC-99626772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6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0FA9-98CB-405A-A2EB-19A32ECDA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6:</a:t>
            </a:r>
            <a:br>
              <a:rPr lang="en-US" dirty="0"/>
            </a:br>
            <a:r>
              <a:rPr lang="en-US" dirty="0"/>
              <a:t>(2/22/19 – 3/1/19)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0B857-019B-4E1A-A927-29E425DDA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Gray Selby</a:t>
            </a:r>
          </a:p>
          <a:p>
            <a:r>
              <a:rPr lang="en-US" dirty="0"/>
              <a:t>AT-TPC Alpha – Alpha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1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348B-4F03-466D-9668-157F5C2A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F5A9A-146E-4A8D-B938-2C686E07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investigating further into the plots of charge traces for each pad, I manually went through each trace for Event 1 (of the events given to me) and made a .csv file holding the pad numbers of good charge spikes that make physical sense </a:t>
            </a:r>
          </a:p>
          <a:p>
            <a:r>
              <a:rPr lang="en-US" dirty="0"/>
              <a:t>I decided a conservative charge threshold value of 500 to filter out pads that we consider not to be a hit</a:t>
            </a:r>
          </a:p>
          <a:p>
            <a:r>
              <a:rPr lang="en-US" dirty="0"/>
              <a:t>Began going through </a:t>
            </a:r>
            <a:r>
              <a:rPr lang="en-US" dirty="0" err="1"/>
              <a:t>pytpc</a:t>
            </a:r>
            <a:r>
              <a:rPr lang="en-US" dirty="0"/>
              <a:t> documentation on </a:t>
            </a:r>
            <a:r>
              <a:rPr lang="en-US" dirty="0" err="1"/>
              <a:t>github</a:t>
            </a:r>
            <a:r>
              <a:rPr lang="en-US" dirty="0"/>
              <a:t> to figure out how to get </a:t>
            </a:r>
            <a:r>
              <a:rPr lang="en-US" dirty="0" err="1"/>
              <a:t>pytpc</a:t>
            </a:r>
            <a:r>
              <a:rPr lang="en-US" dirty="0"/>
              <a:t> installed and working to visualize events </a:t>
            </a:r>
          </a:p>
        </p:txBody>
      </p:sp>
    </p:spTree>
    <p:extLst>
      <p:ext uri="{BB962C8B-B14F-4D97-AF65-F5344CB8AC3E}">
        <p14:creationId xmlns:p14="http://schemas.microsoft.com/office/powerpoint/2010/main" val="7879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3470-7009-47EC-8C5E-072F810D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Trace of pad 850 (Event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629B8-4225-44B4-801E-DED68294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57" y="2524125"/>
            <a:ext cx="7143750" cy="433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C2567-9CF0-475F-90FF-1E98CA12D5DF}"/>
              </a:ext>
            </a:extLst>
          </p:cNvPr>
          <p:cNvSpPr txBox="1"/>
          <p:nvPr/>
        </p:nvSpPr>
        <p:spPr>
          <a:xfrm>
            <a:off x="0" y="1679171"/>
            <a:ext cx="2510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events manually chosen look like the trace on pad 850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Traces such as these make sense physically</a:t>
            </a:r>
          </a:p>
        </p:txBody>
      </p:sp>
    </p:spTree>
    <p:extLst>
      <p:ext uri="{BB962C8B-B14F-4D97-AF65-F5344CB8AC3E}">
        <p14:creationId xmlns:p14="http://schemas.microsoft.com/office/powerpoint/2010/main" val="96259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DD30-5E46-41EF-9276-DE145410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Trace of pad 6694 (Event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97D2-A66D-4BA2-A181-56873BE6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8876"/>
            <a:ext cx="2959331" cy="4425546"/>
          </a:xfrm>
        </p:spPr>
        <p:txBody>
          <a:bodyPr/>
          <a:lstStyle/>
          <a:p>
            <a:r>
              <a:rPr lang="en-US" dirty="0"/>
              <a:t>Traces such as this for pad 6694 also make sense physically </a:t>
            </a:r>
          </a:p>
          <a:p>
            <a:pPr lvl="1"/>
            <a:r>
              <a:rPr lang="en-US" dirty="0"/>
              <a:t>The dip after the peak can be explained by induction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6F6AB-FF9C-4500-9E17-05E90004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31" y="1288893"/>
            <a:ext cx="9232669" cy="55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1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05DE-44A7-4885-AE5E-81455A53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Trace of pad 105 (Event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97D0-DE4B-402D-BD42-08F2F351B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42497"/>
            <a:ext cx="2967129" cy="4558550"/>
          </a:xfrm>
        </p:spPr>
        <p:txBody>
          <a:bodyPr/>
          <a:lstStyle/>
          <a:p>
            <a:r>
              <a:rPr lang="en-US" dirty="0"/>
              <a:t>Traces like the one for pad 105 are not considered hits </a:t>
            </a:r>
          </a:p>
          <a:p>
            <a:r>
              <a:rPr lang="en-US" dirty="0"/>
              <a:t>The high charge value is likely due to the pad normalization by pad </a:t>
            </a:r>
            <a:r>
              <a:rPr lang="en-US"/>
              <a:t>plane section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D95A0-AD20-491D-8AA3-0EB2F87DE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129" y="1343818"/>
            <a:ext cx="9224871" cy="54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8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6: (2/22/19 – 3/1/19)</vt:lpstr>
      <vt:lpstr>Week 6</vt:lpstr>
      <vt:lpstr>Trace of pad 850 (Event 1)</vt:lpstr>
      <vt:lpstr>Trace of pad 6694 (Event 1)</vt:lpstr>
      <vt:lpstr>Trace of pad 105 (Event 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Selby, Gray</dc:creator>
  <cp:lastModifiedBy>Selby, Gray</cp:lastModifiedBy>
  <cp:revision>3</cp:revision>
  <dcterms:created xsi:type="dcterms:W3CDTF">2019-05-15T17:40:23Z</dcterms:created>
  <dcterms:modified xsi:type="dcterms:W3CDTF">2019-05-15T18:12:06Z</dcterms:modified>
</cp:coreProperties>
</file>