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D64D-61B1-4DDD-82CA-301C7C504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81925-7B8A-470C-B872-E7093E520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0EB4-710D-4F6B-8B8A-6CE64133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60ED-C215-41F2-929E-88DD334E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4DA3E-16B5-43C8-B026-833E42C9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4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7331-3EE6-4B2F-B075-117F8F29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DD43C-1ADF-43F3-B7C6-E4A41F9DF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B9DF-90BC-4060-8B3C-DB511BB0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C887-4607-4F13-A012-E2DD8DF9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D0D62-26CA-4F6B-B4BB-8CAC487F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EC2FD-CEB1-452A-ACA6-4E3EED80C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3C34A-3FCA-47B0-9FE4-0B03DB1E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8B1C-47CC-4DCE-BCFB-5637A2B9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B80E4-1A2B-4533-9710-959DA0F7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1748-A859-4B7D-B7AC-C2CB249B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F280-EDF8-42A1-82F6-F714D3B6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942D-3CF7-47EC-B119-821DD94D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C45D-6C63-490A-92A8-752E1BA3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7497A-D027-4A04-AB26-C06E7E7F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8A5E-0449-43A0-814D-A00BECAD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A798-B66B-42C5-BD02-AC444D93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9E50-5F6F-4C89-A369-97101DAF4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C6603-D0EB-4AA7-8AD0-F4BA8263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24698-4602-4901-8FEE-C8D723DA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AA43-DFD5-4363-83EC-7DE27F5A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8477-99C7-4B7E-A304-CF107FF9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0A26-3DF1-4B55-80E7-D45B60ABE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CB709-F794-4A67-98AA-58BD7721E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973B0-8ACD-4C69-922A-0A52E15F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AC120-22F0-4573-802E-6C72E4A3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FAEDD-862B-41AE-8D24-EEC74298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2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C61F-D64F-477B-BDA4-4C5CB5AE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9740B-A92B-4F29-A1A6-F3B4E9DC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45214-6C0F-4405-A17C-E01EA80BB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3D734-D049-4DD5-920D-360DC148B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0C0C8-E00F-41EE-A6A8-3C7B340BD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22669-B96D-42EE-B01F-9237D7D9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90B8A-D994-48A9-AD0E-8F8DBC71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573E8-703D-4A60-8156-2912D770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5C4F-344D-4B81-9AB6-F8550837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72287-FCA0-4779-B663-AF0B3A11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4991-7DA4-429E-988B-7185CC87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83228-893A-47B2-8767-452EA08E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8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C2F7D-5C09-44E2-9F62-8828733C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1B4DB-16A2-47FF-90E4-FA37ECDD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C90C5-C659-4000-810D-3B697DCF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C19C-38D8-4292-812B-4BF2F12A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307C-25FD-4D2F-AEF1-1D1D10A1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69D14-E3B6-40E6-8BD1-4F44F3B2C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6C711-B091-4EB6-9839-141A2A87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CB1B5-B197-4130-9F8B-C93C92DD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0BAE4-784C-4EAD-ABD8-F5B446DD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83B1-1D31-4D1E-AEC0-6E1F040D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24E03-06C9-4605-A42A-8A0C2732F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82E58-6008-4F16-B7C0-C541C8DB3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721A-E057-44B8-BBD5-7EE11191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A9750-E77C-453D-8BE6-676CE227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3E531-7F80-4F4A-879A-35360AA9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07003-E8A5-4BBF-ADDC-BD7CE23E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E2AF2-0E1E-428F-AF71-4E84B63D8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6420-72BB-4B9D-81A3-FFDDC5DED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C253-A3E2-4837-A382-7B589922C2D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86F9-25AE-4F1D-8E4A-6DD37F27D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C3E7-F5E3-46B8-B494-B35975DE1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9D89-B59E-4245-9478-AE347A271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12:</a:t>
            </a:r>
            <a:br>
              <a:rPr lang="en-US" dirty="0"/>
            </a:br>
            <a:r>
              <a:rPr lang="en-US" dirty="0"/>
              <a:t>(4/5/19 – 4/12/19)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BBB44-60DF-4843-A0AC-29389C2D4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Gray Selby</a:t>
            </a:r>
          </a:p>
          <a:p>
            <a:r>
              <a:rPr lang="en-US" dirty="0"/>
              <a:t>AT-TPC Alpha – Alpha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C746B5-1D6F-4A93-AC10-8B0BAB47F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190" y="0"/>
            <a:ext cx="9113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6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C74D-8332-4C73-B8A7-62EF980B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following are a number of events with charge thresholds of 50, 150, and 200</a:t>
            </a:r>
          </a:p>
        </p:txBody>
      </p:sp>
    </p:spTree>
    <p:extLst>
      <p:ext uri="{BB962C8B-B14F-4D97-AF65-F5344CB8AC3E}">
        <p14:creationId xmlns:p14="http://schemas.microsoft.com/office/powerpoint/2010/main" val="1270380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929CD35-7553-4C28-8FC8-B6FB5E3EC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7" y="1446097"/>
            <a:ext cx="5030294" cy="3965806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A581E90-9A51-4989-95FB-43CF24D00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354" y="1446097"/>
            <a:ext cx="3713264" cy="364828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2F8AE-BBBA-4B19-ABC3-0C58C21B6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920" y="1502307"/>
            <a:ext cx="3761556" cy="353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4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DAA111F-AE77-4F92-BB1C-3B3932A01C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4" r="11423"/>
          <a:stretch/>
        </p:blipFill>
        <p:spPr>
          <a:xfrm>
            <a:off x="413287" y="1486300"/>
            <a:ext cx="3751789" cy="4177302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17E4B31-F5CC-4061-AA5D-86DF5F4FB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54" y="1518042"/>
            <a:ext cx="3751789" cy="404505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34E1BB-7162-4D0D-B4AA-DF76C1F87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3" y="1480457"/>
            <a:ext cx="3517119" cy="389708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18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3E24ED-F876-4D9E-BEDD-D727AE22D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1" t="2206" r="12885"/>
          <a:stretch/>
        </p:blipFill>
        <p:spPr>
          <a:xfrm>
            <a:off x="274709" y="1573887"/>
            <a:ext cx="3782035" cy="412274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00D1F2-5E49-45FF-A3EC-26EA9A7C7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91" y="1527291"/>
            <a:ext cx="3655522" cy="3545856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071298B-60AC-48FF-BCB5-B56EA77EE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28" y="1573886"/>
            <a:ext cx="3981943" cy="34842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5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9485-79F1-482C-BB3B-6C00B423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ADFA-8141-48BE-8977-8C34E3E4C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Pytpc</a:t>
            </a:r>
            <a:r>
              <a:rPr lang="en-US" dirty="0"/>
              <a:t> takes the peak value of each trace but with the different charge normalization across the pads in this experiment, the peak difference should be recorded for plotting</a:t>
            </a:r>
          </a:p>
          <a:p>
            <a:r>
              <a:rPr lang="en-US" dirty="0"/>
              <a:t>Moving forward I will manually calculate the peak difference to see if it enhances the plot to reveal more fleshed out alpha spirals</a:t>
            </a:r>
          </a:p>
        </p:txBody>
      </p:sp>
    </p:spTree>
    <p:extLst>
      <p:ext uri="{BB962C8B-B14F-4D97-AF65-F5344CB8AC3E}">
        <p14:creationId xmlns:p14="http://schemas.microsoft.com/office/powerpoint/2010/main" val="135666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3480-891F-44F5-B1DF-B9A6DDE5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63" y="1242435"/>
            <a:ext cx="10813473" cy="43731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Finally Plotting Events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following are all of Event 1 using an increasing charge threshold value</a:t>
            </a:r>
          </a:p>
        </p:txBody>
      </p:sp>
    </p:spTree>
    <p:extLst>
      <p:ext uri="{BB962C8B-B14F-4D97-AF65-F5344CB8AC3E}">
        <p14:creationId xmlns:p14="http://schemas.microsoft.com/office/powerpoint/2010/main" val="138064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29A0EA1-B9F5-4B3D-B5F2-B3CED5562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859" y="-1145"/>
            <a:ext cx="7558282" cy="68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0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026A82B-31D2-48D0-B4C3-A12B31AC1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01" y="18738"/>
            <a:ext cx="7884997" cy="682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720151-F486-45F0-88C0-0B894CB2C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43" y="9923"/>
            <a:ext cx="8364713" cy="68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9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B876-43E1-4A99-A6DD-0C539980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960C45-CF07-4ECE-98B1-F469CBB47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09" y="0"/>
            <a:ext cx="8470381" cy="6858000"/>
          </a:xfrm>
        </p:spPr>
      </p:pic>
    </p:spTree>
    <p:extLst>
      <p:ext uri="{BB962C8B-B14F-4D97-AF65-F5344CB8AC3E}">
        <p14:creationId xmlns:p14="http://schemas.microsoft.com/office/powerpoint/2010/main" val="250740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BE37-5409-4E31-9AD2-94162718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D8E77B-76DF-4B46-8914-5B1A6FD80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40" y="0"/>
            <a:ext cx="10052720" cy="6858000"/>
          </a:xfrm>
        </p:spPr>
      </p:pic>
    </p:spTree>
    <p:extLst>
      <p:ext uri="{BB962C8B-B14F-4D97-AF65-F5344CB8AC3E}">
        <p14:creationId xmlns:p14="http://schemas.microsoft.com/office/powerpoint/2010/main" val="347664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694D44-1FB8-4584-8799-43CE978FD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82" y="0"/>
            <a:ext cx="8261427" cy="68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3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252C8E-9CDC-492B-8FFF-BEF9D693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3" y="0"/>
            <a:ext cx="802105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84</Words>
  <Application>Microsoft Office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Week 12: (4/5/19 – 4/12/19)</vt:lpstr>
      <vt:lpstr>Finally Plotting Events  The following are all of Event 1 using an increasing charge threshold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following are a number of events with charge thresholds of 50, 150, and 200</vt:lpstr>
      <vt:lpstr>PowerPoint Presentation</vt:lpstr>
      <vt:lpstr>PowerPoint Presentation</vt:lpstr>
      <vt:lpstr>PowerPoint Presentation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(4/5/19 – 4/12/19)</dc:title>
  <dc:creator>Selby, Gray</dc:creator>
  <cp:lastModifiedBy>Selby, Gray</cp:lastModifiedBy>
  <cp:revision>3</cp:revision>
  <dcterms:created xsi:type="dcterms:W3CDTF">2019-04-12T18:10:13Z</dcterms:created>
  <dcterms:modified xsi:type="dcterms:W3CDTF">2019-04-12T19:33:16Z</dcterms:modified>
</cp:coreProperties>
</file>