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D-61B1-4DDD-82CA-301C7C5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81925-7B8A-470C-B872-E7093E5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EB4-710D-4F6B-8B8A-6CE6413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60ED-C215-41F2-929E-88DD334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DA3E-16B5-43C8-B026-833E42C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331-3EE6-4B2F-B075-117F8F2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D43C-1ADF-43F3-B7C6-E4A41F9D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9DF-90BC-4060-8B3C-DB511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887-4607-4F13-A012-E2DD8DF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D62-26CA-4F6B-B4BB-8CAC487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C2FD-CEB1-452A-ACA6-4E3EED8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C34A-3FCA-47B0-9FE4-0B03DB1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B1C-47CC-4DCE-BCFB-5637A2B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0E4-1A2B-4533-9710-959DA0F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1748-A859-4B7D-B7AC-C2CB249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F280-EDF8-42A1-82F6-F714D3B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42D-3CF7-47EC-B119-821DD94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C45D-6C63-490A-92A8-752E1BA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497A-D027-4A04-AB26-C06E7E7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8A5E-0449-43A0-814D-A00BECA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798-B66B-42C5-BD02-AC444D9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9E50-5F6F-4C89-A369-97101DA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6603-D0EB-4AA7-8AD0-F4BA826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4698-4602-4901-8FEE-C8D723D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AA43-DFD5-4363-83EC-7DE27F5A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477-99C7-4B7E-A304-CF107FF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0A26-3DF1-4B55-80E7-D45B60AB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B709-F794-4A67-98AA-58BD772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73B0-8ACD-4C69-922A-0A52E15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C120-22F0-4573-802E-6C72E4A3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EDD-862B-41AE-8D24-EEC74298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61F-D64F-477B-BDA4-4C5CB5A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40B-A92B-4F29-A1A6-F3B4E9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5214-6C0F-4405-A17C-E01EA80B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734-D049-4DD5-920D-360DC148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0C0C8-E00F-41EE-A6A8-3C7B340BD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2669-B96D-42EE-B01F-9237D7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0B8A-D994-48A9-AD0E-8F8DBC7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73E8-703D-4A60-8156-2912D77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C4F-344D-4B81-9AB6-F855083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2287-FCA0-4779-B663-AF0B3A1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4991-7DA4-429E-988B-7185CC8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3228-893A-47B2-8767-452EA08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2F7D-5C09-44E2-9F62-8828733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B4DB-16A2-47FF-90E4-FA37ECD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90C5-C659-4000-810D-3B697DCF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19C-38D8-4292-812B-4BF2F12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07C-25FD-4D2F-AEF1-1D1D10A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9D14-E3B6-40E6-8BD1-4F44F3B2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C711-B091-4EB6-9839-141A2A8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B1B5-B197-4130-9F8B-C93C92D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BAE4-784C-4EAD-ABD8-F5B446D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3B1-1D31-4D1E-AEC0-6E1F040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E03-06C9-4605-A42A-8A0C2732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2E58-6008-4F16-B7C0-C541C8DB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21A-E057-44B8-BBD5-7EE1119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9750-E77C-453D-8BE6-676CE22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531-7F80-4F4A-879A-35360AA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7003-E8A5-4BBF-ADDC-BD7CE23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2AF2-0E1E-428F-AF71-4E84B63D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6420-72BB-4B9D-81A3-FFDDC5DE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86F9-25AE-4F1D-8E4A-6DD37F27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3E7-F5E3-46B8-B494-B35975DE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6124"/>
          </a:xfrm>
        </p:spPr>
        <p:txBody>
          <a:bodyPr>
            <a:normAutofit/>
          </a:bodyPr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Week 13:</a:t>
            </a:r>
            <a:br>
              <a:rPr lang="en-US" dirty="0"/>
            </a:br>
            <a:r>
              <a:rPr lang="en-US" dirty="0"/>
              <a:t>(4/12/19 – 4/19/19)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487"/>
            <a:ext cx="9144000" cy="1655762"/>
          </a:xfrm>
        </p:spPr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949EEBC-2E47-4EF8-941F-DD1FEA36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50" y="643467"/>
            <a:ext cx="56993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983721-255B-4192-8448-2AEF54FC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69" y="643466"/>
            <a:ext cx="55990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45DE28BE-B7AA-46C3-A5DA-1B5023C7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56" y="643467"/>
            <a:ext cx="5848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262364-D6CD-4DD5-BF83-F03717C2D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40" y="643467"/>
            <a:ext cx="57881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60AD15-4B1F-468B-9893-56A40239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52" y="643467"/>
            <a:ext cx="56702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85-79F1-482C-BB3B-6C00B42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DFA-8141-48BE-8977-8C34E3E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tilt information to improve plots</a:t>
            </a:r>
          </a:p>
        </p:txBody>
      </p:sp>
    </p:spTree>
    <p:extLst>
      <p:ext uri="{BB962C8B-B14F-4D97-AF65-F5344CB8AC3E}">
        <p14:creationId xmlns:p14="http://schemas.microsoft.com/office/powerpoint/2010/main" val="13566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9287-0BFB-4D3A-A3DD-EC7978A7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7876-7BA8-4D23-8CDE-5E287688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replaced the </a:t>
            </a:r>
            <a:r>
              <a:rPr lang="en-US" dirty="0" err="1"/>
              <a:t>pytpc</a:t>
            </a:r>
            <a:r>
              <a:rPr lang="en-US" dirty="0"/>
              <a:t> peak charge values with my own values calculated from the max minus the min of each trace.</a:t>
            </a:r>
          </a:p>
          <a:p>
            <a:r>
              <a:rPr lang="en-US" dirty="0"/>
              <a:t>This resulted in clearer plots.</a:t>
            </a:r>
          </a:p>
          <a:p>
            <a:r>
              <a:rPr lang="en-US" dirty="0"/>
              <a:t>It seems even more apparent that the AT-TPC was tilted. </a:t>
            </a:r>
          </a:p>
        </p:txBody>
      </p:sp>
    </p:spTree>
    <p:extLst>
      <p:ext uri="{BB962C8B-B14F-4D97-AF65-F5344CB8AC3E}">
        <p14:creationId xmlns:p14="http://schemas.microsoft.com/office/powerpoint/2010/main" val="22950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4D6A8813-A5DB-49A4-A3C1-A848D1F1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271"/>
            <a:ext cx="5294716" cy="45534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29A0EA1-B9F5-4B3D-B5F2-B3CED5562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26523"/>
            <a:ext cx="5294715" cy="48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F124B-B82D-42A5-9CD6-A3328C27035F}"/>
              </a:ext>
            </a:extLst>
          </p:cNvPr>
          <p:cNvSpPr txBox="1"/>
          <p:nvPr/>
        </p:nvSpPr>
        <p:spPr>
          <a:xfrm>
            <a:off x="976184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charge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8EDAB-173D-4961-96EA-5047B40DE3D9}"/>
              </a:ext>
            </a:extLst>
          </p:cNvPr>
          <p:cNvSpPr txBox="1"/>
          <p:nvPr/>
        </p:nvSpPr>
        <p:spPr>
          <a:xfrm>
            <a:off x="6590462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peak charge values</a:t>
            </a:r>
          </a:p>
        </p:txBody>
      </p:sp>
    </p:spTree>
    <p:extLst>
      <p:ext uri="{BB962C8B-B14F-4D97-AF65-F5344CB8AC3E}">
        <p14:creationId xmlns:p14="http://schemas.microsoft.com/office/powerpoint/2010/main" val="13121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4F140-04C5-48A0-8956-95756552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73" y="1390535"/>
            <a:ext cx="5294716" cy="40769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BFD0C9-7D46-44C0-9B0E-3BD63603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291259"/>
            <a:ext cx="5294715" cy="4275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48212-E35E-4CA7-B106-CE2A498D33B2}"/>
              </a:ext>
            </a:extLst>
          </p:cNvPr>
          <p:cNvSpPr txBox="1"/>
          <p:nvPr/>
        </p:nvSpPr>
        <p:spPr>
          <a:xfrm>
            <a:off x="976184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charge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91383-9C8E-4EDC-B684-AEE931E46269}"/>
              </a:ext>
            </a:extLst>
          </p:cNvPr>
          <p:cNvSpPr txBox="1"/>
          <p:nvPr/>
        </p:nvSpPr>
        <p:spPr>
          <a:xfrm>
            <a:off x="6590462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peak charge values</a:t>
            </a:r>
          </a:p>
        </p:txBody>
      </p:sp>
    </p:spTree>
    <p:extLst>
      <p:ext uri="{BB962C8B-B14F-4D97-AF65-F5344CB8AC3E}">
        <p14:creationId xmlns:p14="http://schemas.microsoft.com/office/powerpoint/2010/main" val="180139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F30D3D5-2543-46E6-8CF1-A77AD9C8C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11423"/>
          <a:stretch/>
        </p:blipFill>
        <p:spPr>
          <a:xfrm>
            <a:off x="1255973" y="947102"/>
            <a:ext cx="4520832" cy="52384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7759C9-BF38-4D9D-87BB-88A37285C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947102"/>
            <a:ext cx="5294715" cy="496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206D6-5707-4E7E-8DDC-0AB69DBF17BE}"/>
              </a:ext>
            </a:extLst>
          </p:cNvPr>
          <p:cNvSpPr txBox="1"/>
          <p:nvPr/>
        </p:nvSpPr>
        <p:spPr>
          <a:xfrm>
            <a:off x="976184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charge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211E9-2479-406D-8BCF-A17AF1054726}"/>
              </a:ext>
            </a:extLst>
          </p:cNvPr>
          <p:cNvSpPr txBox="1"/>
          <p:nvPr/>
        </p:nvSpPr>
        <p:spPr>
          <a:xfrm>
            <a:off x="6590462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peak charge values</a:t>
            </a:r>
          </a:p>
        </p:txBody>
      </p:sp>
    </p:spTree>
    <p:extLst>
      <p:ext uri="{BB962C8B-B14F-4D97-AF65-F5344CB8AC3E}">
        <p14:creationId xmlns:p14="http://schemas.microsoft.com/office/powerpoint/2010/main" val="250740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D4B25-4593-4FC4-BBD3-AF2380FE1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1" t="2206" r="12885"/>
          <a:stretch/>
        </p:blipFill>
        <p:spPr>
          <a:xfrm>
            <a:off x="928683" y="1143001"/>
            <a:ext cx="4517230" cy="4924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ABBA107D-4419-4404-8CBB-2F5BF1AFE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112562"/>
            <a:ext cx="5294715" cy="463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75ABA6-4629-43C8-B32B-346D5E807309}"/>
              </a:ext>
            </a:extLst>
          </p:cNvPr>
          <p:cNvSpPr txBox="1"/>
          <p:nvPr/>
        </p:nvSpPr>
        <p:spPr>
          <a:xfrm>
            <a:off x="976184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charge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269-CF1B-4F07-B64E-FC7628A33AD4}"/>
              </a:ext>
            </a:extLst>
          </p:cNvPr>
          <p:cNvSpPr txBox="1"/>
          <p:nvPr/>
        </p:nvSpPr>
        <p:spPr>
          <a:xfrm>
            <a:off x="6590462" y="605481"/>
            <a:ext cx="4621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peak charge values</a:t>
            </a:r>
          </a:p>
        </p:txBody>
      </p:sp>
    </p:spTree>
    <p:extLst>
      <p:ext uri="{BB962C8B-B14F-4D97-AF65-F5344CB8AC3E}">
        <p14:creationId xmlns:p14="http://schemas.microsoft.com/office/powerpoint/2010/main" val="34766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FD0FD-B5FC-41DF-B08F-FC81C1C1BD03}"/>
              </a:ext>
            </a:extLst>
          </p:cNvPr>
          <p:cNvSpPr txBox="1"/>
          <p:nvPr/>
        </p:nvSpPr>
        <p:spPr>
          <a:xfrm>
            <a:off x="1944130" y="2998113"/>
            <a:ext cx="8303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Plots</a:t>
            </a:r>
          </a:p>
        </p:txBody>
      </p:sp>
    </p:spTree>
    <p:extLst>
      <p:ext uri="{BB962C8B-B14F-4D97-AF65-F5344CB8AC3E}">
        <p14:creationId xmlns:p14="http://schemas.microsoft.com/office/powerpoint/2010/main" val="143523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DB5DAD-7B9C-4698-93CF-B7B889E4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85" y="643466"/>
            <a:ext cx="55850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5CCA1B2-33D5-4282-A549-6D935C9C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84953"/>
            <a:ext cx="3517119" cy="34819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5E6566-DB32-4B8D-BB82-34AC7E00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728001"/>
            <a:ext cx="3537345" cy="33958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C1BEFD-2395-4BB5-9FFA-F150941D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702539"/>
            <a:ext cx="3517120" cy="34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ALPhA Week 13: (4/12/19 – 4/19/19)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Week 13: (4/12/19 – 4/19/19)</dc:title>
  <dc:creator>Selby, Gray</dc:creator>
  <cp:lastModifiedBy>Selby, Gray</cp:lastModifiedBy>
  <cp:revision>2</cp:revision>
  <dcterms:created xsi:type="dcterms:W3CDTF">2019-04-19T16:27:01Z</dcterms:created>
  <dcterms:modified xsi:type="dcterms:W3CDTF">2019-04-19T20:00:21Z</dcterms:modified>
</cp:coreProperties>
</file>