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79" r:id="rId11"/>
    <p:sldId id="280" r:id="rId12"/>
    <p:sldId id="281" r:id="rId13"/>
    <p:sldId id="287" r:id="rId14"/>
    <p:sldId id="282" r:id="rId15"/>
    <p:sldId id="284" r:id="rId16"/>
    <p:sldId id="283" r:id="rId17"/>
    <p:sldId id="285" r:id="rId18"/>
    <p:sldId id="286" r:id="rId19"/>
    <p:sldId id="264" r:id="rId20"/>
    <p:sldId id="265" r:id="rId21"/>
    <p:sldId id="266" r:id="rId22"/>
    <p:sldId id="275" r:id="rId23"/>
    <p:sldId id="273" r:id="rId24"/>
    <p:sldId id="274" r:id="rId25"/>
    <p:sldId id="269" r:id="rId26"/>
    <p:sldId id="267" r:id="rId27"/>
    <p:sldId id="270" r:id="rId28"/>
    <p:sldId id="271" r:id="rId29"/>
    <p:sldId id="268" r:id="rId30"/>
    <p:sldId id="272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717" autoAdjust="0"/>
  </p:normalViewPr>
  <p:slideViewPr>
    <p:cSldViewPr snapToGrid="0" showGuides="1">
      <p:cViewPr varScale="1">
        <p:scale>
          <a:sx n="78" d="100"/>
          <a:sy n="78" d="100"/>
        </p:scale>
        <p:origin x="802" y="62"/>
      </p:cViewPr>
      <p:guideLst>
        <p:guide orient="horz" pos="2160"/>
        <p:guide pos="3864"/>
      </p:guideLst>
    </p:cSldViewPr>
  </p:slideViewPr>
  <p:outlineViewPr>
    <p:cViewPr>
      <p:scale>
        <a:sx n="33" d="100"/>
        <a:sy n="33" d="100"/>
      </p:scale>
      <p:origin x="0" y="-15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CE8F2-E273-4760-A8EA-8A56C1468F8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ED100-F995-4C6E-847A-B260F60F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7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430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1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1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9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1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3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5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2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0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4706C2-7BE8-4484-8C6D-76EFCAA267B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8C305EA-2DB4-4D8F-B073-A59E23E81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61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D435-835C-4EE0-BB4C-D627D8C05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Feature Clustering Analysis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8E3AA-6E2B-418D-AD72-E7AC3FCE1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Gray Selby</a:t>
            </a:r>
            <a:endParaRPr lang="en-US"/>
          </a:p>
          <a:p>
            <a:pPr algn="r"/>
            <a:r>
              <a:rPr lang="en-US" dirty="0"/>
              <a:t>Dr. M. Kuchera</a:t>
            </a:r>
            <a:endParaRPr lang="en-US"/>
          </a:p>
          <a:p>
            <a:pPr algn="r"/>
            <a:r>
              <a:rPr lang="en-US" dirty="0" err="1"/>
              <a:t>ALPhA</a:t>
            </a:r>
            <a:endParaRPr lang="en-US"/>
          </a:p>
          <a:p>
            <a:pPr algn="r"/>
            <a:r>
              <a:rPr lang="en-US" dirty="0"/>
              <a:t>AT-TPC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8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0219F713-5CAB-447A-A3B9-157EA601E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5" t="9895" r="22026" b="4129"/>
          <a:stretch/>
        </p:blipFill>
        <p:spPr>
          <a:xfrm>
            <a:off x="975364" y="2208056"/>
            <a:ext cx="3247506" cy="314534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317014-071A-458D-83E0-CCB00E816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4" t="7991" r="18796" b="6033"/>
          <a:stretch/>
        </p:blipFill>
        <p:spPr>
          <a:xfrm>
            <a:off x="7969131" y="2208056"/>
            <a:ext cx="3424846" cy="31453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577B6C-6506-4B5F-93C9-3570C0D2BDCC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5C69B-13AD-4B53-9704-5482E9EF65A6}"/>
              </a:ext>
            </a:extLst>
          </p:cNvPr>
          <p:cNvSpPr txBox="1"/>
          <p:nvPr/>
        </p:nvSpPr>
        <p:spPr>
          <a:xfrm>
            <a:off x="2089265" y="2438160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8B68B-1AF5-4130-A2B9-7982842D095E}"/>
              </a:ext>
            </a:extLst>
          </p:cNvPr>
          <p:cNvSpPr txBox="1"/>
          <p:nvPr/>
        </p:nvSpPr>
        <p:spPr>
          <a:xfrm>
            <a:off x="9088581" y="2438160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70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1234-4E71-496B-A874-2375DBBC2712}"/>
              </a:ext>
            </a:extLst>
          </p:cNvPr>
          <p:cNvSpPr txBox="1"/>
          <p:nvPr/>
        </p:nvSpPr>
        <p:spPr>
          <a:xfrm>
            <a:off x="4631887" y="1648180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Clustered on top of each other</a:t>
            </a:r>
          </a:p>
        </p:txBody>
      </p:sp>
    </p:spTree>
    <p:extLst>
      <p:ext uri="{BB962C8B-B14F-4D97-AF65-F5344CB8AC3E}">
        <p14:creationId xmlns:p14="http://schemas.microsoft.com/office/powerpoint/2010/main" val="403260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D586CF4-FAE2-410D-9483-AC1EAD317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0" t="9895" r="21118" b="4215"/>
          <a:stretch/>
        </p:blipFill>
        <p:spPr>
          <a:xfrm>
            <a:off x="7514705" y="3629654"/>
            <a:ext cx="3325092" cy="31422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7E2EDA-7160-4B30-8FE7-0BDEE2B09D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8078" r="20815" b="6032"/>
          <a:stretch/>
        </p:blipFill>
        <p:spPr>
          <a:xfrm>
            <a:off x="7495310" y="391739"/>
            <a:ext cx="3325092" cy="314221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B04693-1AC2-42DB-97AE-B593AE95C8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0" t="10350" r="21118" b="3761"/>
          <a:stretch/>
        </p:blipFill>
        <p:spPr>
          <a:xfrm>
            <a:off x="307570" y="2097338"/>
            <a:ext cx="3325091" cy="3142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EFCE3-9E71-45B6-8918-6A6255F8DD90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C757E-E487-440C-B3A3-CECAFD7BB302}"/>
              </a:ext>
            </a:extLst>
          </p:cNvPr>
          <p:cNvSpPr txBox="1"/>
          <p:nvPr/>
        </p:nvSpPr>
        <p:spPr>
          <a:xfrm>
            <a:off x="1471351" y="2271906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33A91-3F08-4C4F-9912-42756BFB6567}"/>
              </a:ext>
            </a:extLst>
          </p:cNvPr>
          <p:cNvSpPr txBox="1"/>
          <p:nvPr/>
        </p:nvSpPr>
        <p:spPr>
          <a:xfrm>
            <a:off x="8756073" y="603714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395F9-4783-4995-B118-370E805A72D8}"/>
              </a:ext>
            </a:extLst>
          </p:cNvPr>
          <p:cNvSpPr txBox="1"/>
          <p:nvPr/>
        </p:nvSpPr>
        <p:spPr>
          <a:xfrm>
            <a:off x="8756073" y="371452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D71B80-AA5E-4D03-9218-89672F6D1341}"/>
              </a:ext>
            </a:extLst>
          </p:cNvPr>
          <p:cNvSpPr txBox="1"/>
          <p:nvPr/>
        </p:nvSpPr>
        <p:spPr>
          <a:xfrm>
            <a:off x="7728065" y="22407"/>
            <a:ext cx="435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Clustered on top of each other</a:t>
            </a:r>
          </a:p>
        </p:txBody>
      </p:sp>
    </p:spTree>
    <p:extLst>
      <p:ext uri="{BB962C8B-B14F-4D97-AF65-F5344CB8AC3E}">
        <p14:creationId xmlns:p14="http://schemas.microsoft.com/office/powerpoint/2010/main" val="321737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7219ED-05CC-4BF8-8D7E-CF50DB153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10350" r="21723" b="6828"/>
          <a:stretch/>
        </p:blipFill>
        <p:spPr>
          <a:xfrm>
            <a:off x="8476212" y="1978429"/>
            <a:ext cx="3208713" cy="302998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F31722-17A6-4B14-BBB7-61FA1DD950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1" t="6828" r="21118" b="6828"/>
          <a:stretch/>
        </p:blipFill>
        <p:spPr>
          <a:xfrm>
            <a:off x="4491643" y="1849582"/>
            <a:ext cx="3208713" cy="3158836"/>
          </a:xfrm>
          <a:prstGeom prst="rect">
            <a:avLst/>
          </a:prstGeo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A48B4E96-912E-4088-AB7B-E7FD9B71C9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0" t="8078" r="20815" b="5578"/>
          <a:stretch/>
        </p:blipFill>
        <p:spPr>
          <a:xfrm>
            <a:off x="462740" y="1849582"/>
            <a:ext cx="3341716" cy="31588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37A98D-6C53-462E-9DFE-7AB4A263EFB9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A3677-1BD2-4146-BCA2-692C15D19EAC}"/>
              </a:ext>
            </a:extLst>
          </p:cNvPr>
          <p:cNvSpPr txBox="1"/>
          <p:nvPr/>
        </p:nvSpPr>
        <p:spPr>
          <a:xfrm>
            <a:off x="1753984" y="213890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DB39D-16BB-40AA-9E7C-2C332F153DB8}"/>
              </a:ext>
            </a:extLst>
          </p:cNvPr>
          <p:cNvSpPr txBox="1"/>
          <p:nvPr/>
        </p:nvSpPr>
        <p:spPr>
          <a:xfrm>
            <a:off x="5710842" y="213890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34D6-EFC1-4268-973D-2ED052898E5B}"/>
              </a:ext>
            </a:extLst>
          </p:cNvPr>
          <p:cNvSpPr txBox="1"/>
          <p:nvPr/>
        </p:nvSpPr>
        <p:spPr>
          <a:xfrm>
            <a:off x="9667700" y="213890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74</a:t>
            </a:r>
          </a:p>
        </p:txBody>
      </p:sp>
    </p:spTree>
    <p:extLst>
      <p:ext uri="{BB962C8B-B14F-4D97-AF65-F5344CB8AC3E}">
        <p14:creationId xmlns:p14="http://schemas.microsoft.com/office/powerpoint/2010/main" val="228651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E6E9-23C5-4940-8353-568C5957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2 subgroup 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C5729-C6EF-44D6-985D-A8FAD9ED7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top to bottom</a:t>
            </a:r>
          </a:p>
        </p:txBody>
      </p:sp>
    </p:spTree>
    <p:extLst>
      <p:ext uri="{BB962C8B-B14F-4D97-AF65-F5344CB8AC3E}">
        <p14:creationId xmlns:p14="http://schemas.microsoft.com/office/powerpoint/2010/main" val="247050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F1C56E-9D95-4FB2-AA90-79975D016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4" t="9441" r="21421" b="4214"/>
          <a:stretch/>
        </p:blipFill>
        <p:spPr>
          <a:xfrm>
            <a:off x="7193280" y="2327564"/>
            <a:ext cx="3341716" cy="315883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320879-73B5-470C-BCDD-3C4B778757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0" t="8532" r="20815" b="5124"/>
          <a:stretch/>
        </p:blipFill>
        <p:spPr>
          <a:xfrm>
            <a:off x="1657004" y="2327564"/>
            <a:ext cx="3341716" cy="31588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27603-1D4C-448E-B40C-A69E5B5E9583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0E1AC-036C-4340-8944-FEE9BCCAE662}"/>
              </a:ext>
            </a:extLst>
          </p:cNvPr>
          <p:cNvSpPr txBox="1"/>
          <p:nvPr/>
        </p:nvSpPr>
        <p:spPr>
          <a:xfrm>
            <a:off x="2668384" y="2637665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33ECE-6726-4344-907E-B361E329E8A3}"/>
              </a:ext>
            </a:extLst>
          </p:cNvPr>
          <p:cNvSpPr txBox="1"/>
          <p:nvPr/>
        </p:nvSpPr>
        <p:spPr>
          <a:xfrm>
            <a:off x="8376459" y="2637665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49A02-7217-41D6-90A9-CFD3399C302D}"/>
              </a:ext>
            </a:extLst>
          </p:cNvPr>
          <p:cNvSpPr txBox="1"/>
          <p:nvPr/>
        </p:nvSpPr>
        <p:spPr>
          <a:xfrm>
            <a:off x="4588714" y="1711278"/>
            <a:ext cx="435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Clustered on top of each other</a:t>
            </a:r>
          </a:p>
        </p:txBody>
      </p:sp>
    </p:spTree>
    <p:extLst>
      <p:ext uri="{BB962C8B-B14F-4D97-AF65-F5344CB8AC3E}">
        <p14:creationId xmlns:p14="http://schemas.microsoft.com/office/powerpoint/2010/main" val="119414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4C5A3F-2525-4071-93EC-94684D6A3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5" t="8243" r="19755" b="5977"/>
          <a:stretch/>
        </p:blipFill>
        <p:spPr>
          <a:xfrm>
            <a:off x="7747466" y="3569108"/>
            <a:ext cx="3319543" cy="3138171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070B5D-05FE-4548-8A92-3B5B3361A7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3" t="8243" r="21764" b="5977"/>
          <a:stretch/>
        </p:blipFill>
        <p:spPr>
          <a:xfrm>
            <a:off x="3399904" y="3569109"/>
            <a:ext cx="3246702" cy="313817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692E6A-4CE9-4EEE-941B-9D93BE4302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5" t="5808" r="21825" b="5977"/>
          <a:stretch/>
        </p:blipFill>
        <p:spPr>
          <a:xfrm>
            <a:off x="7755772" y="201726"/>
            <a:ext cx="3311237" cy="322727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DC6F98-B3FE-4BBB-B237-3046A4B7D9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7" t="5892" r="22030" b="5892"/>
          <a:stretch/>
        </p:blipFill>
        <p:spPr>
          <a:xfrm>
            <a:off x="3399904" y="201726"/>
            <a:ext cx="3246702" cy="3227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27603-1D4C-448E-B40C-A69E5B5E9583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D5FDA-631C-4A64-98AC-ABD3F84C0CBB}"/>
              </a:ext>
            </a:extLst>
          </p:cNvPr>
          <p:cNvSpPr txBox="1"/>
          <p:nvPr/>
        </p:nvSpPr>
        <p:spPr>
          <a:xfrm>
            <a:off x="4547060" y="539834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56A39-2566-4CC3-A72D-130FF004C790}"/>
              </a:ext>
            </a:extLst>
          </p:cNvPr>
          <p:cNvSpPr txBox="1"/>
          <p:nvPr/>
        </p:nvSpPr>
        <p:spPr>
          <a:xfrm>
            <a:off x="8955575" y="539834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E6205-BDB2-4CC8-855F-C7490CC168AA}"/>
              </a:ext>
            </a:extLst>
          </p:cNvPr>
          <p:cNvSpPr txBox="1"/>
          <p:nvPr/>
        </p:nvSpPr>
        <p:spPr>
          <a:xfrm>
            <a:off x="4547060" y="383718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132FC-5E34-4845-B20B-D9151B9CEBAA}"/>
              </a:ext>
            </a:extLst>
          </p:cNvPr>
          <p:cNvSpPr txBox="1"/>
          <p:nvPr/>
        </p:nvSpPr>
        <p:spPr>
          <a:xfrm>
            <a:off x="8955575" y="3767108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73</a:t>
            </a:r>
          </a:p>
        </p:txBody>
      </p:sp>
    </p:spTree>
    <p:extLst>
      <p:ext uri="{BB962C8B-B14F-4D97-AF65-F5344CB8AC3E}">
        <p14:creationId xmlns:p14="http://schemas.microsoft.com/office/powerpoint/2010/main" val="376412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93C901-7A16-453D-A73E-0364A4800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5" t="8987" r="21118" b="5124"/>
          <a:stretch/>
        </p:blipFill>
        <p:spPr>
          <a:xfrm>
            <a:off x="8278784" y="3533231"/>
            <a:ext cx="3274868" cy="3142212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8CFB2-834C-48AA-A5C3-ADD188B40F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6" t="9895" r="21421" b="4215"/>
          <a:stretch/>
        </p:blipFill>
        <p:spPr>
          <a:xfrm>
            <a:off x="4522144" y="3497379"/>
            <a:ext cx="3259282" cy="3142211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1128A0-A92F-46A0-9C7C-54F0FE6FD2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t="9895" r="21117" b="4215"/>
          <a:stretch/>
        </p:blipFill>
        <p:spPr>
          <a:xfrm>
            <a:off x="340126" y="3565070"/>
            <a:ext cx="3259283" cy="3142211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9FB919-8CAE-4554-9BBA-090FE738C5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2" t="9895" r="22026" b="4215"/>
          <a:stretch/>
        </p:blipFill>
        <p:spPr>
          <a:xfrm>
            <a:off x="8278784" y="264817"/>
            <a:ext cx="3192780" cy="31422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56A88B-9BE6-46EB-8506-BF4B48B992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7" t="8521" r="21766" b="5589"/>
          <a:stretch/>
        </p:blipFill>
        <p:spPr>
          <a:xfrm>
            <a:off x="4473677" y="150719"/>
            <a:ext cx="3307750" cy="3142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27603-1D4C-448E-B40C-A69E5B5E9583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47BD6-8BED-467D-85D2-637B9FEACDCC}"/>
              </a:ext>
            </a:extLst>
          </p:cNvPr>
          <p:cNvSpPr txBox="1"/>
          <p:nvPr/>
        </p:nvSpPr>
        <p:spPr>
          <a:xfrm>
            <a:off x="5694216" y="355168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6F82A-A15A-4D87-924C-BC32CB6D3767}"/>
              </a:ext>
            </a:extLst>
          </p:cNvPr>
          <p:cNvSpPr txBox="1"/>
          <p:nvPr/>
        </p:nvSpPr>
        <p:spPr>
          <a:xfrm>
            <a:off x="9493136" y="391020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93056-0E95-4363-8D61-31DA30C870D2}"/>
              </a:ext>
            </a:extLst>
          </p:cNvPr>
          <p:cNvSpPr txBox="1"/>
          <p:nvPr/>
        </p:nvSpPr>
        <p:spPr>
          <a:xfrm>
            <a:off x="9493136" y="3599224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7B732-D20E-457D-A56B-BA2EE9B8BA2C}"/>
              </a:ext>
            </a:extLst>
          </p:cNvPr>
          <p:cNvSpPr txBox="1"/>
          <p:nvPr/>
        </p:nvSpPr>
        <p:spPr>
          <a:xfrm>
            <a:off x="5694216" y="364602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DC3F7-5869-4C8C-9B85-D13A59748068}"/>
              </a:ext>
            </a:extLst>
          </p:cNvPr>
          <p:cNvSpPr txBox="1"/>
          <p:nvPr/>
        </p:nvSpPr>
        <p:spPr>
          <a:xfrm>
            <a:off x="1551707" y="364602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</a:t>
            </a:r>
          </a:p>
        </p:txBody>
      </p:sp>
    </p:spTree>
    <p:extLst>
      <p:ext uri="{BB962C8B-B14F-4D97-AF65-F5344CB8AC3E}">
        <p14:creationId xmlns:p14="http://schemas.microsoft.com/office/powerpoint/2010/main" val="387131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E967C1-7E35-4B02-B600-99BCFAFBA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t="9678" r="22047" b="6264"/>
          <a:stretch/>
        </p:blipFill>
        <p:spPr>
          <a:xfrm>
            <a:off x="8915053" y="3619770"/>
            <a:ext cx="3266906" cy="3075214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702B4-05A3-48B7-98F2-EE6696988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0" t="9895" r="22633" b="4670"/>
          <a:stretch/>
        </p:blipFill>
        <p:spPr>
          <a:xfrm>
            <a:off x="5845765" y="3619769"/>
            <a:ext cx="3132470" cy="3075215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65761E-13FA-4873-B7FE-1801248BFF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8532" r="20203" b="6033"/>
          <a:stretch/>
        </p:blipFill>
        <p:spPr>
          <a:xfrm>
            <a:off x="2676676" y="3622988"/>
            <a:ext cx="3230615" cy="3075214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0285CB-F106-4766-95E1-89F2EB97AC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0" t="8987" r="20203" b="5578"/>
          <a:stretch/>
        </p:blipFill>
        <p:spPr>
          <a:xfrm>
            <a:off x="-24773" y="2648246"/>
            <a:ext cx="2701449" cy="254545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6CB9D1-1F1E-48E3-8D72-F454834CD3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0" t="8987" r="20815" b="5578"/>
          <a:stretch/>
        </p:blipFill>
        <p:spPr>
          <a:xfrm>
            <a:off x="8915053" y="147500"/>
            <a:ext cx="3283530" cy="312558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A70D45-A59A-47A0-8EA0-2081BAD4AD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8" t="8532" r="21420" b="6033"/>
          <a:stretch/>
        </p:blipFill>
        <p:spPr>
          <a:xfrm>
            <a:off x="5734742" y="150718"/>
            <a:ext cx="3266906" cy="312558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A8E75A-4276-47B6-AEBE-468F1D1BF49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0" t="8987" r="21118" b="5578"/>
          <a:stretch/>
        </p:blipFill>
        <p:spPr>
          <a:xfrm>
            <a:off x="2537807" y="150719"/>
            <a:ext cx="3266905" cy="3125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27603-1D4C-448E-B40C-A69E5B5E9583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F268E-3C15-4FDB-B61A-39B742FB9EDA}"/>
              </a:ext>
            </a:extLst>
          </p:cNvPr>
          <p:cNvSpPr txBox="1"/>
          <p:nvPr/>
        </p:nvSpPr>
        <p:spPr>
          <a:xfrm>
            <a:off x="3808271" y="27464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64475-3CD2-4469-B6C4-00909C6CD0C5}"/>
              </a:ext>
            </a:extLst>
          </p:cNvPr>
          <p:cNvSpPr txBox="1"/>
          <p:nvPr/>
        </p:nvSpPr>
        <p:spPr>
          <a:xfrm>
            <a:off x="6949095" y="290844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8295-39D8-4EDD-8AA3-4A17261DB484}"/>
              </a:ext>
            </a:extLst>
          </p:cNvPr>
          <p:cNvSpPr txBox="1"/>
          <p:nvPr/>
        </p:nvSpPr>
        <p:spPr>
          <a:xfrm>
            <a:off x="10039701" y="414768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FF08F-2C25-4F17-99E2-96C6AD3D07B0}"/>
              </a:ext>
            </a:extLst>
          </p:cNvPr>
          <p:cNvSpPr txBox="1"/>
          <p:nvPr/>
        </p:nvSpPr>
        <p:spPr>
          <a:xfrm>
            <a:off x="804587" y="2833738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7B45A-B578-43AD-A2DE-127DB854C899}"/>
              </a:ext>
            </a:extLst>
          </p:cNvPr>
          <p:cNvSpPr txBox="1"/>
          <p:nvPr/>
        </p:nvSpPr>
        <p:spPr>
          <a:xfrm>
            <a:off x="3802264" y="3789689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ED8F5-9AE9-4028-B129-B1BD27D09EE5}"/>
              </a:ext>
            </a:extLst>
          </p:cNvPr>
          <p:cNvSpPr txBox="1"/>
          <p:nvPr/>
        </p:nvSpPr>
        <p:spPr>
          <a:xfrm>
            <a:off x="6989498" y="371478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1ED5F-25D6-4C05-92F8-E6906F26D72A}"/>
              </a:ext>
            </a:extLst>
          </p:cNvPr>
          <p:cNvSpPr txBox="1"/>
          <p:nvPr/>
        </p:nvSpPr>
        <p:spPr>
          <a:xfrm>
            <a:off x="10066713" y="3682045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10</a:t>
            </a:r>
          </a:p>
        </p:txBody>
      </p:sp>
    </p:spTree>
    <p:extLst>
      <p:ext uri="{BB962C8B-B14F-4D97-AF65-F5344CB8AC3E}">
        <p14:creationId xmlns:p14="http://schemas.microsoft.com/office/powerpoint/2010/main" val="297604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FA534C-7E60-4928-9484-6DAC7B3AC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8532" r="21270" b="6487"/>
          <a:stretch/>
        </p:blipFill>
        <p:spPr>
          <a:xfrm>
            <a:off x="7955277" y="3551624"/>
            <a:ext cx="3208714" cy="3108961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3A3703-AD68-4A49-AD73-F2F3A7056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9895" r="21270" b="5124"/>
          <a:stretch/>
        </p:blipFill>
        <p:spPr>
          <a:xfrm>
            <a:off x="3632660" y="3486213"/>
            <a:ext cx="3208713" cy="31089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F736BC-738D-43FD-98D6-50188C75E2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t="9895" r="22026" b="5124"/>
          <a:stretch/>
        </p:blipFill>
        <p:spPr>
          <a:xfrm>
            <a:off x="7955278" y="150719"/>
            <a:ext cx="3208713" cy="310896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D7B443-F5B8-4795-986E-D31C3B8DEF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987" r="21723" b="6033"/>
          <a:stretch/>
        </p:blipFill>
        <p:spPr>
          <a:xfrm>
            <a:off x="3632661" y="150719"/>
            <a:ext cx="3208713" cy="31089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27603-1D4C-448E-B40C-A69E5B5E9583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E6E5D-213C-4FA4-926F-2D3DC6F7ADFC}"/>
              </a:ext>
            </a:extLst>
          </p:cNvPr>
          <p:cNvSpPr txBox="1"/>
          <p:nvPr/>
        </p:nvSpPr>
        <p:spPr>
          <a:xfrm>
            <a:off x="4729940" y="303898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579C-C432-4942-BD68-4BB437CB9FB0}"/>
              </a:ext>
            </a:extLst>
          </p:cNvPr>
          <p:cNvSpPr txBox="1"/>
          <p:nvPr/>
        </p:nvSpPr>
        <p:spPr>
          <a:xfrm>
            <a:off x="9152311" y="272856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1D040-F852-4524-A8B7-DA502A394B6A}"/>
              </a:ext>
            </a:extLst>
          </p:cNvPr>
          <p:cNvSpPr txBox="1"/>
          <p:nvPr/>
        </p:nvSpPr>
        <p:spPr>
          <a:xfrm>
            <a:off x="4746564" y="373192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B81C7-6568-47EB-85E7-57904EF076B9}"/>
              </a:ext>
            </a:extLst>
          </p:cNvPr>
          <p:cNvSpPr txBox="1"/>
          <p:nvPr/>
        </p:nvSpPr>
        <p:spPr>
          <a:xfrm>
            <a:off x="9035933" y="3731922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27</a:t>
            </a:r>
          </a:p>
        </p:txBody>
      </p:sp>
    </p:spTree>
    <p:extLst>
      <p:ext uri="{BB962C8B-B14F-4D97-AF65-F5344CB8AC3E}">
        <p14:creationId xmlns:p14="http://schemas.microsoft.com/office/powerpoint/2010/main" val="303176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BD25-04D4-4993-BF91-63918AF9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3BA9-C21D-4C59-BE4F-B6FEA24B4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‘junk’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0DFF0-3F51-49DB-B2CF-53DAB2978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10" y="2057400"/>
            <a:ext cx="6333406" cy="3186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BBF8A-ABFD-44FD-B060-6B1D24262235}"/>
              </a:ext>
            </a:extLst>
          </p:cNvPr>
          <p:cNvSpPr txBox="1"/>
          <p:nvPr/>
        </p:nvSpPr>
        <p:spPr>
          <a:xfrm>
            <a:off x="6799812" y="2643447"/>
            <a:ext cx="151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8, 43, 71</a:t>
            </a:r>
          </a:p>
        </p:txBody>
      </p:sp>
    </p:spTree>
    <p:extLst>
      <p:ext uri="{BB962C8B-B14F-4D97-AF65-F5344CB8AC3E}">
        <p14:creationId xmlns:p14="http://schemas.microsoft.com/office/powerpoint/2010/main" val="97350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33F4EF6-558B-4BCB-9EAE-9122A18A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721" y="292290"/>
            <a:ext cx="6744240" cy="6215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DCB29-B541-456C-817A-123D60C9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dirty="0">
                <a:cs typeface="+mj-cs"/>
              </a:rPr>
              <a:t>N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ew </a:t>
            </a:r>
            <a:r>
              <a:rPr lang="en-US" sz="2800" dirty="0">
                <a:cs typeface="+mj-cs"/>
              </a:rPr>
              <a:t>I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mages </a:t>
            </a:r>
            <a:br>
              <a:rPr lang="en-US" sz="2800" kern="1200" dirty="0">
                <a:latin typeface="+mj-lt"/>
                <a:ea typeface="+mj-ea"/>
                <a:cs typeface="+mj-cs"/>
              </a:rPr>
            </a:br>
            <a:r>
              <a:rPr lang="en-US" sz="2800" kern="1200" dirty="0">
                <a:latin typeface="+mj-lt"/>
                <a:ea typeface="+mj-ea"/>
                <a:cs typeface="+mj-cs"/>
              </a:rPr>
              <a:t>(threshold of 50)</a:t>
            </a:r>
            <a:br>
              <a:rPr lang="en-US" sz="2800" kern="1200" dirty="0">
                <a:latin typeface="+mj-lt"/>
                <a:ea typeface="+mj-ea"/>
                <a:cs typeface="+mj-cs"/>
              </a:rPr>
            </a:br>
            <a:r>
              <a:rPr lang="en-US" sz="2800" kern="1200" dirty="0">
                <a:latin typeface="+mj-lt"/>
                <a:ea typeface="+mj-ea"/>
                <a:cs typeface="+mj-cs"/>
              </a:rPr>
              <a:t>with updated ‘hit</a:t>
            </a:r>
            <a:r>
              <a:rPr lang="en-US" sz="2800" kern="1200">
                <a:latin typeface="+mj-lt"/>
                <a:ea typeface="+mj-ea"/>
                <a:cs typeface="+mj-cs"/>
              </a:rPr>
              <a:t>’ algorithm</a:t>
            </a:r>
            <a:endParaRPr lang="en-US" sz="2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89000-FB86-4B65-A83E-4600DECE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images were inverted and my new method of peak determination was used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We see 4 primary groupings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FF89A-C7C9-4468-AC3C-9A1BA73905EE}"/>
              </a:ext>
            </a:extLst>
          </p:cNvPr>
          <p:cNvSpPr txBox="1"/>
          <p:nvPr/>
        </p:nvSpPr>
        <p:spPr>
          <a:xfrm>
            <a:off x="5102640" y="739935"/>
            <a:ext cx="11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3D662-ED67-40B3-8EB3-02E6AB6E5E4B}"/>
              </a:ext>
            </a:extLst>
          </p:cNvPr>
          <p:cNvSpPr txBox="1"/>
          <p:nvPr/>
        </p:nvSpPr>
        <p:spPr>
          <a:xfrm>
            <a:off x="8792890" y="3530456"/>
            <a:ext cx="11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48876-A9BD-473F-9403-E7540D07F51A}"/>
              </a:ext>
            </a:extLst>
          </p:cNvPr>
          <p:cNvSpPr txBox="1"/>
          <p:nvPr/>
        </p:nvSpPr>
        <p:spPr>
          <a:xfrm>
            <a:off x="7634691" y="5553580"/>
            <a:ext cx="11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2B11A6-8EF9-41E0-B291-E7DD470488C7}"/>
              </a:ext>
            </a:extLst>
          </p:cNvPr>
          <p:cNvSpPr txBox="1"/>
          <p:nvPr/>
        </p:nvSpPr>
        <p:spPr>
          <a:xfrm>
            <a:off x="10362229" y="5738246"/>
            <a:ext cx="11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2366924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D6EA20-E898-4FE2-B918-9CF361D2F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t="8078" r="21118" b="2852"/>
          <a:stretch/>
        </p:blipFill>
        <p:spPr>
          <a:xfrm>
            <a:off x="6259484" y="3597409"/>
            <a:ext cx="3291840" cy="3258589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739C89-256E-4657-99ED-B2DE01B1D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t="8987" r="21118" b="5124"/>
          <a:stretch/>
        </p:blipFill>
        <p:spPr>
          <a:xfrm>
            <a:off x="8279476" y="286788"/>
            <a:ext cx="3291840" cy="314221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5F32F8-87B9-474E-8DA7-F70070B999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8987" r="21421" b="5124"/>
          <a:stretch/>
        </p:blipFill>
        <p:spPr>
          <a:xfrm>
            <a:off x="4347556" y="286789"/>
            <a:ext cx="3291840" cy="3142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476095-873C-47CD-A12B-FAE5CB7DE4B5}"/>
              </a:ext>
            </a:extLst>
          </p:cNvPr>
          <p:cNvSpPr txBox="1"/>
          <p:nvPr/>
        </p:nvSpPr>
        <p:spPr>
          <a:xfrm>
            <a:off x="5494712" y="458401"/>
            <a:ext cx="214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F3A5F-BA84-4978-A320-F239C0206F81}"/>
              </a:ext>
            </a:extLst>
          </p:cNvPr>
          <p:cNvSpPr txBox="1"/>
          <p:nvPr/>
        </p:nvSpPr>
        <p:spPr>
          <a:xfrm>
            <a:off x="9559636" y="455198"/>
            <a:ext cx="214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338AE-82C2-45FE-87F3-1DAF64FC4D8D}"/>
              </a:ext>
            </a:extLst>
          </p:cNvPr>
          <p:cNvSpPr txBox="1"/>
          <p:nvPr/>
        </p:nvSpPr>
        <p:spPr>
          <a:xfrm>
            <a:off x="7406640" y="3847560"/>
            <a:ext cx="214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71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040C68-C203-4F7B-B575-9273271C53D6}"/>
              </a:ext>
            </a:extLst>
          </p:cNvPr>
          <p:cNvSpPr txBox="1"/>
          <p:nvPr/>
        </p:nvSpPr>
        <p:spPr>
          <a:xfrm>
            <a:off x="382385" y="455198"/>
            <a:ext cx="3474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371681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1E46-DC00-4029-8B2F-116301F8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3207" y="-452658"/>
            <a:ext cx="3932237" cy="1600200"/>
          </a:xfrm>
        </p:spPr>
        <p:txBody>
          <a:bodyPr/>
          <a:lstStyle/>
          <a:p>
            <a:r>
              <a:rPr lang="en-US" dirty="0"/>
              <a:t>Group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0A733-DD60-4EDF-A0E1-71E8E24A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51" y="1359466"/>
            <a:ext cx="10329949" cy="5224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2FE08-EF12-4BD0-A182-D270AFAAFBDF}"/>
              </a:ext>
            </a:extLst>
          </p:cNvPr>
          <p:cNvSpPr txBox="1"/>
          <p:nvPr/>
        </p:nvSpPr>
        <p:spPr>
          <a:xfrm>
            <a:off x="1815883" y="3383514"/>
            <a:ext cx="17993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22, 36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54314-7E6A-49AA-8C14-4CA8FBCD0C7D}"/>
              </a:ext>
            </a:extLst>
          </p:cNvPr>
          <p:cNvSpPr txBox="1"/>
          <p:nvPr/>
        </p:nvSpPr>
        <p:spPr>
          <a:xfrm>
            <a:off x="4310744" y="2395630"/>
            <a:ext cx="17993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50, 19, 40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64381-6543-4EF9-BD41-338DFBE169D8}"/>
              </a:ext>
            </a:extLst>
          </p:cNvPr>
          <p:cNvSpPr txBox="1"/>
          <p:nvPr/>
        </p:nvSpPr>
        <p:spPr>
          <a:xfrm>
            <a:off x="9581164" y="2778015"/>
            <a:ext cx="17993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54, 49, 15, 65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B61BA-F316-48F9-BEFD-3401A4A9ABA7}"/>
              </a:ext>
            </a:extLst>
          </p:cNvPr>
          <p:cNvSpPr txBox="1"/>
          <p:nvPr/>
        </p:nvSpPr>
        <p:spPr>
          <a:xfrm>
            <a:off x="11148271" y="3950109"/>
            <a:ext cx="17993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44, 53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9ACF8-9B12-4879-BB4B-4DE5D3A7824E}"/>
              </a:ext>
            </a:extLst>
          </p:cNvPr>
          <p:cNvSpPr txBox="1"/>
          <p:nvPr/>
        </p:nvSpPr>
        <p:spPr>
          <a:xfrm>
            <a:off x="7514434" y="4468511"/>
            <a:ext cx="17993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31, 72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4F200-F1EA-454A-807B-CE47EFF8C079}"/>
              </a:ext>
            </a:extLst>
          </p:cNvPr>
          <p:cNvSpPr txBox="1"/>
          <p:nvPr/>
        </p:nvSpPr>
        <p:spPr>
          <a:xfrm>
            <a:off x="6316364" y="6153235"/>
            <a:ext cx="17993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46, 9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90A72-40C1-4A15-82FB-3AA80670C14F}"/>
              </a:ext>
            </a:extLst>
          </p:cNvPr>
          <p:cNvSpPr txBox="1"/>
          <p:nvPr/>
        </p:nvSpPr>
        <p:spPr>
          <a:xfrm>
            <a:off x="4318415" y="5492626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5F078-97A0-445A-9B35-7A0F59E206F4}"/>
              </a:ext>
            </a:extLst>
          </p:cNvPr>
          <p:cNvSpPr txBox="1"/>
          <p:nvPr/>
        </p:nvSpPr>
        <p:spPr>
          <a:xfrm>
            <a:off x="5434970" y="5962042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0CB944-17FA-4CE3-8A6A-83A9E190CB20}"/>
              </a:ext>
            </a:extLst>
          </p:cNvPr>
          <p:cNvSpPr txBox="1"/>
          <p:nvPr/>
        </p:nvSpPr>
        <p:spPr>
          <a:xfrm>
            <a:off x="4972246" y="5727334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7FEC3-7736-4978-BD88-2CB84459AC68}"/>
              </a:ext>
            </a:extLst>
          </p:cNvPr>
          <p:cNvSpPr txBox="1"/>
          <p:nvPr/>
        </p:nvSpPr>
        <p:spPr>
          <a:xfrm>
            <a:off x="2900538" y="3629633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987AC-1CD1-40EF-A5DC-B89CD4947DE8}"/>
              </a:ext>
            </a:extLst>
          </p:cNvPr>
          <p:cNvSpPr txBox="1"/>
          <p:nvPr/>
        </p:nvSpPr>
        <p:spPr>
          <a:xfrm>
            <a:off x="2138351" y="4737867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0F2CCA-F941-473C-9732-D228AA31C958}"/>
              </a:ext>
            </a:extLst>
          </p:cNvPr>
          <p:cNvSpPr txBox="1"/>
          <p:nvPr/>
        </p:nvSpPr>
        <p:spPr>
          <a:xfrm>
            <a:off x="2574341" y="4106974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E982B-0547-4EFC-A5E6-517CDA1882BE}"/>
              </a:ext>
            </a:extLst>
          </p:cNvPr>
          <p:cNvSpPr txBox="1"/>
          <p:nvPr/>
        </p:nvSpPr>
        <p:spPr>
          <a:xfrm>
            <a:off x="3068484" y="4456614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37918-2D48-4F70-A5A7-073B0FACA248}"/>
              </a:ext>
            </a:extLst>
          </p:cNvPr>
          <p:cNvSpPr txBox="1"/>
          <p:nvPr/>
        </p:nvSpPr>
        <p:spPr>
          <a:xfrm>
            <a:off x="3883924" y="4289854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5F6FC2-DD34-4FF2-B59F-FF56E2614C2A}"/>
              </a:ext>
            </a:extLst>
          </p:cNvPr>
          <p:cNvSpPr txBox="1"/>
          <p:nvPr/>
        </p:nvSpPr>
        <p:spPr>
          <a:xfrm>
            <a:off x="7041113" y="1337709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9F38D-7CDF-4335-B252-801739B6F83B}"/>
              </a:ext>
            </a:extLst>
          </p:cNvPr>
          <p:cNvSpPr txBox="1"/>
          <p:nvPr/>
        </p:nvSpPr>
        <p:spPr>
          <a:xfrm>
            <a:off x="6799745" y="3584349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61379D-77F8-4D68-ACC8-A56AF261B220}"/>
              </a:ext>
            </a:extLst>
          </p:cNvPr>
          <p:cNvSpPr txBox="1"/>
          <p:nvPr/>
        </p:nvSpPr>
        <p:spPr>
          <a:xfrm>
            <a:off x="7440589" y="3788987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4E697A-39E5-41A6-BB62-560841824DAA}"/>
              </a:ext>
            </a:extLst>
          </p:cNvPr>
          <p:cNvSpPr txBox="1"/>
          <p:nvPr/>
        </p:nvSpPr>
        <p:spPr>
          <a:xfrm>
            <a:off x="11736020" y="3364062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93F5DF-ACA6-4E0D-9A1D-F29DD4665351}"/>
              </a:ext>
            </a:extLst>
          </p:cNvPr>
          <p:cNvSpPr txBox="1"/>
          <p:nvPr/>
        </p:nvSpPr>
        <p:spPr>
          <a:xfrm>
            <a:off x="10994493" y="3446753"/>
            <a:ext cx="7146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79870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D61C-6A05-4B82-8C14-9AA9892A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32036"/>
            <a:ext cx="9590550" cy="1828813"/>
          </a:xfrm>
        </p:spPr>
        <p:txBody>
          <a:bodyPr/>
          <a:lstStyle/>
          <a:p>
            <a:r>
              <a:rPr lang="en-US" dirty="0"/>
              <a:t>Group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706B-144F-42CE-94D3-4F5C610E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437017"/>
            <a:ext cx="9590550" cy="1507054"/>
          </a:xfrm>
        </p:spPr>
        <p:txBody>
          <a:bodyPr/>
          <a:lstStyle/>
          <a:p>
            <a:r>
              <a:rPr lang="en-US" dirty="0"/>
              <a:t>Moving left to right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9F2A6-D25E-4BFF-87BB-091A89E24006}"/>
              </a:ext>
            </a:extLst>
          </p:cNvPr>
          <p:cNvSpPr txBox="1"/>
          <p:nvPr/>
        </p:nvSpPr>
        <p:spPr>
          <a:xfrm>
            <a:off x="2962684" y="3620905"/>
            <a:ext cx="634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one outlier that appears to be a ‘junk’ event (event 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rest are curling particle tracks (one or multiple tracks) </a:t>
            </a:r>
          </a:p>
        </p:txBody>
      </p:sp>
    </p:spTree>
    <p:extLst>
      <p:ext uri="{BB962C8B-B14F-4D97-AF65-F5344CB8AC3E}">
        <p14:creationId xmlns:p14="http://schemas.microsoft.com/office/powerpoint/2010/main" val="230432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494CDF-B3C5-4721-9F48-0AF00A021481}"/>
              </a:ext>
            </a:extLst>
          </p:cNvPr>
          <p:cNvSpPr txBox="1"/>
          <p:nvPr/>
        </p:nvSpPr>
        <p:spPr>
          <a:xfrm>
            <a:off x="5403987" y="1110683"/>
            <a:ext cx="181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Outlier</a:t>
            </a:r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F62BD2-19B7-4A05-A012-DCCC65F316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8532" r="20815" b="1943"/>
          <a:stretch/>
        </p:blipFill>
        <p:spPr>
          <a:xfrm>
            <a:off x="4433454" y="1791392"/>
            <a:ext cx="3325092" cy="3275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00FCE-B906-4C69-8C1A-D36E58286884}"/>
              </a:ext>
            </a:extLst>
          </p:cNvPr>
          <p:cNvSpPr txBox="1"/>
          <p:nvPr/>
        </p:nvSpPr>
        <p:spPr>
          <a:xfrm>
            <a:off x="5597237" y="2069280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7E2F8-B920-408B-8E9F-AB59063568EB}"/>
              </a:ext>
            </a:extLst>
          </p:cNvPr>
          <p:cNvSpPr txBox="1"/>
          <p:nvPr/>
        </p:nvSpPr>
        <p:spPr>
          <a:xfrm>
            <a:off x="174567" y="150719"/>
            <a:ext cx="345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292517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3F02F3-2ED6-4C36-882E-BF25019A1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7168" r="22026" b="3306"/>
          <a:stretch/>
        </p:blipFill>
        <p:spPr>
          <a:xfrm>
            <a:off x="6409111" y="1609753"/>
            <a:ext cx="3258589" cy="327521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AB8CB1-E916-44E6-B760-8119F1A81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t="8078" r="21118" b="2397"/>
          <a:stretch/>
        </p:blipFill>
        <p:spPr>
          <a:xfrm>
            <a:off x="1997824" y="1609753"/>
            <a:ext cx="3258589" cy="3275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64F9DC-5747-4F4C-9B3B-BA00AC2D958B}"/>
              </a:ext>
            </a:extLst>
          </p:cNvPr>
          <p:cNvSpPr txBox="1"/>
          <p:nvPr/>
        </p:nvSpPr>
        <p:spPr>
          <a:xfrm>
            <a:off x="3236421" y="1966681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557CA-DAD2-40E6-B4E5-C1C84D0BA0B9}"/>
              </a:ext>
            </a:extLst>
          </p:cNvPr>
          <p:cNvSpPr txBox="1"/>
          <p:nvPr/>
        </p:nvSpPr>
        <p:spPr>
          <a:xfrm>
            <a:off x="7545185" y="1881268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6BC8E-5BC2-44A3-8A98-BBDD51A5D1F1}"/>
              </a:ext>
            </a:extLst>
          </p:cNvPr>
          <p:cNvSpPr txBox="1"/>
          <p:nvPr/>
        </p:nvSpPr>
        <p:spPr>
          <a:xfrm>
            <a:off x="174567" y="150719"/>
            <a:ext cx="345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2427088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7AB0AF-721B-424C-893F-12A5C1B8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9" t="10349" r="21421" b="4795"/>
          <a:stretch/>
        </p:blipFill>
        <p:spPr>
          <a:xfrm>
            <a:off x="560245" y="3591914"/>
            <a:ext cx="3258589" cy="31043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1F3A01-ECF3-4430-9FAB-5622F2B10C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2" t="10475" r="22936" b="4670"/>
          <a:stretch/>
        </p:blipFill>
        <p:spPr>
          <a:xfrm>
            <a:off x="8639693" y="3591915"/>
            <a:ext cx="3103418" cy="3104388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113208-5284-41B7-A929-597147A980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7" t="10475" r="22633" b="4670"/>
          <a:stretch/>
        </p:blipFill>
        <p:spPr>
          <a:xfrm>
            <a:off x="7473139" y="324612"/>
            <a:ext cx="3258589" cy="3104388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A1688C-00DE-4511-B7E1-4B5369A76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10475" r="22026" b="4670"/>
          <a:stretch/>
        </p:blipFill>
        <p:spPr>
          <a:xfrm>
            <a:off x="2718953" y="324612"/>
            <a:ext cx="3258589" cy="310438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E30FB1-C81A-4323-83FA-E56B30DC73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8" t="10475" r="21723" b="4670"/>
          <a:stretch/>
        </p:blipFill>
        <p:spPr>
          <a:xfrm>
            <a:off x="4520739" y="3591915"/>
            <a:ext cx="3302922" cy="3104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61F7BE-48D4-46F8-AB1B-15E9ADC47489}"/>
              </a:ext>
            </a:extLst>
          </p:cNvPr>
          <p:cNvSpPr txBox="1"/>
          <p:nvPr/>
        </p:nvSpPr>
        <p:spPr>
          <a:xfrm>
            <a:off x="5944987" y="3778017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161E7-41AB-4DB9-9826-17862D87785A}"/>
              </a:ext>
            </a:extLst>
          </p:cNvPr>
          <p:cNvSpPr txBox="1"/>
          <p:nvPr/>
        </p:nvSpPr>
        <p:spPr>
          <a:xfrm>
            <a:off x="3873038" y="470078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DFCE2-582F-4183-A16C-154B1065FAD8}"/>
              </a:ext>
            </a:extLst>
          </p:cNvPr>
          <p:cNvSpPr txBox="1"/>
          <p:nvPr/>
        </p:nvSpPr>
        <p:spPr>
          <a:xfrm>
            <a:off x="8639693" y="410883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5D690-ABC8-4B5B-B1A4-08885187EED4}"/>
              </a:ext>
            </a:extLst>
          </p:cNvPr>
          <p:cNvSpPr txBox="1"/>
          <p:nvPr/>
        </p:nvSpPr>
        <p:spPr>
          <a:xfrm>
            <a:off x="9766632" y="375626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B1455D-1879-40F0-BA2C-5BFA4869C14C}"/>
              </a:ext>
            </a:extLst>
          </p:cNvPr>
          <p:cNvSpPr txBox="1"/>
          <p:nvPr/>
        </p:nvSpPr>
        <p:spPr>
          <a:xfrm>
            <a:off x="1684192" y="375626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8F476C-ECBD-4B78-8123-98D9A3FE28D5}"/>
              </a:ext>
            </a:extLst>
          </p:cNvPr>
          <p:cNvSpPr txBox="1"/>
          <p:nvPr/>
        </p:nvSpPr>
        <p:spPr>
          <a:xfrm>
            <a:off x="174567" y="150719"/>
            <a:ext cx="345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3443738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BE2F7-4766-405D-9312-F3EF211D4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8" t="8532" r="20209" b="5124"/>
          <a:stretch/>
        </p:blipFill>
        <p:spPr>
          <a:xfrm>
            <a:off x="8368147" y="1849581"/>
            <a:ext cx="3325091" cy="315883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442F1C-CAA7-4387-97D2-A8CB3B2674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2" t="8532" r="19603" b="5124"/>
          <a:stretch/>
        </p:blipFill>
        <p:spPr>
          <a:xfrm>
            <a:off x="4222865" y="1849582"/>
            <a:ext cx="3458094" cy="315883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EE29E3-E976-46D2-9DD4-8E69EB7698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2" t="8078" r="19603" b="5578"/>
          <a:stretch/>
        </p:blipFill>
        <p:spPr>
          <a:xfrm>
            <a:off x="498762" y="1849582"/>
            <a:ext cx="3458094" cy="31588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F45D67-DC0B-4151-AF29-49C9F327D516}"/>
              </a:ext>
            </a:extLst>
          </p:cNvPr>
          <p:cNvSpPr txBox="1"/>
          <p:nvPr/>
        </p:nvSpPr>
        <p:spPr>
          <a:xfrm>
            <a:off x="9548555" y="212032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A37F5-C1E3-4D26-945C-0593C9700D75}"/>
              </a:ext>
            </a:extLst>
          </p:cNvPr>
          <p:cNvSpPr txBox="1"/>
          <p:nvPr/>
        </p:nvSpPr>
        <p:spPr>
          <a:xfrm>
            <a:off x="1795547" y="2060388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443F4-70D7-4D39-B0EF-C996C95AF970}"/>
              </a:ext>
            </a:extLst>
          </p:cNvPr>
          <p:cNvSpPr txBox="1"/>
          <p:nvPr/>
        </p:nvSpPr>
        <p:spPr>
          <a:xfrm>
            <a:off x="5519650" y="2060388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B001B-F975-4659-AA16-7B86A78C6495}"/>
              </a:ext>
            </a:extLst>
          </p:cNvPr>
          <p:cNvSpPr txBox="1"/>
          <p:nvPr/>
        </p:nvSpPr>
        <p:spPr>
          <a:xfrm>
            <a:off x="174567" y="150719"/>
            <a:ext cx="345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3493394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94CFCD-C4AF-45C7-AA12-EF3840B20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8" t="8078" r="20815" b="6032"/>
          <a:stretch/>
        </p:blipFill>
        <p:spPr>
          <a:xfrm>
            <a:off x="8670173" y="3494605"/>
            <a:ext cx="3244735" cy="3142211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7E7594-A284-43FF-B0C4-CF285FBF12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0" t="8533" r="20815" b="5578"/>
          <a:stretch/>
        </p:blipFill>
        <p:spPr>
          <a:xfrm>
            <a:off x="4452850" y="3410140"/>
            <a:ext cx="3286299" cy="314221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D40A0D-12DD-46D1-8459-116BD71D1B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6" t="8078" r="20815" b="6032"/>
          <a:stretch/>
        </p:blipFill>
        <p:spPr>
          <a:xfrm>
            <a:off x="88667" y="3429000"/>
            <a:ext cx="3305695" cy="3142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A9FFE7-9F9D-4C62-B575-43CEF8BA65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6" t="8078" r="20815" b="6032"/>
          <a:stretch/>
        </p:blipFill>
        <p:spPr>
          <a:xfrm>
            <a:off x="8670173" y="324949"/>
            <a:ext cx="3305694" cy="314221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50E711-F1A8-496D-9399-273D1918B0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4" t="9895" r="21826" b="7396"/>
          <a:stretch/>
        </p:blipFill>
        <p:spPr>
          <a:xfrm>
            <a:off x="4494415" y="286789"/>
            <a:ext cx="3203170" cy="3025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BE3AC0-47DD-4A80-A0BB-0AB9B8D88582}"/>
              </a:ext>
            </a:extLst>
          </p:cNvPr>
          <p:cNvSpPr txBox="1"/>
          <p:nvPr/>
        </p:nvSpPr>
        <p:spPr>
          <a:xfrm>
            <a:off x="5622174" y="413439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764D3-0026-4926-8FA4-A836465D9D5D}"/>
              </a:ext>
            </a:extLst>
          </p:cNvPr>
          <p:cNvSpPr txBox="1"/>
          <p:nvPr/>
        </p:nvSpPr>
        <p:spPr>
          <a:xfrm>
            <a:off x="9986355" y="50961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740BC-D594-41B1-88FF-182FB88F81E0}"/>
              </a:ext>
            </a:extLst>
          </p:cNvPr>
          <p:cNvSpPr txBox="1"/>
          <p:nvPr/>
        </p:nvSpPr>
        <p:spPr>
          <a:xfrm>
            <a:off x="1281544" y="3705872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55411-1389-4F0F-BA0E-41D2B3615DA8}"/>
              </a:ext>
            </a:extLst>
          </p:cNvPr>
          <p:cNvSpPr txBox="1"/>
          <p:nvPr/>
        </p:nvSpPr>
        <p:spPr>
          <a:xfrm>
            <a:off x="5480857" y="3718296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53E25-61F5-4035-B181-9BF7834DED61}"/>
              </a:ext>
            </a:extLst>
          </p:cNvPr>
          <p:cNvSpPr txBox="1"/>
          <p:nvPr/>
        </p:nvSpPr>
        <p:spPr>
          <a:xfrm>
            <a:off x="9986355" y="3718296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CAAEF2-1DAC-4362-A86E-012E0323C2A4}"/>
              </a:ext>
            </a:extLst>
          </p:cNvPr>
          <p:cNvSpPr txBox="1"/>
          <p:nvPr/>
        </p:nvSpPr>
        <p:spPr>
          <a:xfrm>
            <a:off x="174567" y="150719"/>
            <a:ext cx="345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295958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666C477-44FB-42FA-9028-C44B0FB80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9442" r="22430" b="4214"/>
          <a:stretch/>
        </p:blipFill>
        <p:spPr>
          <a:xfrm>
            <a:off x="7963594" y="3524597"/>
            <a:ext cx="3169918" cy="315883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A2F849-D391-426C-8B03-7E797D09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9896" r="21219" b="5351"/>
          <a:stretch/>
        </p:blipFill>
        <p:spPr>
          <a:xfrm>
            <a:off x="3948544" y="3582785"/>
            <a:ext cx="3236420" cy="310064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AD41D3-E1D4-4BEC-85E8-795B54E208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6" t="8987" r="22330" b="4669"/>
          <a:stretch/>
        </p:blipFill>
        <p:spPr>
          <a:xfrm>
            <a:off x="7908173" y="116379"/>
            <a:ext cx="3225339" cy="315883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5F8220-D6A5-47D5-8286-624B1DCFA1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8078" r="21421" b="5578"/>
          <a:stretch/>
        </p:blipFill>
        <p:spPr>
          <a:xfrm>
            <a:off x="3948544" y="116379"/>
            <a:ext cx="3225339" cy="31588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3B4FC-334C-4658-87BA-FDDAC34F7959}"/>
              </a:ext>
            </a:extLst>
          </p:cNvPr>
          <p:cNvSpPr txBox="1"/>
          <p:nvPr/>
        </p:nvSpPr>
        <p:spPr>
          <a:xfrm>
            <a:off x="5173286" y="379086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5FE0E-5821-4748-BAEE-41EF158CA54D}"/>
              </a:ext>
            </a:extLst>
          </p:cNvPr>
          <p:cNvSpPr txBox="1"/>
          <p:nvPr/>
        </p:nvSpPr>
        <p:spPr>
          <a:xfrm>
            <a:off x="9106637" y="380252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A033E-BCC4-49D5-9438-B3F9A4772B0D}"/>
              </a:ext>
            </a:extLst>
          </p:cNvPr>
          <p:cNvSpPr txBox="1"/>
          <p:nvPr/>
        </p:nvSpPr>
        <p:spPr>
          <a:xfrm>
            <a:off x="4874027" y="3747390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3C44A-2CB6-4369-BD51-1E8D8EFAA0F5}"/>
              </a:ext>
            </a:extLst>
          </p:cNvPr>
          <p:cNvSpPr txBox="1"/>
          <p:nvPr/>
        </p:nvSpPr>
        <p:spPr>
          <a:xfrm>
            <a:off x="8972203" y="3747390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72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CF65DF-CF8C-4224-8614-121FF7EA1700}"/>
              </a:ext>
            </a:extLst>
          </p:cNvPr>
          <p:cNvSpPr txBox="1"/>
          <p:nvPr/>
        </p:nvSpPr>
        <p:spPr>
          <a:xfrm>
            <a:off x="174567" y="150719"/>
            <a:ext cx="345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1581849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7F0085-4804-48EC-A9AD-D2D9E68692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9" t="8078" r="20209" b="5124"/>
          <a:stretch/>
        </p:blipFill>
        <p:spPr>
          <a:xfrm>
            <a:off x="8695111" y="3382133"/>
            <a:ext cx="3374968" cy="317546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0C5448-798B-4BA9-9E1E-8F49CA1AE2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9" t="8532" r="20210" b="4669"/>
          <a:stretch/>
        </p:blipFill>
        <p:spPr>
          <a:xfrm>
            <a:off x="5320143" y="3364361"/>
            <a:ext cx="3374967" cy="317546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B2C77-0763-4998-8CBA-9C58AA6D58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4" t="8987" r="20815" b="4215"/>
          <a:stretch/>
        </p:blipFill>
        <p:spPr>
          <a:xfrm>
            <a:off x="8695111" y="107480"/>
            <a:ext cx="3374967" cy="317546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521A06-D0DA-4FE3-8BE3-101E6B5DCC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3" t="8532" r="19906" b="4669"/>
          <a:stretch/>
        </p:blipFill>
        <p:spPr>
          <a:xfrm>
            <a:off x="5320144" y="120447"/>
            <a:ext cx="3374967" cy="3175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F6F326-D3B3-44E2-8D44-B73E4F1332A6}"/>
              </a:ext>
            </a:extLst>
          </p:cNvPr>
          <p:cNvSpPr txBox="1"/>
          <p:nvPr/>
        </p:nvSpPr>
        <p:spPr>
          <a:xfrm>
            <a:off x="6733310" y="3562091"/>
            <a:ext cx="1163782" cy="382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D399A-41FE-40FB-BB2D-3C28FDA71032}"/>
              </a:ext>
            </a:extLst>
          </p:cNvPr>
          <p:cNvSpPr txBox="1"/>
          <p:nvPr/>
        </p:nvSpPr>
        <p:spPr>
          <a:xfrm>
            <a:off x="9942021" y="274472"/>
            <a:ext cx="1163783" cy="382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AEC92-C8F0-4239-B7F1-82CDC5B93341}"/>
              </a:ext>
            </a:extLst>
          </p:cNvPr>
          <p:cNvSpPr txBox="1"/>
          <p:nvPr/>
        </p:nvSpPr>
        <p:spPr>
          <a:xfrm>
            <a:off x="6567055" y="287438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3CFDD-3592-4599-9B8D-7A3E18D9696A}"/>
              </a:ext>
            </a:extLst>
          </p:cNvPr>
          <p:cNvSpPr txBox="1"/>
          <p:nvPr/>
        </p:nvSpPr>
        <p:spPr>
          <a:xfrm>
            <a:off x="9942021" y="3575057"/>
            <a:ext cx="137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69723-E5DA-4898-BC31-BF56FBF3766C}"/>
              </a:ext>
            </a:extLst>
          </p:cNvPr>
          <p:cNvSpPr txBox="1"/>
          <p:nvPr/>
        </p:nvSpPr>
        <p:spPr>
          <a:xfrm>
            <a:off x="174567" y="150719"/>
            <a:ext cx="345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303362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5874-65B4-44FF-ACBC-67FC412A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52472"/>
            <a:ext cx="2085044" cy="649790"/>
          </a:xfrm>
        </p:spPr>
        <p:txBody>
          <a:bodyPr/>
          <a:lstStyle/>
          <a:p>
            <a:pPr algn="l"/>
            <a:r>
              <a:rPr lang="en-US" dirty="0"/>
              <a:t>Group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47877-1A88-4D85-B09A-137E60A0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54" y="192780"/>
            <a:ext cx="6464103" cy="6654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1D6C28-F669-4D8C-8219-EF75CA2F9CAF}"/>
              </a:ext>
            </a:extLst>
          </p:cNvPr>
          <p:cNvSpPr txBox="1"/>
          <p:nvPr/>
        </p:nvSpPr>
        <p:spPr>
          <a:xfrm>
            <a:off x="5434531" y="192780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B9F4F-C5FA-4F69-BD57-562423B6C24D}"/>
              </a:ext>
            </a:extLst>
          </p:cNvPr>
          <p:cNvSpPr txBox="1"/>
          <p:nvPr/>
        </p:nvSpPr>
        <p:spPr>
          <a:xfrm>
            <a:off x="6096000" y="701236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BA970-904A-4DFA-B67D-5B8A2D10ADC8}"/>
              </a:ext>
            </a:extLst>
          </p:cNvPr>
          <p:cNvSpPr txBox="1"/>
          <p:nvPr/>
        </p:nvSpPr>
        <p:spPr>
          <a:xfrm>
            <a:off x="10771640" y="4270257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635C6-B76C-4945-8352-113743717E7E}"/>
              </a:ext>
            </a:extLst>
          </p:cNvPr>
          <p:cNvSpPr txBox="1"/>
          <p:nvPr/>
        </p:nvSpPr>
        <p:spPr>
          <a:xfrm>
            <a:off x="9857241" y="6052405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F249-E312-4B1B-953F-9CBAF8B05A07}"/>
              </a:ext>
            </a:extLst>
          </p:cNvPr>
          <p:cNvSpPr txBox="1"/>
          <p:nvPr/>
        </p:nvSpPr>
        <p:spPr>
          <a:xfrm>
            <a:off x="10620776" y="5722671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3F2D5-32DB-4A70-A300-8ED28411E19F}"/>
              </a:ext>
            </a:extLst>
          </p:cNvPr>
          <p:cNvSpPr txBox="1"/>
          <p:nvPr/>
        </p:nvSpPr>
        <p:spPr>
          <a:xfrm>
            <a:off x="11017446" y="6237071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EDCDF-1A82-4E23-917E-5BC93C62402A}"/>
              </a:ext>
            </a:extLst>
          </p:cNvPr>
          <p:cNvSpPr txBox="1"/>
          <p:nvPr/>
        </p:nvSpPr>
        <p:spPr>
          <a:xfrm>
            <a:off x="5604387" y="1183140"/>
            <a:ext cx="202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Subgroup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EECEA-3DF2-41C5-9C0C-1C83701F0E8F}"/>
              </a:ext>
            </a:extLst>
          </p:cNvPr>
          <p:cNvSpPr txBox="1"/>
          <p:nvPr/>
        </p:nvSpPr>
        <p:spPr>
          <a:xfrm>
            <a:off x="10003419" y="5096139"/>
            <a:ext cx="202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Subgroup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C2467-4491-44D7-99ED-980E46E201EE}"/>
              </a:ext>
            </a:extLst>
          </p:cNvPr>
          <p:cNvSpPr txBox="1"/>
          <p:nvPr/>
        </p:nvSpPr>
        <p:spPr>
          <a:xfrm>
            <a:off x="914400" y="2340077"/>
            <a:ext cx="35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white ‘junk’ events</a:t>
            </a:r>
          </a:p>
        </p:txBody>
      </p:sp>
    </p:spTree>
    <p:extLst>
      <p:ext uri="{BB962C8B-B14F-4D97-AF65-F5344CB8AC3E}">
        <p14:creationId xmlns:p14="http://schemas.microsoft.com/office/powerpoint/2010/main" val="238000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C4C6DE2-43EB-4F4C-8FD0-9ABCA8D9D9C1}"/>
              </a:ext>
            </a:extLst>
          </p:cNvPr>
          <p:cNvSpPr txBox="1"/>
          <p:nvPr/>
        </p:nvSpPr>
        <p:spPr>
          <a:xfrm>
            <a:off x="174567" y="150719"/>
            <a:ext cx="3458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4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0F59E2-8CFC-443E-A148-0DC3BDDF82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9" t="9442" r="20916" b="3760"/>
          <a:stretch/>
        </p:blipFill>
        <p:spPr>
          <a:xfrm>
            <a:off x="7816734" y="3532909"/>
            <a:ext cx="3341716" cy="317546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928922-D5AE-4D8B-A660-FCD0EF8AB5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3" t="8987" r="20916" b="4215"/>
          <a:stretch/>
        </p:blipFill>
        <p:spPr>
          <a:xfrm>
            <a:off x="7841665" y="182615"/>
            <a:ext cx="3316785" cy="317546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DD249F-8F23-4889-AC80-39DCC2B466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7" t="9442" r="21118" b="3760"/>
          <a:stretch/>
        </p:blipFill>
        <p:spPr>
          <a:xfrm>
            <a:off x="3690849" y="182615"/>
            <a:ext cx="3341716" cy="317546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A11B44-C50C-484B-8286-EA04D12595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0" t="8987" r="20815" b="4215"/>
          <a:stretch/>
        </p:blipFill>
        <p:spPr>
          <a:xfrm>
            <a:off x="3690849" y="3499924"/>
            <a:ext cx="3341716" cy="3175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6B281B-43BA-4E17-84DD-E50B772A7B77}"/>
              </a:ext>
            </a:extLst>
          </p:cNvPr>
          <p:cNvSpPr txBox="1"/>
          <p:nvPr/>
        </p:nvSpPr>
        <p:spPr>
          <a:xfrm>
            <a:off x="4990402" y="265526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6C3BA-0B99-4949-9CFA-E29D62E874B4}"/>
              </a:ext>
            </a:extLst>
          </p:cNvPr>
          <p:cNvSpPr txBox="1"/>
          <p:nvPr/>
        </p:nvSpPr>
        <p:spPr>
          <a:xfrm>
            <a:off x="4995941" y="3666232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C3570-C812-4B74-9DB2-83F5A35881EC}"/>
              </a:ext>
            </a:extLst>
          </p:cNvPr>
          <p:cNvSpPr txBox="1"/>
          <p:nvPr/>
        </p:nvSpPr>
        <p:spPr>
          <a:xfrm>
            <a:off x="8997141" y="3666232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5D640-1AF7-42E5-8DDE-9DEA0D7C15E4}"/>
              </a:ext>
            </a:extLst>
          </p:cNvPr>
          <p:cNvSpPr txBox="1"/>
          <p:nvPr/>
        </p:nvSpPr>
        <p:spPr>
          <a:xfrm>
            <a:off x="8997141" y="265526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44</a:t>
            </a:r>
          </a:p>
        </p:txBody>
      </p:sp>
    </p:spTree>
    <p:extLst>
      <p:ext uri="{BB962C8B-B14F-4D97-AF65-F5344CB8AC3E}">
        <p14:creationId xmlns:p14="http://schemas.microsoft.com/office/powerpoint/2010/main" val="2480906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0FF9-FE78-4A7E-8CE0-C0EB546C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4280-E983-4AE8-94C1-5222F8DA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showed that the pretrained CNN is able to distinguish between events</a:t>
            </a:r>
          </a:p>
          <a:p>
            <a:r>
              <a:rPr lang="en-US" dirty="0"/>
              <a:t>Group 4 contained all of the easily identifiable swirls with only one junk event clustered on the edge</a:t>
            </a:r>
          </a:p>
          <a:p>
            <a:r>
              <a:rPr lang="en-US" dirty="0"/>
              <a:t>The CNN does seem to have more trouble with the short particle traces in group 2 but these short particle traces are almost entirely contained within group 2 subgroup A and junk events similar to group 1 are found in group 2 subgroup B</a:t>
            </a:r>
          </a:p>
        </p:txBody>
      </p:sp>
    </p:spTree>
    <p:extLst>
      <p:ext uri="{BB962C8B-B14F-4D97-AF65-F5344CB8AC3E}">
        <p14:creationId xmlns:p14="http://schemas.microsoft.com/office/powerpoint/2010/main" val="235568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873A63-8FDF-4788-AF85-A70D3F631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0" t="4897" r="20815" b="4215"/>
          <a:stretch/>
        </p:blipFill>
        <p:spPr>
          <a:xfrm>
            <a:off x="7261865" y="3234813"/>
            <a:ext cx="3641301" cy="3623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AB5779-3AC8-42D1-8F4B-3DCF7EFF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6" y="609923"/>
            <a:ext cx="5934949" cy="1829338"/>
          </a:xfrm>
        </p:spPr>
        <p:txBody>
          <a:bodyPr/>
          <a:lstStyle/>
          <a:p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Subgroup 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E5955-809B-4C97-AD13-BA38A2CF4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529" y="2439261"/>
            <a:ext cx="5934949" cy="3376134"/>
          </a:xfrm>
        </p:spPr>
        <p:txBody>
          <a:bodyPr/>
          <a:lstStyle/>
          <a:p>
            <a:r>
              <a:rPr lang="en-US" dirty="0"/>
              <a:t>Events 29 and 21 were clustered essentially on top of each other in group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1268A-9F93-4EDC-A1DD-E52E58754DFC}"/>
              </a:ext>
            </a:extLst>
          </p:cNvPr>
          <p:cNvSpPr txBox="1"/>
          <p:nvPr/>
        </p:nvSpPr>
        <p:spPr>
          <a:xfrm>
            <a:off x="8626072" y="3652108"/>
            <a:ext cx="210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21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5AAD6B-7C44-4BFF-81BD-4D6948CEE5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5" t="9112" r="20209" b="5124"/>
          <a:stretch/>
        </p:blipFill>
        <p:spPr>
          <a:xfrm>
            <a:off x="7261864" y="7962"/>
            <a:ext cx="3641301" cy="3418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3640B8-55F1-49E9-AA86-1FB89898DF01}"/>
              </a:ext>
            </a:extLst>
          </p:cNvPr>
          <p:cNvSpPr txBox="1"/>
          <p:nvPr/>
        </p:nvSpPr>
        <p:spPr>
          <a:xfrm>
            <a:off x="8626072" y="240591"/>
            <a:ext cx="210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29</a:t>
            </a:r>
          </a:p>
        </p:txBody>
      </p:sp>
    </p:spTree>
    <p:extLst>
      <p:ext uri="{BB962C8B-B14F-4D97-AF65-F5344CB8AC3E}">
        <p14:creationId xmlns:p14="http://schemas.microsoft.com/office/powerpoint/2010/main" val="129886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B5A47-5268-4438-AA7A-D8AF004C7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1" t="7895" r="21849" b="5873"/>
          <a:stretch/>
        </p:blipFill>
        <p:spPr>
          <a:xfrm>
            <a:off x="8562109" y="3564057"/>
            <a:ext cx="3334828" cy="3154806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AC55D6-FB3A-4638-A59A-7B7AE80AE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1" t="9097" r="21849" b="6032"/>
          <a:stretch/>
        </p:blipFill>
        <p:spPr>
          <a:xfrm>
            <a:off x="5022292" y="3552877"/>
            <a:ext cx="3334828" cy="310493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ED3179-F596-47E0-833A-AD42081764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1" t="9098" r="21849" b="4669"/>
          <a:stretch/>
        </p:blipFill>
        <p:spPr>
          <a:xfrm>
            <a:off x="8562109" y="264046"/>
            <a:ext cx="3334828" cy="3154806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D5CDA9-CACE-4EE7-8DF5-8DF7EB290B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1" t="8217" r="21849" b="5271"/>
          <a:stretch/>
        </p:blipFill>
        <p:spPr>
          <a:xfrm>
            <a:off x="5022292" y="264046"/>
            <a:ext cx="3334828" cy="3164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57CD53-DA2C-4BD4-A188-187ECC2CEC87}"/>
              </a:ext>
            </a:extLst>
          </p:cNvPr>
          <p:cNvSpPr txBox="1"/>
          <p:nvPr/>
        </p:nvSpPr>
        <p:spPr>
          <a:xfrm>
            <a:off x="6249955" y="469519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7C73A-A41E-4C68-83D9-7BFC7DD9F5E2}"/>
              </a:ext>
            </a:extLst>
          </p:cNvPr>
          <p:cNvSpPr txBox="1"/>
          <p:nvPr/>
        </p:nvSpPr>
        <p:spPr>
          <a:xfrm>
            <a:off x="9766041" y="469519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36072-D1D9-4E4D-AC1F-DC3FD837EFE7}"/>
              </a:ext>
            </a:extLst>
          </p:cNvPr>
          <p:cNvSpPr txBox="1"/>
          <p:nvPr/>
        </p:nvSpPr>
        <p:spPr>
          <a:xfrm>
            <a:off x="6249955" y="3775927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D82151-F9E7-4328-AE62-A22AF3022560}"/>
              </a:ext>
            </a:extLst>
          </p:cNvPr>
          <p:cNvSpPr txBox="1"/>
          <p:nvPr/>
        </p:nvSpPr>
        <p:spPr>
          <a:xfrm>
            <a:off x="9766041" y="3775927"/>
            <a:ext cx="19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B954487-ED9E-4379-8464-721B42159347}"/>
              </a:ext>
            </a:extLst>
          </p:cNvPr>
          <p:cNvSpPr txBox="1">
            <a:spLocks/>
          </p:cNvSpPr>
          <p:nvPr/>
        </p:nvSpPr>
        <p:spPr>
          <a:xfrm>
            <a:off x="618944" y="1135281"/>
            <a:ext cx="3215938" cy="6763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Group 1</a:t>
            </a:r>
          </a:p>
          <a:p>
            <a:r>
              <a:rPr lang="en-US" sz="4000" dirty="0"/>
              <a:t>Subgroup B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F2713DD-FEED-4885-8AA2-8813717D34EF}"/>
              </a:ext>
            </a:extLst>
          </p:cNvPr>
          <p:cNvSpPr txBox="1">
            <a:spLocks/>
          </p:cNvSpPr>
          <p:nvPr/>
        </p:nvSpPr>
        <p:spPr>
          <a:xfrm>
            <a:off x="618944" y="2239465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Events 26, 34, 35, and 37 were all clustered closely, especially event 33 and 34</a:t>
            </a:r>
          </a:p>
        </p:txBody>
      </p:sp>
    </p:spTree>
    <p:extLst>
      <p:ext uri="{BB962C8B-B14F-4D97-AF65-F5344CB8AC3E}">
        <p14:creationId xmlns:p14="http://schemas.microsoft.com/office/powerpoint/2010/main" val="25128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27B584-C366-4F22-9D2B-29167177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351" y="1"/>
            <a:ext cx="8656649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C1944BC-319E-4064-94ED-3309F9FD3EEC}"/>
              </a:ext>
            </a:extLst>
          </p:cNvPr>
          <p:cNvSpPr txBox="1">
            <a:spLocks/>
          </p:cNvSpPr>
          <p:nvPr/>
        </p:nvSpPr>
        <p:spPr>
          <a:xfrm>
            <a:off x="495013" y="722257"/>
            <a:ext cx="3932237" cy="1600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Group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CCBDB-5E49-4E72-8B06-63AF13674553}"/>
              </a:ext>
            </a:extLst>
          </p:cNvPr>
          <p:cNvSpPr txBox="1"/>
          <p:nvPr/>
        </p:nvSpPr>
        <p:spPr>
          <a:xfrm>
            <a:off x="6923315" y="43336"/>
            <a:ext cx="138093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32, 48, 69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36CB2-0DDB-4856-A8EA-1050E26DDB63}"/>
              </a:ext>
            </a:extLst>
          </p:cNvPr>
          <p:cNvSpPr txBox="1"/>
          <p:nvPr/>
        </p:nvSpPr>
        <p:spPr>
          <a:xfrm>
            <a:off x="5293568" y="1655199"/>
            <a:ext cx="1380930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23, 70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A60D1-5FC4-4216-A02E-4EAA2A58B776}"/>
              </a:ext>
            </a:extLst>
          </p:cNvPr>
          <p:cNvSpPr txBox="1"/>
          <p:nvPr/>
        </p:nvSpPr>
        <p:spPr>
          <a:xfrm>
            <a:off x="7041386" y="1752779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5F89F-C511-4E77-B32F-089B85C169AD}"/>
              </a:ext>
            </a:extLst>
          </p:cNvPr>
          <p:cNvSpPr txBox="1"/>
          <p:nvPr/>
        </p:nvSpPr>
        <p:spPr>
          <a:xfrm>
            <a:off x="7614754" y="1024928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D3990-43ED-4F99-9C23-2CC203992AB8}"/>
              </a:ext>
            </a:extLst>
          </p:cNvPr>
          <p:cNvSpPr txBox="1"/>
          <p:nvPr/>
        </p:nvSpPr>
        <p:spPr>
          <a:xfrm>
            <a:off x="7968830" y="1568113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9A459-91F7-469F-979E-F20DC91EC6CF}"/>
              </a:ext>
            </a:extLst>
          </p:cNvPr>
          <p:cNvSpPr txBox="1"/>
          <p:nvPr/>
        </p:nvSpPr>
        <p:spPr>
          <a:xfrm>
            <a:off x="7686394" y="2024043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159CD-23C2-4AB2-B691-18DD4E2D412D}"/>
              </a:ext>
            </a:extLst>
          </p:cNvPr>
          <p:cNvSpPr txBox="1"/>
          <p:nvPr/>
        </p:nvSpPr>
        <p:spPr>
          <a:xfrm>
            <a:off x="5629470" y="2880620"/>
            <a:ext cx="46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91CB1-AB0B-4E9E-8F71-993EFE55F76B}"/>
              </a:ext>
            </a:extLst>
          </p:cNvPr>
          <p:cNvSpPr txBox="1"/>
          <p:nvPr/>
        </p:nvSpPr>
        <p:spPr>
          <a:xfrm>
            <a:off x="5943600" y="391748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67, 68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870DE-AC91-473F-AE97-31B9F721473F}"/>
              </a:ext>
            </a:extLst>
          </p:cNvPr>
          <p:cNvSpPr txBox="1"/>
          <p:nvPr/>
        </p:nvSpPr>
        <p:spPr>
          <a:xfrm>
            <a:off x="4205970" y="4644912"/>
            <a:ext cx="108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7, 63, 74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00DCF-B98A-4C04-BE0A-9F68B6E8F001}"/>
              </a:ext>
            </a:extLst>
          </p:cNvPr>
          <p:cNvSpPr txBox="1"/>
          <p:nvPr/>
        </p:nvSpPr>
        <p:spPr>
          <a:xfrm>
            <a:off x="9576319" y="85509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BF8BC-88B1-4E90-B025-8955BE5A7F5A}"/>
              </a:ext>
            </a:extLst>
          </p:cNvPr>
          <p:cNvSpPr txBox="1"/>
          <p:nvPr/>
        </p:nvSpPr>
        <p:spPr>
          <a:xfrm>
            <a:off x="10528740" y="17527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11, 18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67272-AEC3-4CC8-AB4E-2D98AA4B716A}"/>
              </a:ext>
            </a:extLst>
          </p:cNvPr>
          <p:cNvSpPr txBox="1"/>
          <p:nvPr/>
        </p:nvSpPr>
        <p:spPr>
          <a:xfrm>
            <a:off x="10985728" y="2572227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AB421-EC32-499A-8A70-4172EB445B2A}"/>
              </a:ext>
            </a:extLst>
          </p:cNvPr>
          <p:cNvSpPr txBox="1"/>
          <p:nvPr/>
        </p:nvSpPr>
        <p:spPr>
          <a:xfrm>
            <a:off x="11077639" y="3065286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20A965-A1A6-45C3-A883-8A9FBEEB2A2B}"/>
              </a:ext>
            </a:extLst>
          </p:cNvPr>
          <p:cNvSpPr txBox="1"/>
          <p:nvPr/>
        </p:nvSpPr>
        <p:spPr>
          <a:xfrm>
            <a:off x="10696639" y="3429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6, 41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D1BB2-3EFD-452A-82D3-2FED9C8914BC}"/>
              </a:ext>
            </a:extLst>
          </p:cNvPr>
          <p:cNvSpPr txBox="1"/>
          <p:nvPr/>
        </p:nvSpPr>
        <p:spPr>
          <a:xfrm>
            <a:off x="11403191" y="3977380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67DB9-E8EA-47CC-B86D-061315470BA5}"/>
              </a:ext>
            </a:extLst>
          </p:cNvPr>
          <p:cNvSpPr txBox="1"/>
          <p:nvPr/>
        </p:nvSpPr>
        <p:spPr>
          <a:xfrm>
            <a:off x="9957319" y="367188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17, 66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AEF05-9479-4E53-BE1B-D393F79CF6B7}"/>
              </a:ext>
            </a:extLst>
          </p:cNvPr>
          <p:cNvSpPr txBox="1"/>
          <p:nvPr/>
        </p:nvSpPr>
        <p:spPr>
          <a:xfrm>
            <a:off x="8483213" y="372211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45, 51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D0E839-175E-4E10-8EEC-E59F44407110}"/>
              </a:ext>
            </a:extLst>
          </p:cNvPr>
          <p:cNvSpPr txBox="1"/>
          <p:nvPr/>
        </p:nvSpPr>
        <p:spPr>
          <a:xfrm>
            <a:off x="9045517" y="39892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12, 24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FC2BAF-023E-4C18-825B-ECC25E8D6C81}"/>
              </a:ext>
            </a:extLst>
          </p:cNvPr>
          <p:cNvSpPr txBox="1"/>
          <p:nvPr/>
        </p:nvSpPr>
        <p:spPr>
          <a:xfrm>
            <a:off x="8864213" y="4441054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C52C85-E587-43DB-B9E7-803005863AE9}"/>
              </a:ext>
            </a:extLst>
          </p:cNvPr>
          <p:cNvSpPr txBox="1"/>
          <p:nvPr/>
        </p:nvSpPr>
        <p:spPr>
          <a:xfrm>
            <a:off x="9594416" y="4463628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81EE5-DAB6-435B-BAEE-8332F8C21502}"/>
              </a:ext>
            </a:extLst>
          </p:cNvPr>
          <p:cNvSpPr txBox="1"/>
          <p:nvPr/>
        </p:nvSpPr>
        <p:spPr>
          <a:xfrm>
            <a:off x="8316582" y="4656962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ED85B8-99BC-4568-81FA-CDEC87E84E13}"/>
              </a:ext>
            </a:extLst>
          </p:cNvPr>
          <p:cNvSpPr txBox="1"/>
          <p:nvPr/>
        </p:nvSpPr>
        <p:spPr>
          <a:xfrm>
            <a:off x="9950622" y="5476148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6FAF0-107D-4957-8EE7-465B21E93685}"/>
              </a:ext>
            </a:extLst>
          </p:cNvPr>
          <p:cNvSpPr txBox="1"/>
          <p:nvPr/>
        </p:nvSpPr>
        <p:spPr>
          <a:xfrm>
            <a:off x="10214185" y="6167074"/>
            <a:ext cx="42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1332E-5D3D-441E-B130-1B2F171E6133}"/>
              </a:ext>
            </a:extLst>
          </p:cNvPr>
          <p:cNvSpPr txBox="1"/>
          <p:nvPr/>
        </p:nvSpPr>
        <p:spPr>
          <a:xfrm>
            <a:off x="8209923" y="60543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30, 59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3F7E2E-5652-49AE-A7C0-8647C3A094D2}"/>
              </a:ext>
            </a:extLst>
          </p:cNvPr>
          <p:cNvSpPr txBox="1"/>
          <p:nvPr/>
        </p:nvSpPr>
        <p:spPr>
          <a:xfrm rot="19246687">
            <a:off x="8793625" y="2606174"/>
            <a:ext cx="271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Subgroup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9E275D-B997-4CDA-A9A4-309A5C24F437}"/>
              </a:ext>
            </a:extLst>
          </p:cNvPr>
          <p:cNvSpPr txBox="1"/>
          <p:nvPr/>
        </p:nvSpPr>
        <p:spPr>
          <a:xfrm rot="19246687">
            <a:off x="5178468" y="1741883"/>
            <a:ext cx="271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Subgroup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551AB7-5A85-45C5-BDF2-423870DCADE3}"/>
              </a:ext>
            </a:extLst>
          </p:cNvPr>
          <p:cNvSpPr txBox="1"/>
          <p:nvPr/>
        </p:nvSpPr>
        <p:spPr>
          <a:xfrm>
            <a:off x="137548" y="1752051"/>
            <a:ext cx="3378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Subgroup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particle tracks (possibly alpha particles) without much of a curl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Subgroup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small junk events (only charge in the middle where the beam comes in) except two that may have contain a very short particle track</a:t>
            </a:r>
          </a:p>
        </p:txBody>
      </p:sp>
    </p:spTree>
    <p:extLst>
      <p:ext uri="{BB962C8B-B14F-4D97-AF65-F5344CB8AC3E}">
        <p14:creationId xmlns:p14="http://schemas.microsoft.com/office/powerpoint/2010/main" val="22092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E6E9-23C5-4940-8353-568C5957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2 subgroup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C5729-C6EF-44D6-985D-A8FAD9ED7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top to bottom</a:t>
            </a:r>
          </a:p>
        </p:txBody>
      </p:sp>
    </p:spTree>
    <p:extLst>
      <p:ext uri="{BB962C8B-B14F-4D97-AF65-F5344CB8AC3E}">
        <p14:creationId xmlns:p14="http://schemas.microsoft.com/office/powerpoint/2010/main" val="216378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9D8371-D2AE-482A-9A91-7C630EEBF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3" t="8532" r="21067" b="3306"/>
          <a:stretch/>
        </p:blipFill>
        <p:spPr>
          <a:xfrm>
            <a:off x="7683731" y="3376057"/>
            <a:ext cx="3258590" cy="3225338"/>
          </a:xfrm>
          <a:prstGeom prst="rect">
            <a:avLst/>
          </a:prstGeom>
        </p:spPr>
      </p:pic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C05479F5-CA4C-4BF4-B8E2-283F9A9EEB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3" t="8078" r="21067" b="3760"/>
          <a:stretch/>
        </p:blipFill>
        <p:spPr>
          <a:xfrm>
            <a:off x="825730" y="3391008"/>
            <a:ext cx="3258589" cy="3225338"/>
          </a:xfrm>
          <a:prstGeom prst="rect">
            <a:avLst/>
          </a:prstGeo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E91B2845-92A0-416D-B56E-F15813CE8E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8" t="8532" r="22026" b="3306"/>
          <a:stretch/>
        </p:blipFill>
        <p:spPr>
          <a:xfrm>
            <a:off x="4508269" y="150719"/>
            <a:ext cx="3175462" cy="32253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ED2141-BE8F-43A2-82B1-9E19A77A6B89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92B43-18F3-460B-9F21-44644C144CBF}"/>
              </a:ext>
            </a:extLst>
          </p:cNvPr>
          <p:cNvSpPr txBox="1"/>
          <p:nvPr/>
        </p:nvSpPr>
        <p:spPr>
          <a:xfrm>
            <a:off x="5472545" y="409159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B73C2-7742-4348-8A24-E0A39EC8BAFF}"/>
              </a:ext>
            </a:extLst>
          </p:cNvPr>
          <p:cNvSpPr txBox="1"/>
          <p:nvPr/>
        </p:nvSpPr>
        <p:spPr>
          <a:xfrm>
            <a:off x="1903614" y="3599411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61BD-D998-42D2-A053-9852B296C236}"/>
              </a:ext>
            </a:extLst>
          </p:cNvPr>
          <p:cNvSpPr txBox="1"/>
          <p:nvPr/>
        </p:nvSpPr>
        <p:spPr>
          <a:xfrm>
            <a:off x="8794866" y="3599411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69</a:t>
            </a:r>
          </a:p>
        </p:txBody>
      </p:sp>
    </p:spTree>
    <p:extLst>
      <p:ext uri="{BB962C8B-B14F-4D97-AF65-F5344CB8AC3E}">
        <p14:creationId xmlns:p14="http://schemas.microsoft.com/office/powerpoint/2010/main" val="99542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3801E4-D2C3-4B4A-AE24-DC6EB26C8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t="10805" r="21723" b="4215"/>
          <a:stretch/>
        </p:blipFill>
        <p:spPr>
          <a:xfrm>
            <a:off x="8462354" y="3429000"/>
            <a:ext cx="3225340" cy="310896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05EBA6-2D19-4DEE-94A4-12FD243ED7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7" t="8532" r="21118" b="6487"/>
          <a:stretch/>
        </p:blipFill>
        <p:spPr>
          <a:xfrm>
            <a:off x="3873730" y="3429000"/>
            <a:ext cx="3225339" cy="310896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83B1F4-2EA5-4F6B-8DAA-AF3EB09B4C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t="10350" r="21421" b="4670"/>
          <a:stretch/>
        </p:blipFill>
        <p:spPr>
          <a:xfrm>
            <a:off x="8462355" y="150719"/>
            <a:ext cx="3225339" cy="3108960"/>
          </a:xfrm>
          <a:prstGeom prst="rect">
            <a:avLst/>
          </a:prstGeom>
        </p:spPr>
      </p:pic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6E4412F1-DD57-4E4E-9E0E-28DB3217EC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7" t="9441" r="21118" b="5578"/>
          <a:stretch/>
        </p:blipFill>
        <p:spPr>
          <a:xfrm>
            <a:off x="3873731" y="150719"/>
            <a:ext cx="3225338" cy="3108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D1BEE5-7948-41CD-8609-044C894D72C3}"/>
              </a:ext>
            </a:extLst>
          </p:cNvPr>
          <p:cNvSpPr txBox="1"/>
          <p:nvPr/>
        </p:nvSpPr>
        <p:spPr>
          <a:xfrm>
            <a:off x="174567" y="150719"/>
            <a:ext cx="3458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2</a:t>
            </a:r>
          </a:p>
          <a:p>
            <a:r>
              <a:rPr lang="en-US" sz="4000" dirty="0"/>
              <a:t>Subgroup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FD667-9B2B-4F0D-A7EB-84AE5C79E3F2}"/>
              </a:ext>
            </a:extLst>
          </p:cNvPr>
          <p:cNvSpPr txBox="1"/>
          <p:nvPr/>
        </p:nvSpPr>
        <p:spPr>
          <a:xfrm>
            <a:off x="9606742" y="443106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47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4A9A3-34CD-40C4-9352-4187C777D10E}"/>
              </a:ext>
            </a:extLst>
          </p:cNvPr>
          <p:cNvSpPr txBox="1"/>
          <p:nvPr/>
        </p:nvSpPr>
        <p:spPr>
          <a:xfrm>
            <a:off x="4948843" y="443106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55EBF-BFC5-418C-8AD0-4BA6AA6FA61A}"/>
              </a:ext>
            </a:extLst>
          </p:cNvPr>
          <p:cNvSpPr txBox="1"/>
          <p:nvPr/>
        </p:nvSpPr>
        <p:spPr>
          <a:xfrm>
            <a:off x="9606741" y="3606788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A5B79-4729-4287-A243-4F00EA943DEC}"/>
              </a:ext>
            </a:extLst>
          </p:cNvPr>
          <p:cNvSpPr txBox="1"/>
          <p:nvPr/>
        </p:nvSpPr>
        <p:spPr>
          <a:xfrm>
            <a:off x="4921134" y="3606788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13</a:t>
            </a:r>
          </a:p>
        </p:txBody>
      </p:sp>
    </p:spTree>
    <p:extLst>
      <p:ext uri="{BB962C8B-B14F-4D97-AF65-F5344CB8AC3E}">
        <p14:creationId xmlns:p14="http://schemas.microsoft.com/office/powerpoint/2010/main" val="2813922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599</Words>
  <Application>Microsoft Office PowerPoint</Application>
  <PresentationFormat>Widescreen</PresentationFormat>
  <Paragraphs>201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Calisto MT</vt:lpstr>
      <vt:lpstr>Wingdings 2</vt:lpstr>
      <vt:lpstr>Slate</vt:lpstr>
      <vt:lpstr>Feature Clustering Analysis</vt:lpstr>
      <vt:lpstr>New Images  (threshold of 50) with updated ‘hit’ algorithm</vt:lpstr>
      <vt:lpstr>Group 1</vt:lpstr>
      <vt:lpstr>Group 1 Subgroup A</vt:lpstr>
      <vt:lpstr>PowerPoint Presentation</vt:lpstr>
      <vt:lpstr>PowerPoint Presentation</vt:lpstr>
      <vt:lpstr>Group 2 subgroup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2 subgroup 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3</vt:lpstr>
      <vt:lpstr>PowerPoint Presentation</vt:lpstr>
      <vt:lpstr>Group 4</vt:lpstr>
      <vt:lpstr>Group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Selby, Gray</dc:creator>
  <cp:lastModifiedBy>Selby, Gray</cp:lastModifiedBy>
  <cp:revision>25</cp:revision>
  <dcterms:created xsi:type="dcterms:W3CDTF">2019-05-08T18:16:48Z</dcterms:created>
  <dcterms:modified xsi:type="dcterms:W3CDTF">2019-05-15T20:31:19Z</dcterms:modified>
</cp:coreProperties>
</file>