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jtcbCo8Bnw9UKXo/zamf0e3SPS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4038600" y="2079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4038600" y="-172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British</a:t>
            </a:r>
            <a:r>
              <a:rPr lang="en-GB"/>
              <a:t> Airways Customer Review Sentiment Analysis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Chase Graham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025" y="267750"/>
            <a:ext cx="5277824" cy="556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375" y="267750"/>
            <a:ext cx="5991225" cy="45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2915775" y="2409975"/>
            <a:ext cx="856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09925" y="4792125"/>
            <a:ext cx="56937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 1. Sentiment Analysis Polarity Scores for 2,000 reviews. The Polarity 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compound scores show the majority of customers provided highly positive reviews with most reviews falling positive. There is a split nature to the data showing some highly negative reviews as well. Most reviews fall in being 80% neutral language and then the remaining 20% will be either positive or negative.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6787250" y="5716150"/>
            <a:ext cx="548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 2. Bar chart showing the most common words in reviews. Good is the first adjective in the list!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2022-12-06T11:13:27Z</dcterms:created>
  <dc:creator>Susan Robinson</dc:creator>
</cp:coreProperties>
</file>