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222</a:t>
            </a:r>
            <a:endParaRPr lang="zh-CN" altLang="en-US" dirty="0" smtClean="0"/>
          </a:p>
          <a:p>
            <a:r>
              <a:rPr lang="en-US" altLang="zh-CN" dirty="0" smtClean="0"/>
              <a:t>Zhehui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shuxin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lin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xiaodu</a:t>
            </a:r>
            <a:r>
              <a:rPr lang="zh-CN" altLang="en-US" dirty="0" smtClean="0"/>
              <a:t> </a:t>
            </a:r>
            <a:r>
              <a:rPr lang="en-US" altLang="zh-CN" dirty="0" smtClean="0"/>
              <a:t>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interview</a:t>
            </a:r>
            <a:endParaRPr lang="zh-CN" altLang="en-US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interviews</a:t>
            </a:r>
            <a:endParaRPr lang="zh-CN" altLang="en-US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/>
              <a:t>D</a:t>
            </a:r>
            <a:r>
              <a:rPr lang="en-US" dirty="0" err="1" smtClean="0"/>
              <a:t>jango</a:t>
            </a:r>
            <a:r>
              <a:rPr lang="en-US" dirty="0" smtClean="0"/>
              <a:t> models and user authent</a:t>
            </a:r>
            <a:r>
              <a:rPr lang="en-US" altLang="zh-CN" dirty="0" smtClean="0"/>
              <a:t>ic</a:t>
            </a:r>
            <a:r>
              <a:rPr lang="en-US" dirty="0" smtClean="0"/>
              <a:t>ation</a:t>
            </a:r>
          </a:p>
          <a:p>
            <a:r>
              <a:rPr lang="en-US" dirty="0" smtClean="0"/>
              <a:t>Implement document interaction logic using </a:t>
            </a:r>
            <a:r>
              <a:rPr lang="en-US" altLang="zh-CN" dirty="0" err="1" smtClean="0"/>
              <a:t>W</a:t>
            </a:r>
            <a:r>
              <a:rPr lang="en-US" dirty="0" err="1" smtClean="0"/>
              <a:t>eb</a:t>
            </a:r>
            <a:r>
              <a:rPr lang="en-US" altLang="zh-CN" dirty="0" err="1" smtClean="0"/>
              <a:t>S</a:t>
            </a:r>
            <a:r>
              <a:rPr lang="en-US" dirty="0" err="1" smtClean="0"/>
              <a:t>ocket</a:t>
            </a:r>
            <a:endParaRPr lang="en-US" dirty="0" smtClean="0"/>
          </a:p>
          <a:p>
            <a:r>
              <a:rPr lang="en-US" dirty="0" smtClean="0"/>
              <a:t>Server deployment</a:t>
            </a:r>
          </a:p>
          <a:p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deployment:</a:t>
            </a:r>
            <a:r>
              <a:rPr lang="zh-CN" altLang="en-US" dirty="0" smtClean="0"/>
              <a:t> 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ASGI</a:t>
            </a:r>
            <a:endParaRPr lang="zh-CN" altLang="en-US" dirty="0" smtClean="0"/>
          </a:p>
          <a:p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</a:t>
            </a:r>
            <a:endParaRPr lang="zh-CN" altLang="en-US" dirty="0" smtClean="0"/>
          </a:p>
          <a:p>
            <a:r>
              <a:rPr lang="en-US" altLang="zh-CN" dirty="0" smtClean="0"/>
              <a:t>Concurrent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zh-CN" altLang="en-US" dirty="0" smtClean="0"/>
          </a:p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</a:t>
            </a:r>
            <a:endParaRPr lang="zh-CN" altLang="en-US" dirty="0" smtClean="0"/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smtClean="0"/>
              <a:t>system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4865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81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等线</vt:lpstr>
      <vt:lpstr>等线 Light</vt:lpstr>
      <vt:lpstr>Arial</vt:lpstr>
      <vt:lpstr>Gallery</vt:lpstr>
      <vt:lpstr>Mocking</vt:lpstr>
      <vt:lpstr>Background</vt:lpstr>
      <vt:lpstr>Goal</vt:lpstr>
      <vt:lpstr>problems</vt:lpstr>
      <vt:lpstr>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ZHOU, Zhehui</dc:creator>
  <cp:lastModifiedBy>ZHOU, Zhehui</cp:lastModifiedBy>
  <cp:revision>4</cp:revision>
  <dcterms:created xsi:type="dcterms:W3CDTF">2016-11-07T02:06:11Z</dcterms:created>
  <dcterms:modified xsi:type="dcterms:W3CDTF">2016-11-07T02:24:14Z</dcterms:modified>
</cp:coreProperties>
</file>