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45"/>
  </p:normalViewPr>
  <p:slideViewPr>
    <p:cSldViewPr snapToGrid="0">
      <p:cViewPr varScale="1">
        <p:scale>
          <a:sx n="95" d="100"/>
          <a:sy n="95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1432-88C3-4A1D-A768-E04258E0E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4F17DA-1FE3-580F-6E30-FAE46D0CE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4307-55CC-E517-F351-B35A47FA9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ACDF-8B2C-78CE-5856-916EAF1F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8DE8C-A044-A07A-0F04-607C244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59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D6BD-7A5A-6DF1-3EE4-39D266F7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E20DD-74E1-884E-7226-D8E5077AF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243B-A158-8229-EA69-F669A7325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56900-260F-2771-ABD9-9FF23D42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8F54B-43E4-8065-BC10-8CACA2E82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77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F5DE58-90AD-CB99-1D53-2CCBF941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2D9EC-B429-6362-BE2B-30054518E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CECCD-470D-DB34-0A49-9AD07A82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6E89-DE6F-CED7-58F5-64EA1B30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A08A7-4F37-DD26-CA67-DDB910512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52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1139F-47BD-EBB5-76DF-419097D4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718D-EF6A-3F5C-EEB3-E9A57D2F3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654EC-D342-9408-C3F1-FFBE522E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2A4E9-FFA6-27B4-77A0-74280547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94D98-A81A-E63C-CE31-2A79D3EE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1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8865-4D39-9401-AC42-89CFEDB1B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B8EA8-6133-7346-4330-69AA0B0F6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A2F9-B72A-317E-3B6B-C58EDA499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71157-5C3F-E05A-C7D2-A6E32CDD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139A6-ED0A-FB9B-84A9-C8D10194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7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BE89F-2462-01C1-7DAC-1981606F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796E-A50C-26C8-A470-8B85C2E6A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B1C51-B992-6794-AA2B-CC6CFA03E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028F3-96DB-93B4-2B62-B5BCBDA5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10FE9-9BCC-7415-07EB-ADF52D58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3EFA0-9398-CACB-DC44-FF640756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111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8E50E-17CE-E266-BE48-9199F76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6FEC6-2CB4-A70F-1EA1-6B8885C85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63481-D47E-1716-9BAD-95240501D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52C71-5261-5014-A5CA-48F108A359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B3568-372D-E486-F781-AF52E701B7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100E4-0EAD-A659-0582-DBC6A8BF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48B7E-BD44-94AE-1F03-10040099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D8EE8-1CD0-9D77-7BD3-CA843EC6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28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6B21D-FEF3-9621-4C92-7402A3AA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CE3F5-6F17-5BB2-C520-FDBA1878B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9D782-A6B4-6EE5-1042-480AEB83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695C9-A01D-96DC-AC8E-3C886A74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B1D7C6-43AF-D471-389C-96F4BC6E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7522D-78F5-8EA9-4D0C-423F15BEE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C3F7C-F501-B018-8351-CFDE9850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7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2C5F9-CE17-4ABB-5AC6-0DD9B590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0B50D-5272-F8D1-5167-22FB021A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B8A22-6F07-85CA-91CE-12AF5EB2B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531FE-BD2C-9FFE-9871-BA660691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C8FD8-3C24-9E8B-B88C-9DE20BB4F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F3623-159D-9B2A-01CF-0EAF4623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0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82B9-8A62-1EAB-EDB5-6370E890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F53747-6C3F-D0FF-D251-5E799911FA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12D108-DF75-7588-9DD6-CE3598F37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2EB9C-ADF3-651E-AD02-E96813FA1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5423B-6AC8-A6B5-2DEB-0A9EEFFCC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81FB7-6726-4601-F00C-18CC5876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5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AEEB01-57F9-4713-2CF6-22AD4EB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A87C4-1E36-6E38-44F2-2654152C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D66A-A345-5F2E-3B9D-6BBF62D13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F954A2-0173-5A44-B18B-2151E522ED1A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6EBA0-1A70-EC5F-D643-4F1AF9700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6E907-D9E9-45F8-652E-335AA6A8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D8FD6-4B1A-0A4F-9B1B-6B93709BE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72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9F0E-C9B8-6E40-3DF0-7983FA696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E985D-1096-CE77-35C5-523D32D401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0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bar and a red rectangle&#10;&#10;AI-generated content may be incorrect.">
            <a:extLst>
              <a:ext uri="{FF2B5EF4-FFF2-40B4-BE49-F238E27FC236}">
                <a16:creationId xmlns:a16="http://schemas.microsoft.com/office/drawing/2014/main" id="{C04B9B2C-4BDC-A95E-8DBD-AB9B061A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3" y="3955665"/>
            <a:ext cx="7772399" cy="2321625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0" name="Picture 9" descr="A graph with green lines&#10;&#10;AI-generated content may be incorrect.">
            <a:extLst>
              <a:ext uri="{FF2B5EF4-FFF2-40B4-BE49-F238E27FC236}">
                <a16:creationId xmlns:a16="http://schemas.microsoft.com/office/drawing/2014/main" id="{7B35D026-C1BF-3682-712D-3D2526BD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24" y="1488587"/>
            <a:ext cx="7772399" cy="2293137"/>
          </a:xfrm>
          <a:prstGeom prst="rect">
            <a:avLst/>
          </a:prstGeom>
          <a:ln>
            <a:solidFill>
              <a:schemeClr val="tx2"/>
            </a:solidFill>
          </a:ln>
        </p:spPr>
      </p:pic>
      <p:pic>
        <p:nvPicPr>
          <p:cNvPr id="12" name="Picture 11" descr="A graph of a number of charges&#10;&#10;AI-generated content may be incorrect.">
            <a:extLst>
              <a:ext uri="{FF2B5EF4-FFF2-40B4-BE49-F238E27FC236}">
                <a16:creationId xmlns:a16="http://schemas.microsoft.com/office/drawing/2014/main" id="{380316B0-4FE7-5CDF-4CF4-32D720B1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517" y="1488587"/>
            <a:ext cx="3566056" cy="4788703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16BEC8F-4F18-4174-9BFF-F76E0E44E438}"/>
              </a:ext>
            </a:extLst>
          </p:cNvPr>
          <p:cNvSpPr/>
          <p:nvPr/>
        </p:nvSpPr>
        <p:spPr>
          <a:xfrm>
            <a:off x="349623" y="1048871"/>
            <a:ext cx="7772399" cy="309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Predictor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A95B2-70FF-3C1B-006E-BC9C6C050BD3}"/>
              </a:ext>
            </a:extLst>
          </p:cNvPr>
          <p:cNvSpPr/>
          <p:nvPr/>
        </p:nvSpPr>
        <p:spPr>
          <a:xfrm>
            <a:off x="8377517" y="1048871"/>
            <a:ext cx="3566056" cy="309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AF8E-2D92-396D-A712-CE30DFE20255}"/>
              </a:ext>
            </a:extLst>
          </p:cNvPr>
          <p:cNvSpPr txBox="1"/>
          <p:nvPr/>
        </p:nvSpPr>
        <p:spPr>
          <a:xfrm>
            <a:off x="349623" y="429656"/>
            <a:ext cx="402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Univariate Exploratory Data Analysis </a:t>
            </a:r>
          </a:p>
        </p:txBody>
      </p:sp>
    </p:spTree>
    <p:extLst>
      <p:ext uri="{BB962C8B-B14F-4D97-AF65-F5344CB8AC3E}">
        <p14:creationId xmlns:p14="http://schemas.microsoft.com/office/powerpoint/2010/main" val="3498158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577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Graciela Wangshyanata</dc:creator>
  <cp:lastModifiedBy>Graciela Wangshyanata</cp:lastModifiedBy>
  <cp:revision>1</cp:revision>
  <dcterms:created xsi:type="dcterms:W3CDTF">2025-10-27T16:59:19Z</dcterms:created>
  <dcterms:modified xsi:type="dcterms:W3CDTF">2025-10-27T17:13:45Z</dcterms:modified>
</cp:coreProperties>
</file>