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3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CA38F-C928-5B24-8D5A-13CB059C4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F5B706-EFAB-CC0A-09FE-2619EA60C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9A0BA5-3751-897F-AE52-AB8E72A0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8D26-4B5D-4D1D-AA81-F469CE69011F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643241-BD7F-2F59-1600-D8272895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2385BA-F469-A41B-F82C-47BE4D53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6549E-741A-43C1-B831-FB411D8D9E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42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97094-32C5-925D-69F0-78B3663B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807F27-CDCF-7F3B-D527-1D7E5FFC1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4F6554-0A1E-7DCE-2D66-0DF128CA0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8D26-4B5D-4D1D-AA81-F469CE69011F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1F899C-51AA-E0A9-DA54-CA6981B8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E5BF43-FA87-3E3B-4ADA-CEC9E38C6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6549E-741A-43C1-B831-FB411D8D9E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90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3962CD-39E7-6411-BCA3-FBDFB5ED3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E347625-2572-03A7-7E36-6EB02C119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6E2AE9-788C-FA32-8C32-86FEBE23F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8D26-4B5D-4D1D-AA81-F469CE69011F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1787B1-2729-1712-FDF5-2391C66DC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5B1800-08AF-FBC0-4E74-96F51AE8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6549E-741A-43C1-B831-FB411D8D9E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7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37BBF-B963-716B-4D47-2C874C89B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DF4992-BEFD-858D-AC14-EFE6FBFB7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DA9700-5FBE-8E0F-8046-30F637277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8D26-4B5D-4D1D-AA81-F469CE69011F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084C8A-06C4-6BCA-D8A1-847AD798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5E3006-DE7A-4B23-98FD-CCE99B61B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6549E-741A-43C1-B831-FB411D8D9E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15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2A430-28A4-8E04-202D-C6BED5F75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CAE2F1-0BF2-DBF3-E743-E8A667701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86EC43-F7C4-5920-29C2-411C203D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8D26-4B5D-4D1D-AA81-F469CE69011F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4F0E7B-5031-6BCD-2029-D99D3573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2E593A-B62F-2A14-4A11-42338AF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6549E-741A-43C1-B831-FB411D8D9E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77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2805A-B174-06BF-5A99-AF4299D2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B9DE5A-3162-7117-81CE-6C62185C6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5494BB-26C9-469A-849B-6D3A7ADCE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8B8C9E-3B99-B8EA-2290-ABE93EC8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8D26-4B5D-4D1D-AA81-F469CE69011F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4B8F93-4ACE-1097-CE0F-91D68234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B800BF-44AA-BDB2-2744-20FC2F40C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6549E-741A-43C1-B831-FB411D8D9E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7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6BA8E-4ECC-49EA-5DBE-2CA2ED7EA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B04261-EDF5-A7B2-B20E-3125A2D02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3EBAF5-69F1-6F51-A4A1-A2CAFDDD3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6068563-ADD2-C1D4-888A-23BC7162C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078987-06CE-50D3-A4A8-EBBC39320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0FF610E-349F-C90D-1ACC-A4200051A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8D26-4B5D-4D1D-AA81-F469CE69011F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37A192E-92FD-AE07-C6C6-E1132515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946176-24B4-A633-1811-96BA48F9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6549E-741A-43C1-B831-FB411D8D9E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89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31E96-4978-9941-21EF-732A19EA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104477A-6D4F-D798-844A-7CA142E51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8D26-4B5D-4D1D-AA81-F469CE69011F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316743-9634-9E42-1FC9-8755B536B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637F81A-F175-ECF1-B0C6-64D1BF49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6549E-741A-43C1-B831-FB411D8D9E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97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7DCF4D-50AC-1D22-FE72-CDB8ED0F5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8D26-4B5D-4D1D-AA81-F469CE69011F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1B7525E-5910-8889-59A4-D904BD70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81DFDE-F78E-7CB0-3E30-E9D6D588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6549E-741A-43C1-B831-FB411D8D9E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13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1DD28-DDB9-B350-31FC-DD0EB0893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66DC2F-F2F9-50B2-084D-476A58CD7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FECA11-25A8-4B32-286E-21029F08F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7D378D-BA19-542B-17BE-E9FE09D7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8D26-4B5D-4D1D-AA81-F469CE69011F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CEB804-9A8B-0FB5-8F8F-78EC69BA7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855DD3-8114-F8F6-BBD3-7B8C5665B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6549E-741A-43C1-B831-FB411D8D9E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08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58DA8-6480-A366-49CF-2414064C8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65C2F67-F329-C015-3636-95FEAF47F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864DA4-6255-4C6A-5C5B-F660F1C4C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7F2A49-3DE9-662A-ACAC-96B9F3FF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8D26-4B5D-4D1D-AA81-F469CE69011F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FF018A-9B24-ECE5-2EB1-DB9EEE9D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BACBB9-78A0-68C7-1A30-82F71890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6549E-741A-43C1-B831-FB411D8D9E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56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AB9DB40-7404-F7A3-3367-5F63BB337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943D10-9CB3-8EE2-A17C-19EB05E74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330976-270E-5CA3-A1F2-1B65F5EE1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3D8D26-4B5D-4D1D-AA81-F469CE69011F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D73AF9-78FC-EBC2-2BC0-897574867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78DC5A-60C2-31D7-B348-C64F2DC1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76549E-741A-43C1-B831-FB411D8D9E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62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m 4" descr="Mulher em pé na frente de uma praia&#10;&#10;Descrição gerada automaticamente">
            <a:extLst>
              <a:ext uri="{FF2B5EF4-FFF2-40B4-BE49-F238E27FC236}">
                <a16:creationId xmlns:a16="http://schemas.microsoft.com/office/drawing/2014/main" id="{4B0B56BD-F483-3333-7685-29D9464EB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29" b="2353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3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Mulher em pé na frente de uma praia&#10;&#10;Descrição gerada automaticamente">
            <a:extLst>
              <a:ext uri="{FF2B5EF4-FFF2-40B4-BE49-F238E27FC236}">
                <a16:creationId xmlns:a16="http://schemas.microsoft.com/office/drawing/2014/main" id="{90EBDDF3-9422-7E35-2BD0-17771A461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24" b="2352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50BC96-55D2-AB7F-CD2A-57A7F4C4C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 err="1">
                <a:solidFill>
                  <a:srgbClr val="FFFFFF"/>
                </a:solidFill>
              </a:rPr>
              <a:t>Renascendo</a:t>
            </a:r>
            <a:r>
              <a:rPr lang="en-US" sz="5200" dirty="0">
                <a:solidFill>
                  <a:srgbClr val="FFFFFF"/>
                </a:solidFill>
              </a:rPr>
              <a:t> com a </a:t>
            </a:r>
            <a:r>
              <a:rPr lang="en-US" sz="5200" dirty="0" err="1">
                <a:solidFill>
                  <a:srgbClr val="FFFFFF"/>
                </a:solidFill>
              </a:rPr>
              <a:t>Bariátrica</a:t>
            </a:r>
            <a:endParaRPr lang="en-US" sz="5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4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do Office</vt:lpstr>
      <vt:lpstr>Apresentação do PowerPoint</vt:lpstr>
      <vt:lpstr>Renascendo com a Bariátrica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Juridico Serget</dc:creator>
  <cp:lastModifiedBy>Juridico Serget</cp:lastModifiedBy>
  <cp:revision>1</cp:revision>
  <dcterms:created xsi:type="dcterms:W3CDTF">2025-01-18T00:47:03Z</dcterms:created>
  <dcterms:modified xsi:type="dcterms:W3CDTF">2025-01-18T00:50:32Z</dcterms:modified>
</cp:coreProperties>
</file>