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6" r:id="rId9"/>
    <p:sldId id="265" r:id="rId10"/>
    <p:sldId id="273" r:id="rId11"/>
    <p:sldId id="267" r:id="rId12"/>
    <p:sldId id="268" r:id="rId13"/>
    <p:sldId id="272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4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7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84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1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6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22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24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8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0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142697-9604-442D-A467-2170A3C7F216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61FB65-97B6-4844-B878-2D95272E8D8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4A039-8452-C5FE-4B4D-159F715CB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FCCB9C-A5A5-4AAB-B85F-C8870B46D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5C2D784-0689-F961-CF2D-78E6CB073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E32D2-A77D-21D9-E5C8-61E02779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16" y="789709"/>
            <a:ext cx="10058400" cy="947651"/>
          </a:xfrm>
        </p:spPr>
        <p:txBody>
          <a:bodyPr>
            <a:normAutofit/>
          </a:bodyPr>
          <a:lstStyle/>
          <a:p>
            <a:r>
              <a:rPr lang="pt-BR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Backend</a:t>
            </a:r>
            <a:endParaRPr lang="pt-BR" sz="6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E410C-0B6B-162D-3D2C-3500F2C8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Para integrar o site da web com o banco de dados, utilizamos uma API </a:t>
            </a:r>
            <a:r>
              <a:rPr lang="pt-BR" sz="4000" dirty="0" err="1"/>
              <a:t>Rest</a:t>
            </a:r>
            <a:r>
              <a:rPr lang="pt-BR" sz="4000" dirty="0"/>
              <a:t> desenvolvida com a linguagem Javascript e bibliotecas do Node.js. </a:t>
            </a:r>
          </a:p>
          <a:p>
            <a:pPr algn="just"/>
            <a:r>
              <a:rPr lang="pt-BR" sz="4000" dirty="0"/>
              <a:t>Para testar o funcionamento da API, empregamos o software </a:t>
            </a:r>
            <a:r>
              <a:rPr lang="pt-BR" sz="4000" dirty="0" err="1"/>
              <a:t>insomnia</a:t>
            </a:r>
            <a:r>
              <a:rPr lang="pt-B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74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F89CBE44-7685-F474-DC1D-81FAE8BEF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4" y="551367"/>
            <a:ext cx="10849652" cy="57552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1BCDA31-5739-476D-9C88-01ABDF1C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26" y="0"/>
            <a:ext cx="10476345" cy="64163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Software </a:t>
            </a:r>
            <a:r>
              <a:rPr lang="pt-BR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insomnia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9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831A5-01A7-7973-6467-403AA3FB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E396F-98CA-D4C0-F9E7-AB78B782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424" y="1737360"/>
            <a:ext cx="10058400" cy="40233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Desenvolvemos um banco de dados para o login de alunos e mentores utilizando o PostgreSQL com o objetivo de simulação. Escolhemos hospedá-lo na nuvem devido à facilidade de ajuste conforme as necessidades. </a:t>
            </a:r>
          </a:p>
          <a:p>
            <a:pPr marL="0" indent="0" algn="just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Isso nos permite gerenciar os dados de forma eficiente, além de tornar o processo mais prático, escalável e seguro.</a:t>
            </a:r>
          </a:p>
        </p:txBody>
      </p:sp>
    </p:spTree>
    <p:extLst>
      <p:ext uri="{BB962C8B-B14F-4D97-AF65-F5344CB8AC3E}">
        <p14:creationId xmlns:p14="http://schemas.microsoft.com/office/powerpoint/2010/main" val="366645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629F420-2388-F118-E73B-A4376A5C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37" y="1736794"/>
            <a:ext cx="5671217" cy="31538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ER 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(Entidade e 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Relacionamento) 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do banco de dados proposto</a:t>
            </a:r>
          </a:p>
        </p:txBody>
      </p:sp>
      <p:pic>
        <p:nvPicPr>
          <p:cNvPr id="1026" name="Picture 2" descr="er">
            <a:extLst>
              <a:ext uri="{FF2B5EF4-FFF2-40B4-BE49-F238E27FC236}">
                <a16:creationId xmlns:a16="http://schemas.microsoft.com/office/drawing/2014/main" id="{35400E49-C8A2-9EDA-3708-7D7877DB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08" y="-14746"/>
            <a:ext cx="5671217" cy="63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3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4E9EF-E44E-A873-F373-36961D90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0" y="159798"/>
            <a:ext cx="10892605" cy="769694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Preço do banco de dados em nuvem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920137-3BB1-29C5-E301-4EA87C47D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4" y="1059854"/>
            <a:ext cx="5533839" cy="518910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9783B3-195C-3625-FE51-7E9B4249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37" y="1059854"/>
            <a:ext cx="6117840" cy="50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0A410-634F-B9EC-3A94-4EB4C5F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016" y="818442"/>
            <a:ext cx="9937664" cy="920760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Validação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83529-EE70-1E03-5E4A-EF4F9B09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16" y="1739202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O projeto possui uma estrutura funcional, utilizando uma API para integrar o site da web com o banco de dados de forma eficiente, sem apresentar erros ou falhas.</a:t>
            </a:r>
          </a:p>
        </p:txBody>
      </p:sp>
    </p:spTree>
    <p:extLst>
      <p:ext uri="{BB962C8B-B14F-4D97-AF65-F5344CB8AC3E}">
        <p14:creationId xmlns:p14="http://schemas.microsoft.com/office/powerpoint/2010/main" val="420267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BE36-B79F-78F4-12FF-5776F7E5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95398-17CC-1174-5759-ACB080E8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soluções tecnológicas sugeridas envolvem o reforço da segurança da informação, a criação de uma plataforma de armazenamento em nuvem segura, a oferta de treinamento em LGPD e a implantação de um sistema de gestão de consentimento de dados. </a:t>
            </a:r>
          </a:p>
          <a:p>
            <a:pPr algn="just"/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Essas ações têm como objetivo assegurar a proteção e privacidade dos dados dos participantes, ao mesmo tempo em que promovem uma cultura de segurança e conformidade dentro da comunidade Bichinhos da TI.</a:t>
            </a:r>
          </a:p>
        </p:txBody>
      </p:sp>
    </p:spTree>
    <p:extLst>
      <p:ext uri="{BB962C8B-B14F-4D97-AF65-F5344CB8AC3E}">
        <p14:creationId xmlns:p14="http://schemas.microsoft.com/office/powerpoint/2010/main" val="165248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9076E-34A0-1843-3524-0143DD10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Desafio escolhido: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A9DDB-2F94-6E1D-4B00-177E1F8D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68" y="1737361"/>
            <a:ext cx="10027920" cy="3655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Apresente uma solução para otimizar o gerenciamento dos alunos e aumentar a segurança na gestão da informação e de dados pessoais.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82ECE4-ACE4-1E88-AD47-02CEAEFAB69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Desafio escolhido: 1</a:t>
            </a:r>
          </a:p>
        </p:txBody>
      </p:sp>
    </p:spTree>
    <p:extLst>
      <p:ext uri="{BB962C8B-B14F-4D97-AF65-F5344CB8AC3E}">
        <p14:creationId xmlns:p14="http://schemas.microsoft.com/office/powerpoint/2010/main" val="4439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7312-92B4-0C44-E0BF-12165E05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Equipe</a:t>
            </a:r>
            <a:endParaRPr lang="pt-BR" sz="6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83923-6308-458B-A684-D36C28B2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10" y="1737360"/>
            <a:ext cx="10058400" cy="4552604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Líder: Graziele Justina</a:t>
            </a:r>
          </a:p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Gerente de projetos: Juarez Wesley</a:t>
            </a:r>
          </a:p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Analista de negócios: João Victor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QA: Beatriz Rodrigues</a:t>
            </a:r>
          </a:p>
          <a:p>
            <a:r>
              <a:rPr lang="pt-BR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Lucas Torres e Lucas </a:t>
            </a:r>
            <a:r>
              <a:rPr lang="pt-BR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Orfei</a:t>
            </a:r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Danniel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Albuquerque</a:t>
            </a:r>
          </a:p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Especialistas de dados: Willian Ribeiro e Juan Vieira</a:t>
            </a:r>
          </a:p>
        </p:txBody>
      </p:sp>
    </p:spTree>
    <p:extLst>
      <p:ext uri="{BB962C8B-B14F-4D97-AF65-F5344CB8AC3E}">
        <p14:creationId xmlns:p14="http://schemas.microsoft.com/office/powerpoint/2010/main" val="17994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3D513-0528-FBC2-FA63-EA018033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D0A4A-103E-2E8C-C0F0-7BE38C6C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Linguagem </a:t>
            </a:r>
            <a:r>
              <a:rPr lang="pt-BR" sz="4000">
                <a:solidFill>
                  <a:schemeClr val="tx1">
                    <a:lumMod val="65000"/>
                    <a:lumOff val="35000"/>
                  </a:schemeClr>
                </a:solidFill>
              </a:rPr>
              <a:t>do banco 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dados: SQL 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Linguagem do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de dados para simulação: PostgreSQL (simulação somente)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Programas: Visual Studio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Aptos" panose="020B0004020202020204" pitchFamily="34" charset="0"/>
              </a:rPr>
              <a:t>Node.js,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ptos" panose="020B0004020202020204" pitchFamily="34" charset="0"/>
              </a:rPr>
              <a:t>I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Aptos" panose="020B0004020202020204" pitchFamily="34" charset="0"/>
              </a:rPr>
              <a:t>nsomnia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Aptos" panose="020B0004020202020204" pitchFamily="34" charset="0"/>
              </a:rPr>
              <a:t>, </a:t>
            </a:r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Aptos" panose="020B0004020202020204" pitchFamily="34" charset="0"/>
              </a:rPr>
              <a:t>Figma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Aptos" panose="020B00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6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C0A8B-BD89-8740-FF96-2128725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Solução proposta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DB82B-DED9-5787-959A-46676F8E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 solução apresentada pela equipe é um site onde alunos e mentores possam acessar seu cadastro, projetos, certificados e histórico de voluntariado. </a:t>
            </a:r>
          </a:p>
          <a:p>
            <a:pPr marL="0" indent="0" algn="just">
              <a:buNone/>
            </a:pPr>
            <a:endParaRPr lang="pt-BR" sz="40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algn="just">
              <a:buNone/>
            </a:pPr>
            <a:r>
              <a:rPr lang="pt-BR" sz="4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 site da web será integrado a um ambiente de banco de dados em nuvem.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421D-EA53-BD41-EDD4-8F4A2978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1" y="3429000"/>
            <a:ext cx="2770909" cy="64163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Frontend</a:t>
            </a: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b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Página inicial</a:t>
            </a:r>
          </a:p>
        </p:txBody>
      </p:sp>
      <p:pic>
        <p:nvPicPr>
          <p:cNvPr id="15" name="Espaço Reservado para Conteúdo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5816359-541A-5EC6-B339-14F09387E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21091" cy="6340167"/>
          </a:xfrm>
        </p:spPr>
      </p:pic>
    </p:spTree>
    <p:extLst>
      <p:ext uri="{BB962C8B-B14F-4D97-AF65-F5344CB8AC3E}">
        <p14:creationId xmlns:p14="http://schemas.microsoft.com/office/powerpoint/2010/main" val="130823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FAD1099-41E1-FD9A-09DA-27F28834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35"/>
            <a:ext cx="10010101" cy="5611091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C919DF9-CDE2-03A3-375A-3C3BCA96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0" y="3733801"/>
            <a:ext cx="2285999" cy="64163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Frontend</a:t>
            </a: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b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Página </a:t>
            </a:r>
            <a:b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 </a:t>
            </a:r>
            <a:b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38765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421D-EA53-BD41-EDD4-8F4A2978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19" y="204956"/>
            <a:ext cx="10476345" cy="64163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Frontend</a:t>
            </a: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Área do aluno</a:t>
            </a:r>
          </a:p>
        </p:txBody>
      </p:sp>
      <p:pic>
        <p:nvPicPr>
          <p:cNvPr id="6" name="Espaço Reservado para Conteúdo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CC7109C-357F-7620-5229-E8EF5D2E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889"/>
            <a:ext cx="12192000" cy="4322502"/>
          </a:xfrm>
        </p:spPr>
      </p:pic>
    </p:spTree>
    <p:extLst>
      <p:ext uri="{BB962C8B-B14F-4D97-AF65-F5344CB8AC3E}">
        <p14:creationId xmlns:p14="http://schemas.microsoft.com/office/powerpoint/2010/main" val="319248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421D-EA53-BD41-EDD4-8F4A2978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27" y="160568"/>
            <a:ext cx="10476345" cy="64163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Frontend</a:t>
            </a:r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: Área do mentor</a:t>
            </a:r>
          </a:p>
        </p:txBody>
      </p:sp>
      <p:pic>
        <p:nvPicPr>
          <p:cNvPr id="6" name="Espaço Reservado para Conteúdo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45AFB81-2C5A-2DEE-B859-0BCBC86CE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207"/>
            <a:ext cx="12199103" cy="4762488"/>
          </a:xfrm>
        </p:spPr>
      </p:pic>
    </p:spTree>
    <p:extLst>
      <p:ext uri="{BB962C8B-B14F-4D97-AF65-F5344CB8AC3E}">
        <p14:creationId xmlns:p14="http://schemas.microsoft.com/office/powerpoint/2010/main" val="2619449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</TotalTime>
  <Words>408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Retrospectiva</vt:lpstr>
      <vt:lpstr>Apresentação do PowerPoint</vt:lpstr>
      <vt:lpstr>Desafio escolhido:</vt:lpstr>
      <vt:lpstr>Equipe</vt:lpstr>
      <vt:lpstr>Ferramentas utilizadas</vt:lpstr>
      <vt:lpstr>Solução proposta </vt:lpstr>
      <vt:lpstr>Frontend:  Página inicial</vt:lpstr>
      <vt:lpstr>Frontend:  Página  de  login</vt:lpstr>
      <vt:lpstr>Frontend: Área do aluno</vt:lpstr>
      <vt:lpstr>Frontend: Área do mentor</vt:lpstr>
      <vt:lpstr>Backend</vt:lpstr>
      <vt:lpstr>Software insomnia</vt:lpstr>
      <vt:lpstr>Banco de dados</vt:lpstr>
      <vt:lpstr>Apresentação do PowerPoint</vt:lpstr>
      <vt:lpstr>Preço do banco de dados em nuvem</vt:lpstr>
      <vt:lpstr>Validação do projeto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Graziele Justina</dc:creator>
  <cp:lastModifiedBy>Graziele Justina</cp:lastModifiedBy>
  <cp:revision>5</cp:revision>
  <dcterms:created xsi:type="dcterms:W3CDTF">2024-06-25T00:50:03Z</dcterms:created>
  <dcterms:modified xsi:type="dcterms:W3CDTF">2024-06-28T22:34:42Z</dcterms:modified>
</cp:coreProperties>
</file>