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2" r:id="rId4"/>
  </p:sldMasterIdLst>
  <p:notesMasterIdLst>
    <p:notesMasterId r:id="rId65"/>
  </p:notesMasterIdLst>
  <p:handoutMasterIdLst>
    <p:handoutMasterId r:id="rId66"/>
  </p:handoutMasterIdLst>
  <p:sldIdLst>
    <p:sldId id="259" r:id="rId5"/>
    <p:sldId id="262" r:id="rId6"/>
    <p:sldId id="360" r:id="rId7"/>
    <p:sldId id="264" r:id="rId8"/>
    <p:sldId id="406" r:id="rId9"/>
    <p:sldId id="335" r:id="rId10"/>
    <p:sldId id="269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69" r:id="rId24"/>
    <p:sldId id="391" r:id="rId25"/>
    <p:sldId id="392" r:id="rId26"/>
    <p:sldId id="393" r:id="rId27"/>
    <p:sldId id="394" r:id="rId28"/>
    <p:sldId id="395" r:id="rId29"/>
    <p:sldId id="396" r:id="rId30"/>
    <p:sldId id="337" r:id="rId31"/>
    <p:sldId id="356" r:id="rId32"/>
    <p:sldId id="338" r:id="rId33"/>
    <p:sldId id="397" r:id="rId34"/>
    <p:sldId id="398" r:id="rId35"/>
    <p:sldId id="399" r:id="rId36"/>
    <p:sldId id="405" r:id="rId37"/>
    <p:sldId id="339" r:id="rId38"/>
    <p:sldId id="357" r:id="rId39"/>
    <p:sldId id="358" r:id="rId40"/>
    <p:sldId id="359" r:id="rId41"/>
    <p:sldId id="407" r:id="rId42"/>
    <p:sldId id="361" r:id="rId43"/>
    <p:sldId id="362" r:id="rId44"/>
    <p:sldId id="363" r:id="rId45"/>
    <p:sldId id="364" r:id="rId46"/>
    <p:sldId id="340" r:id="rId47"/>
    <p:sldId id="365" r:id="rId48"/>
    <p:sldId id="366" r:id="rId49"/>
    <p:sldId id="367" r:id="rId50"/>
    <p:sldId id="368" r:id="rId51"/>
    <p:sldId id="370" r:id="rId52"/>
    <p:sldId id="341" r:id="rId53"/>
    <p:sldId id="371" r:id="rId54"/>
    <p:sldId id="342" r:id="rId55"/>
    <p:sldId id="372" r:id="rId56"/>
    <p:sldId id="373" r:id="rId57"/>
    <p:sldId id="374" r:id="rId58"/>
    <p:sldId id="375" r:id="rId59"/>
    <p:sldId id="376" r:id="rId60"/>
    <p:sldId id="377" r:id="rId61"/>
    <p:sldId id="343" r:id="rId62"/>
    <p:sldId id="388" r:id="rId63"/>
    <p:sldId id="292" r:id="rId64"/>
  </p:sldIdLst>
  <p:sldSz cx="12192000" cy="6858000"/>
  <p:notesSz cx="6858000" cy="9144000"/>
  <p:embeddedFontLst>
    <p:embeddedFont>
      <p:font typeface="ING Me" panose="02000506040000020004" pitchFamily="2" charset="0"/>
      <p:regular r:id="rId67"/>
      <p:bold r:id="rId68"/>
      <p:italic r:id="rId69"/>
      <p:boldItalic r:id="rId70"/>
    </p:embeddedFont>
    <p:embeddedFont>
      <p:font typeface="Lucida Console" panose="020B0609040504020204" pitchFamily="49" charset="0"/>
      <p:regular r:id="rId71"/>
    </p:embeddedFont>
  </p:embeddedFontLst>
  <p:custDataLst>
    <p:tags r:id="rId7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orient="horz" pos="813">
          <p15:clr>
            <a:srgbClr val="A4A3A4"/>
          </p15:clr>
        </p15:guide>
        <p15:guide id="3" orient="horz" pos="725">
          <p15:clr>
            <a:srgbClr val="A4A3A4"/>
          </p15:clr>
        </p15:guide>
        <p15:guide id="4" orient="horz" pos="181">
          <p15:clr>
            <a:srgbClr val="A4A3A4"/>
          </p15:clr>
        </p15:guide>
        <p15:guide id="5" orient="horz" pos="3917">
          <p15:clr>
            <a:srgbClr val="A4A3A4"/>
          </p15:clr>
        </p15:guide>
        <p15:guide id="6" pos="3840">
          <p15:clr>
            <a:srgbClr val="A4A3A4"/>
          </p15:clr>
        </p15:guide>
        <p15:guide id="7" pos="7160">
          <p15:clr>
            <a:srgbClr val="A4A3A4"/>
          </p15:clr>
        </p15:guide>
        <p15:guide id="8" pos="544">
          <p15:clr>
            <a:srgbClr val="A4A3A4"/>
          </p15:clr>
        </p15:guide>
        <p15:guide id="9" pos="7509">
          <p15:clr>
            <a:srgbClr val="A4A3A4"/>
          </p15:clr>
        </p15:guide>
        <p15:guide id="10" pos="449">
          <p15:clr>
            <a:srgbClr val="A4A3A4"/>
          </p15:clr>
        </p15:guide>
        <p15:guide id="11" pos="3726">
          <p15:clr>
            <a:srgbClr val="A4A3A4"/>
          </p15:clr>
        </p15:guide>
        <p15:guide id="12" pos="3962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90068"/>
    <a:srgbClr val="53509E"/>
    <a:srgbClr val="349651"/>
    <a:srgbClr val="E9E9E9"/>
    <a:srgbClr val="FF6200"/>
    <a:srgbClr val="FDFDFD"/>
    <a:srgbClr val="17A7DC"/>
    <a:srgbClr val="A8A8A8"/>
    <a:srgbClr val="CFDA1E"/>
    <a:srgbClr val="009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23" autoAdjust="0"/>
    <p:restoredTop sz="78596" autoAdjust="0"/>
  </p:normalViewPr>
  <p:slideViewPr>
    <p:cSldViewPr snapToGrid="0" showGuides="1">
      <p:cViewPr varScale="1">
        <p:scale>
          <a:sx n="91" d="100"/>
          <a:sy n="91" d="100"/>
        </p:scale>
        <p:origin x="1242" y="90"/>
      </p:cViewPr>
      <p:guideLst>
        <p:guide orient="horz" pos="2341"/>
        <p:guide orient="horz" pos="813"/>
        <p:guide orient="horz" pos="725"/>
        <p:guide orient="horz" pos="181"/>
        <p:guide orient="horz" pos="3917"/>
        <p:guide pos="3840"/>
        <p:guide pos="7160"/>
        <p:guide pos="544"/>
        <p:guide pos="7509"/>
        <p:guide pos="449"/>
        <p:guide pos="3726"/>
        <p:guide pos="3962"/>
        <p:guide orient="horz" pos="2160"/>
      </p:guideLst>
    </p:cSldViewPr>
  </p:slideViewPr>
  <p:outlineViewPr>
    <p:cViewPr>
      <p:scale>
        <a:sx n="33" d="100"/>
        <a:sy n="33" d="100"/>
      </p:scale>
      <p:origin x="0" y="-22164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0" d="100"/>
        <a:sy n="60" d="100"/>
      </p:scale>
      <p:origin x="0" y="3414"/>
    </p:cViewPr>
  </p:sorterViewPr>
  <p:notesViewPr>
    <p:cSldViewPr snapToGrid="0" showGuides="1">
      <p:cViewPr varScale="1">
        <p:scale>
          <a:sx n="95" d="100"/>
          <a:sy n="95" d="100"/>
        </p:scale>
        <p:origin x="266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font" Target="fonts/font2.fntdata"/><Relationship Id="rId76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handoutMaster" Target="handoutMasters/handoutMaster1.xml"/><Relationship Id="rId7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font" Target="fonts/font3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gs" Target="tags/tag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font" Target="fonts/font1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font" Target="fonts/font4.fntdata"/><Relationship Id="rId75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>
                <a:latin typeface="ING Me" pitchFamily="2" charset="0"/>
              </a:rPr>
              <a:t>07/12/2018</a:t>
            </a:fld>
            <a:endParaRPr lang="en-GB">
              <a:latin typeface="ING M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ING 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-1" y="0"/>
            <a:ext cx="5651999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07/12/2018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43349"/>
            <a:ext cx="5486400" cy="4741863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56661"/>
            <a:ext cx="5652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000" kern="1200">
        <a:solidFill>
          <a:schemeClr val="tx1"/>
        </a:solidFill>
        <a:latin typeface="ING M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1989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5256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435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4172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4066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667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4167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85193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151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12441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6519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Jak drzewiej bywało?</a:t>
            </a:r>
          </a:p>
          <a:p>
            <a:r>
              <a:rPr lang="pl-PL" dirty="0" smtClean="0"/>
              <a:t>Po co mi w ogóle jakieś repozytorium? (</a:t>
            </a:r>
            <a:r>
              <a:rPr lang="pl-PL" dirty="0" err="1" smtClean="0"/>
              <a:t>Sygnity</a:t>
            </a:r>
            <a:r>
              <a:rPr lang="pl-PL" dirty="0" smtClean="0"/>
              <a:t>)</a:t>
            </a:r>
          </a:p>
          <a:p>
            <a:r>
              <a:rPr lang="pl-PL" dirty="0" smtClean="0"/>
              <a:t>* każdy pracuje tylko nad jedną rzeczą</a:t>
            </a:r>
          </a:p>
          <a:p>
            <a:r>
              <a:rPr lang="pl-PL" smtClean="0"/>
              <a:t>* </a:t>
            </a:r>
            <a:r>
              <a:rPr lang="pl-PL" dirty="0" smtClean="0"/>
              <a:t>przesyłanie paczek mailem XD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702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2450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4532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3396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3091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0580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3458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0771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30255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72652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7100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7852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32704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7782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95275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22085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7329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0434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8624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7709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66534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245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18637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66747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68657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29957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20571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94619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0565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17847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2354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42014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3677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49276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429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007245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915481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l-PL" dirty="0" smtClean="0"/>
              <a:t>I na różne sposoby w różnych GUI</a:t>
            </a:r>
          </a:p>
          <a:p>
            <a:pPr lvl="1"/>
            <a:r>
              <a:rPr lang="pl-PL" dirty="0" smtClean="0"/>
              <a:t>Co robić, żeby było jak najmniej konfliktów?</a:t>
            </a:r>
          </a:p>
          <a:p>
            <a:pPr lvl="1"/>
            <a:r>
              <a:rPr lang="pl-PL" dirty="0" smtClean="0"/>
              <a:t>I na różne sposoby w różnych GUI Co robić, żeby było jak najmniej konfliktów?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962395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28461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7380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1206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4402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45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318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5242061"/>
            <a:ext cx="2196000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-426676" y="524206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grpSp>
        <p:nvGrpSpPr>
          <p:cNvPr id="53" name="Group 52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4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5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0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1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2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3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4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6868257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19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96000" cy="287825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4906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35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88369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02959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Alt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30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88369" cy="287825"/>
          </a:xfrm>
          <a:prstGeom prst="rect">
            <a:avLst/>
          </a:prstGeom>
        </p:spPr>
      </p:pic>
      <p:grpSp>
        <p:nvGrpSpPr>
          <p:cNvPr id="48" name="Group 4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4698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696912" y="1201146"/>
            <a:ext cx="11199600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845575" y="1327150"/>
            <a:ext cx="10489176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877317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 noChangeAspect="1"/>
          </p:cNvSpPr>
          <p:nvPr userDrawn="1"/>
        </p:nvSpPr>
        <p:spPr bwMode="gray">
          <a:xfrm>
            <a:off x="696912" y="1201146"/>
            <a:ext cx="11199600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845575" y="1327149"/>
            <a:ext cx="5987025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7296150" y="1201147"/>
            <a:ext cx="4600362" cy="4999652"/>
          </a:xfrm>
          <a:custGeom>
            <a:avLst/>
            <a:gdLst>
              <a:gd name="connsiteX0" fmla="*/ 0 w 4600362"/>
              <a:gd name="connsiteY0" fmla="*/ 0 h 4999652"/>
              <a:gd name="connsiteX1" fmla="*/ 4504373 w 4600362"/>
              <a:gd name="connsiteY1" fmla="*/ 0 h 4999652"/>
              <a:gd name="connsiteX2" fmla="*/ 4536051 w 4600362"/>
              <a:gd name="connsiteY2" fmla="*/ 4129 h 4999652"/>
              <a:gd name="connsiteX3" fmla="*/ 4600362 w 4600362"/>
              <a:gd name="connsiteY3" fmla="*/ 96109 h 4999652"/>
              <a:gd name="connsiteX4" fmla="*/ 4600362 w 4600362"/>
              <a:gd name="connsiteY4" fmla="*/ 335164 h 4999652"/>
              <a:gd name="connsiteX5" fmla="*/ 4600362 w 4600362"/>
              <a:gd name="connsiteY5" fmla="*/ 370349 h 4999652"/>
              <a:gd name="connsiteX6" fmla="*/ 4600362 w 4600362"/>
              <a:gd name="connsiteY6" fmla="*/ 379203 h 4999652"/>
              <a:gd name="connsiteX7" fmla="*/ 4600362 w 4600362"/>
              <a:gd name="connsiteY7" fmla="*/ 400047 h 4999652"/>
              <a:gd name="connsiteX8" fmla="*/ 4600362 w 4600362"/>
              <a:gd name="connsiteY8" fmla="*/ 400231 h 4999652"/>
              <a:gd name="connsiteX9" fmla="*/ 4600362 w 4600362"/>
              <a:gd name="connsiteY9" fmla="*/ 471201 h 4999652"/>
              <a:gd name="connsiteX10" fmla="*/ 4600362 w 4600362"/>
              <a:gd name="connsiteY10" fmla="*/ 475720 h 4999652"/>
              <a:gd name="connsiteX11" fmla="*/ 4600362 w 4600362"/>
              <a:gd name="connsiteY11" fmla="*/ 508691 h 4999652"/>
              <a:gd name="connsiteX12" fmla="*/ 4600362 w 4600362"/>
              <a:gd name="connsiteY12" fmla="*/ 554483 h 4999652"/>
              <a:gd name="connsiteX13" fmla="*/ 4600362 w 4600362"/>
              <a:gd name="connsiteY13" fmla="*/ 563014 h 4999652"/>
              <a:gd name="connsiteX14" fmla="*/ 4600362 w 4600362"/>
              <a:gd name="connsiteY14" fmla="*/ 609404 h 4999652"/>
              <a:gd name="connsiteX15" fmla="*/ 4600362 w 4600362"/>
              <a:gd name="connsiteY15" fmla="*/ 662758 h 4999652"/>
              <a:gd name="connsiteX16" fmla="*/ 4600362 w 4600362"/>
              <a:gd name="connsiteY16" fmla="*/ 674287 h 4999652"/>
              <a:gd name="connsiteX17" fmla="*/ 4600362 w 4600362"/>
              <a:gd name="connsiteY17" fmla="*/ 749960 h 4999652"/>
              <a:gd name="connsiteX18" fmla="*/ 4600362 w 4600362"/>
              <a:gd name="connsiteY18" fmla="*/ 775784 h 4999652"/>
              <a:gd name="connsiteX19" fmla="*/ 4600362 w 4600362"/>
              <a:gd name="connsiteY19" fmla="*/ 837254 h 4999652"/>
              <a:gd name="connsiteX20" fmla="*/ 4600362 w 4600362"/>
              <a:gd name="connsiteY20" fmla="*/ 902920 h 4999652"/>
              <a:gd name="connsiteX21" fmla="*/ 4600362 w 4600362"/>
              <a:gd name="connsiteY21" fmla="*/ 936998 h 4999652"/>
              <a:gd name="connsiteX22" fmla="*/ 4600362 w 4600362"/>
              <a:gd name="connsiteY22" fmla="*/ 1044998 h 4999652"/>
              <a:gd name="connsiteX23" fmla="*/ 4600362 w 4600362"/>
              <a:gd name="connsiteY23" fmla="*/ 1050024 h 4999652"/>
              <a:gd name="connsiteX24" fmla="*/ 4600362 w 4600362"/>
              <a:gd name="connsiteY24" fmla="*/ 1177160 h 4999652"/>
              <a:gd name="connsiteX25" fmla="*/ 4600362 w 4600362"/>
              <a:gd name="connsiteY25" fmla="*/ 1202846 h 4999652"/>
              <a:gd name="connsiteX26" fmla="*/ 4600362 w 4600362"/>
              <a:gd name="connsiteY26" fmla="*/ 1319238 h 4999652"/>
              <a:gd name="connsiteX27" fmla="*/ 4600362 w 4600362"/>
              <a:gd name="connsiteY27" fmla="*/ 1377295 h 4999652"/>
              <a:gd name="connsiteX28" fmla="*/ 4600362 w 4600362"/>
              <a:gd name="connsiteY28" fmla="*/ 1477086 h 4999652"/>
              <a:gd name="connsiteX29" fmla="*/ 4600362 w 4600362"/>
              <a:gd name="connsiteY29" fmla="*/ 1569176 h 4999652"/>
              <a:gd name="connsiteX30" fmla="*/ 4600362 w 4600362"/>
              <a:gd name="connsiteY30" fmla="*/ 1651535 h 4999652"/>
              <a:gd name="connsiteX31" fmla="*/ 4600362 w 4600362"/>
              <a:gd name="connsiteY31" fmla="*/ 1779317 h 4999652"/>
              <a:gd name="connsiteX32" fmla="*/ 4600362 w 4600362"/>
              <a:gd name="connsiteY32" fmla="*/ 1843416 h 4999652"/>
              <a:gd name="connsiteX33" fmla="*/ 4600362 w 4600362"/>
              <a:gd name="connsiteY33" fmla="*/ 2008550 h 4999652"/>
              <a:gd name="connsiteX34" fmla="*/ 4600362 w 4600362"/>
              <a:gd name="connsiteY34" fmla="*/ 2053557 h 4999652"/>
              <a:gd name="connsiteX35" fmla="*/ 4600362 w 4600362"/>
              <a:gd name="connsiteY35" fmla="*/ 2257704 h 4999652"/>
              <a:gd name="connsiteX36" fmla="*/ 4600362 w 4600362"/>
              <a:gd name="connsiteY36" fmla="*/ 2282790 h 4999652"/>
              <a:gd name="connsiteX37" fmla="*/ 4600362 w 4600362"/>
              <a:gd name="connsiteY37" fmla="*/ 2527609 h 4999652"/>
              <a:gd name="connsiteX38" fmla="*/ 4600362 w 4600362"/>
              <a:gd name="connsiteY38" fmla="*/ 2531944 h 4999652"/>
              <a:gd name="connsiteX39" fmla="*/ 4600362 w 4600362"/>
              <a:gd name="connsiteY39" fmla="*/ 2801850 h 4999652"/>
              <a:gd name="connsiteX40" fmla="*/ 4600362 w 4600362"/>
              <a:gd name="connsiteY40" fmla="*/ 2819096 h 4999652"/>
              <a:gd name="connsiteX41" fmla="*/ 4600362 w 4600362"/>
              <a:gd name="connsiteY41" fmla="*/ 3093336 h 4999652"/>
              <a:gd name="connsiteX42" fmla="*/ 4600362 w 4600362"/>
              <a:gd name="connsiteY42" fmla="*/ 3132994 h 4999652"/>
              <a:gd name="connsiteX43" fmla="*/ 4600362 w 4600362"/>
              <a:gd name="connsiteY43" fmla="*/ 3407235 h 4999652"/>
              <a:gd name="connsiteX44" fmla="*/ 4600362 w 4600362"/>
              <a:gd name="connsiteY44" fmla="*/ 3470134 h 4999652"/>
              <a:gd name="connsiteX45" fmla="*/ 4600362 w 4600362"/>
              <a:gd name="connsiteY45" fmla="*/ 3744374 h 4999652"/>
              <a:gd name="connsiteX46" fmla="*/ 4600362 w 4600362"/>
              <a:gd name="connsiteY46" fmla="*/ 3831345 h 4999652"/>
              <a:gd name="connsiteX47" fmla="*/ 4600362 w 4600362"/>
              <a:gd name="connsiteY47" fmla="*/ 4105585 h 4999652"/>
              <a:gd name="connsiteX48" fmla="*/ 4600362 w 4600362"/>
              <a:gd name="connsiteY48" fmla="*/ 4217458 h 4999652"/>
              <a:gd name="connsiteX49" fmla="*/ 4600362 w 4600362"/>
              <a:gd name="connsiteY49" fmla="*/ 4491698 h 4999652"/>
              <a:gd name="connsiteX50" fmla="*/ 4600362 w 4600362"/>
              <a:gd name="connsiteY50" fmla="*/ 4629302 h 4999652"/>
              <a:gd name="connsiteX51" fmla="*/ 4600362 w 4600362"/>
              <a:gd name="connsiteY51" fmla="*/ 4903542 h 4999652"/>
              <a:gd name="connsiteX52" fmla="*/ 4504365 w 4600362"/>
              <a:gd name="connsiteY52" fmla="*/ 4999652 h 4999652"/>
              <a:gd name="connsiteX53" fmla="*/ 144766 w 4600362"/>
              <a:gd name="connsiteY53" fmla="*/ 4999652 h 4999652"/>
              <a:gd name="connsiteX54" fmla="*/ 0 w 4600362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00362" h="4999652">
                <a:moveTo>
                  <a:pt x="0" y="0"/>
                </a:moveTo>
                <a:lnTo>
                  <a:pt x="4504373" y="0"/>
                </a:lnTo>
                <a:lnTo>
                  <a:pt x="4536051" y="4129"/>
                </a:lnTo>
                <a:cubicBezTo>
                  <a:pt x="4600362" y="22525"/>
                  <a:pt x="4600362" y="96109"/>
                  <a:pt x="4600362" y="96109"/>
                </a:cubicBezTo>
                <a:cubicBezTo>
                  <a:pt x="4600362" y="96109"/>
                  <a:pt x="4600362" y="96109"/>
                  <a:pt x="4600362" y="335164"/>
                </a:cubicBezTo>
                <a:lnTo>
                  <a:pt x="4600362" y="370349"/>
                </a:lnTo>
                <a:cubicBezTo>
                  <a:pt x="4600362" y="370349"/>
                  <a:pt x="4600362" y="370349"/>
                  <a:pt x="4600362" y="379203"/>
                </a:cubicBezTo>
                <a:lnTo>
                  <a:pt x="4600362" y="400047"/>
                </a:lnTo>
                <a:lnTo>
                  <a:pt x="4600362" y="400231"/>
                </a:lnTo>
                <a:cubicBezTo>
                  <a:pt x="4600362" y="415172"/>
                  <a:pt x="4600362" y="437584"/>
                  <a:pt x="4600362" y="471201"/>
                </a:cubicBezTo>
                <a:lnTo>
                  <a:pt x="4600362" y="475720"/>
                </a:lnTo>
                <a:lnTo>
                  <a:pt x="4600362" y="508691"/>
                </a:lnTo>
                <a:cubicBezTo>
                  <a:pt x="4600362" y="522526"/>
                  <a:pt x="4600362" y="537743"/>
                  <a:pt x="4600362" y="554483"/>
                </a:cubicBezTo>
                <a:lnTo>
                  <a:pt x="4600362" y="563014"/>
                </a:lnTo>
                <a:lnTo>
                  <a:pt x="4600362" y="609404"/>
                </a:lnTo>
                <a:lnTo>
                  <a:pt x="4600362" y="662758"/>
                </a:lnTo>
                <a:lnTo>
                  <a:pt x="4600362" y="674287"/>
                </a:lnTo>
                <a:cubicBezTo>
                  <a:pt x="4600362" y="697667"/>
                  <a:pt x="4600362" y="722845"/>
                  <a:pt x="4600362" y="749960"/>
                </a:cubicBezTo>
                <a:lnTo>
                  <a:pt x="4600362" y="775784"/>
                </a:lnTo>
                <a:lnTo>
                  <a:pt x="4600362" y="837254"/>
                </a:lnTo>
                <a:lnTo>
                  <a:pt x="4600362" y="902920"/>
                </a:lnTo>
                <a:lnTo>
                  <a:pt x="4600362" y="936998"/>
                </a:lnTo>
                <a:lnTo>
                  <a:pt x="4600362" y="1044998"/>
                </a:lnTo>
                <a:lnTo>
                  <a:pt x="4600362" y="1050024"/>
                </a:lnTo>
                <a:cubicBezTo>
                  <a:pt x="4600362" y="1090005"/>
                  <a:pt x="4600362" y="1132337"/>
                  <a:pt x="4600362" y="1177160"/>
                </a:cubicBezTo>
                <a:lnTo>
                  <a:pt x="4600362" y="1202846"/>
                </a:lnTo>
                <a:lnTo>
                  <a:pt x="4600362" y="1319238"/>
                </a:lnTo>
                <a:lnTo>
                  <a:pt x="4600362" y="1377295"/>
                </a:lnTo>
                <a:lnTo>
                  <a:pt x="4600362" y="1477086"/>
                </a:lnTo>
                <a:lnTo>
                  <a:pt x="4600362" y="1569176"/>
                </a:lnTo>
                <a:lnTo>
                  <a:pt x="4600362" y="1651535"/>
                </a:lnTo>
                <a:lnTo>
                  <a:pt x="4600362" y="1779317"/>
                </a:lnTo>
                <a:lnTo>
                  <a:pt x="4600362" y="1843416"/>
                </a:lnTo>
                <a:lnTo>
                  <a:pt x="4600362" y="2008550"/>
                </a:lnTo>
                <a:lnTo>
                  <a:pt x="4600362" y="2053557"/>
                </a:lnTo>
                <a:lnTo>
                  <a:pt x="4600362" y="2257704"/>
                </a:lnTo>
                <a:lnTo>
                  <a:pt x="4600362" y="2282790"/>
                </a:lnTo>
                <a:lnTo>
                  <a:pt x="4600362" y="2527609"/>
                </a:lnTo>
                <a:lnTo>
                  <a:pt x="4600362" y="2531944"/>
                </a:lnTo>
                <a:cubicBezTo>
                  <a:pt x="4600362" y="2618408"/>
                  <a:pt x="4600362" y="2708330"/>
                  <a:pt x="4600362" y="2801850"/>
                </a:cubicBezTo>
                <a:lnTo>
                  <a:pt x="4600362" y="2819096"/>
                </a:lnTo>
                <a:lnTo>
                  <a:pt x="4600362" y="3093336"/>
                </a:lnTo>
                <a:lnTo>
                  <a:pt x="4600362" y="3132994"/>
                </a:lnTo>
                <a:lnTo>
                  <a:pt x="4600362" y="3407235"/>
                </a:lnTo>
                <a:lnTo>
                  <a:pt x="4600362" y="3470134"/>
                </a:lnTo>
                <a:lnTo>
                  <a:pt x="4600362" y="3744374"/>
                </a:lnTo>
                <a:lnTo>
                  <a:pt x="4600362" y="3831345"/>
                </a:lnTo>
                <a:lnTo>
                  <a:pt x="4600362" y="4105585"/>
                </a:lnTo>
                <a:lnTo>
                  <a:pt x="4600362" y="4217458"/>
                </a:lnTo>
                <a:lnTo>
                  <a:pt x="4600362" y="4491698"/>
                </a:lnTo>
                <a:lnTo>
                  <a:pt x="4600362" y="4629302"/>
                </a:lnTo>
                <a:lnTo>
                  <a:pt x="4600362" y="4903542"/>
                </a:lnTo>
                <a:cubicBezTo>
                  <a:pt x="4600362" y="4999652"/>
                  <a:pt x="4504365" y="4999652"/>
                  <a:pt x="4504365" y="4999652"/>
                </a:cubicBezTo>
                <a:cubicBezTo>
                  <a:pt x="4504365" y="4999652"/>
                  <a:pt x="4504365" y="4999652"/>
                  <a:pt x="144766" y="4999652"/>
                </a:cubicBezTo>
                <a:lnTo>
                  <a:pt x="0" y="4999652"/>
                </a:lnTo>
                <a:close/>
              </a:path>
            </a:pathLst>
          </a:custGeom>
          <a:noFill/>
        </p:spPr>
        <p:txBody>
          <a:bodyPr wrap="square" tIns="108000">
            <a:noAutofit/>
          </a:bodyPr>
          <a:lstStyle/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67414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308" userDrawn="1">
          <p15:clr>
            <a:srgbClr val="FBAE40"/>
          </p15:clr>
        </p15:guide>
        <p15:guide id="2" pos="459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11350800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842433" y="1695451"/>
            <a:ext cx="10313209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5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6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7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8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9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0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1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2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3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4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5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6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7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8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9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0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87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6"/>
          </p:nvPr>
        </p:nvSpPr>
        <p:spPr bwMode="gray">
          <a:xfrm>
            <a:off x="696912" y="1696718"/>
            <a:ext cx="11199600" cy="450408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838199" y="257725"/>
            <a:ext cx="11059319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US" noProof="0" smtClean="0"/>
              <a:t>Click to edit </a:t>
            </a:r>
            <a:br>
              <a:rPr lang="en-US" noProof="0" smtClean="0"/>
            </a:br>
            <a:r>
              <a:rPr lang="en-US" noProof="0" smtClean="0"/>
              <a:t>Master title style</a:t>
            </a:r>
            <a:endParaRPr lang="en-GB" noProof="0" dirty="0"/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2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2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751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0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278384"/>
            <a:ext cx="5058750" cy="4921200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5058000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795636"/>
            <a:ext cx="5058750" cy="4403948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5058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4825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612389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278000"/>
            <a:ext cx="5058750" cy="4929584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5058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95906617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795636"/>
            <a:ext cx="5058750" cy="4403948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000"/>
            <a:ext cx="5058000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4825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863942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750" y="1278000"/>
            <a:ext cx="5058000" cy="2330177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845575" y="1278000"/>
            <a:ext cx="5058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6276750" y="3877591"/>
            <a:ext cx="5058000" cy="2330177"/>
          </a:xfrm>
        </p:spPr>
        <p:txBody>
          <a:bodyPr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845575" y="3877591"/>
            <a:ext cx="5058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 userDrawn="1">
          <p15:clr>
            <a:srgbClr val="FBAE40"/>
          </p15:clr>
        </p15:guide>
        <p15:guide id="0" pos="3948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907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4458228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8069550" y="1278384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846908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4458229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8069550" y="3884250"/>
            <a:ext cx="3265200" cy="23292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591" userDrawn="1">
          <p15:clr>
            <a:srgbClr val="FBAE40"/>
          </p15:clr>
        </p15:guide>
        <p15:guide id="2" pos="2808" userDrawn="1">
          <p15:clr>
            <a:srgbClr val="FBAE40"/>
          </p15:clr>
        </p15:guide>
        <p15:guide id="3" pos="4866" userDrawn="1">
          <p15:clr>
            <a:srgbClr val="FBAE40"/>
          </p15:clr>
        </p15:guide>
        <p15:guide id="4" pos="5082" userDrawn="1">
          <p15:clr>
            <a:srgbClr val="FBAE40"/>
          </p15:clr>
        </p15:guide>
        <p15:guide id="5" orient="horz" pos="2274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907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4458228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8069550" y="1795637"/>
            <a:ext cx="3265200" cy="26969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846908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4458229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8069550" y="4760734"/>
            <a:ext cx="3265200" cy="144004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3265200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458228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069550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Click to edit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98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808">
          <p15:clr>
            <a:srgbClr val="FBAE40"/>
          </p15:clr>
        </p15:guide>
        <p15:guide id="3" pos="4866">
          <p15:clr>
            <a:srgbClr val="FBAE40"/>
          </p15:clr>
        </p15:guide>
        <p15:guide id="4" pos="5082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9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5" y="1279981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5" y="1754561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5" y="3877590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5" y="4346775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5" y="1682898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5" y="4278810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6276750" y="1279981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276750" y="1754561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6276750" y="3877590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276750" y="4346775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6276750" y="1682898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6276750" y="4278810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86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3720" userDrawn="1">
          <p15:clr>
            <a:srgbClr val="FBAE40"/>
          </p15:clr>
        </p15:guide>
        <p15:guide id="3" pos="3953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5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 smtClean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5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5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5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5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5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8069550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8069550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8069550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8069550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8069550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8069550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457562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457562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457562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457562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4457562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4457562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09285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592" userDrawn="1">
          <p15:clr>
            <a:srgbClr val="FBAE40"/>
          </p15:clr>
        </p15:guide>
        <p15:guide id="3" pos="5082" userDrawn="1">
          <p15:clr>
            <a:srgbClr val="FBAE40"/>
          </p15:clr>
        </p15:guide>
        <p15:guide id="4" pos="2803" userDrawn="1">
          <p15:clr>
            <a:srgbClr val="FBAE40"/>
          </p15:clr>
        </p15:guide>
        <p15:guide id="5" pos="4866" userDrawn="1">
          <p15:clr>
            <a:srgbClr val="FBAE40"/>
          </p15:clr>
        </p15:guide>
        <p15:guide id="6" orient="horz" pos="2274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4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4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4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4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4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4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3489966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3489966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3489966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3489966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3489966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3489966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6134358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6134358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6134358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6134358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6134358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6134358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8778750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8778750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8778750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smtClean="0"/>
              <a:t>Click to edit title</a:t>
            </a:r>
            <a:endParaRPr lang="en-GB" noProof="0" dirty="0" smtClean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8778750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 smtClean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8778750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8778750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4309895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pos="2149" userDrawn="1">
          <p15:clr>
            <a:srgbClr val="FBAE40"/>
          </p15:clr>
        </p15:guide>
        <p15:guide id="4" pos="5480" userDrawn="1">
          <p15:clr>
            <a:srgbClr val="FBAE40"/>
          </p15:clr>
        </p15:guide>
        <p15:guide id="5" pos="3864" userDrawn="1">
          <p15:clr>
            <a:srgbClr val="FBAE40"/>
          </p15:clr>
        </p15:guide>
        <p15:guide id="6" pos="2196" userDrawn="1">
          <p15:clr>
            <a:srgbClr val="FBAE40"/>
          </p15:clr>
        </p15:guide>
        <p15:guide id="7" pos="3809" userDrawn="1">
          <p15:clr>
            <a:srgbClr val="FBAE40"/>
          </p15:clr>
        </p15:guide>
        <p15:guide id="8" pos="5528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47528" y="1270000"/>
            <a:ext cx="6787224" cy="4978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 bwMode="gray">
          <a:xfrm>
            <a:off x="693739" y="280732"/>
            <a:ext cx="3443287" cy="5920066"/>
          </a:xfrm>
          <a:custGeom>
            <a:avLst/>
            <a:gdLst>
              <a:gd name="connsiteX0" fmla="*/ 95997 w 3443287"/>
              <a:gd name="connsiteY0" fmla="*/ 0 h 5920066"/>
              <a:gd name="connsiteX1" fmla="*/ 3443287 w 3443287"/>
              <a:gd name="connsiteY1" fmla="*/ 0 h 5920066"/>
              <a:gd name="connsiteX2" fmla="*/ 3443287 w 3443287"/>
              <a:gd name="connsiteY2" fmla="*/ 5920066 h 5920066"/>
              <a:gd name="connsiteX3" fmla="*/ 95989 w 3443287"/>
              <a:gd name="connsiteY3" fmla="*/ 5920066 h 5920066"/>
              <a:gd name="connsiteX4" fmla="*/ 64311 w 3443287"/>
              <a:gd name="connsiteY4" fmla="*/ 5915938 h 5920066"/>
              <a:gd name="connsiteX5" fmla="*/ 0 w 3443287"/>
              <a:gd name="connsiteY5" fmla="*/ 5823957 h 5920066"/>
              <a:gd name="connsiteX6" fmla="*/ 0 w 3443287"/>
              <a:gd name="connsiteY6" fmla="*/ 5820222 h 5920066"/>
              <a:gd name="connsiteX7" fmla="*/ 0 w 3443287"/>
              <a:gd name="connsiteY7" fmla="*/ 5811351 h 5920066"/>
              <a:gd name="connsiteX8" fmla="*/ 0 w 3443287"/>
              <a:gd name="connsiteY8" fmla="*/ 5794075 h 5920066"/>
              <a:gd name="connsiteX9" fmla="*/ 0 w 3443287"/>
              <a:gd name="connsiteY9" fmla="*/ 5765594 h 5920066"/>
              <a:gd name="connsiteX10" fmla="*/ 0 w 3443287"/>
              <a:gd name="connsiteY10" fmla="*/ 5723106 h 5920066"/>
              <a:gd name="connsiteX11" fmla="*/ 0 w 3443287"/>
              <a:gd name="connsiteY11" fmla="*/ 5663809 h 5920066"/>
              <a:gd name="connsiteX12" fmla="*/ 0 w 3443287"/>
              <a:gd name="connsiteY12" fmla="*/ 5584902 h 5920066"/>
              <a:gd name="connsiteX13" fmla="*/ 0 w 3443287"/>
              <a:gd name="connsiteY13" fmla="*/ 5549717 h 5920066"/>
              <a:gd name="connsiteX14" fmla="*/ 0 w 3443287"/>
              <a:gd name="connsiteY14" fmla="*/ 5548611 h 5920066"/>
              <a:gd name="connsiteX15" fmla="*/ 0 w 3443287"/>
              <a:gd name="connsiteY15" fmla="*/ 5540863 h 5920066"/>
              <a:gd name="connsiteX16" fmla="*/ 0 w 3443287"/>
              <a:gd name="connsiteY16" fmla="*/ 5520020 h 5920066"/>
              <a:gd name="connsiteX17" fmla="*/ 0 w 3443287"/>
              <a:gd name="connsiteY17" fmla="*/ 5519835 h 5920066"/>
              <a:gd name="connsiteX18" fmla="*/ 0 w 3443287"/>
              <a:gd name="connsiteY18" fmla="*/ 5478886 h 5920066"/>
              <a:gd name="connsiteX19" fmla="*/ 0 w 3443287"/>
              <a:gd name="connsiteY19" fmla="*/ 5448866 h 5920066"/>
              <a:gd name="connsiteX20" fmla="*/ 0 w 3443287"/>
              <a:gd name="connsiteY20" fmla="*/ 5444347 h 5920066"/>
              <a:gd name="connsiteX21" fmla="*/ 0 w 3443287"/>
              <a:gd name="connsiteY21" fmla="*/ 5411375 h 5920066"/>
              <a:gd name="connsiteX22" fmla="*/ 0 w 3443287"/>
              <a:gd name="connsiteY22" fmla="*/ 5365584 h 5920066"/>
              <a:gd name="connsiteX23" fmla="*/ 0 w 3443287"/>
              <a:gd name="connsiteY23" fmla="*/ 5357053 h 5920066"/>
              <a:gd name="connsiteX24" fmla="*/ 0 w 3443287"/>
              <a:gd name="connsiteY24" fmla="*/ 5310662 h 5920066"/>
              <a:gd name="connsiteX25" fmla="*/ 0 w 3443287"/>
              <a:gd name="connsiteY25" fmla="*/ 5257308 h 5920066"/>
              <a:gd name="connsiteX26" fmla="*/ 0 w 3443287"/>
              <a:gd name="connsiteY26" fmla="*/ 5245780 h 5920066"/>
              <a:gd name="connsiteX27" fmla="*/ 0 w 3443287"/>
              <a:gd name="connsiteY27" fmla="*/ 5170107 h 5920066"/>
              <a:gd name="connsiteX28" fmla="*/ 0 w 3443287"/>
              <a:gd name="connsiteY28" fmla="*/ 5144283 h 5920066"/>
              <a:gd name="connsiteX29" fmla="*/ 0 w 3443287"/>
              <a:gd name="connsiteY29" fmla="*/ 5082813 h 5920066"/>
              <a:gd name="connsiteX30" fmla="*/ 0 w 3443287"/>
              <a:gd name="connsiteY30" fmla="*/ 5017146 h 5920066"/>
              <a:gd name="connsiteX31" fmla="*/ 0 w 3443287"/>
              <a:gd name="connsiteY31" fmla="*/ 4983068 h 5920066"/>
              <a:gd name="connsiteX32" fmla="*/ 0 w 3443287"/>
              <a:gd name="connsiteY32" fmla="*/ 4903543 h 5920066"/>
              <a:gd name="connsiteX33" fmla="*/ 0 w 3443287"/>
              <a:gd name="connsiteY33" fmla="*/ 4899808 h 5920066"/>
              <a:gd name="connsiteX34" fmla="*/ 0 w 3443287"/>
              <a:gd name="connsiteY34" fmla="*/ 4890937 h 5920066"/>
              <a:gd name="connsiteX35" fmla="*/ 0 w 3443287"/>
              <a:gd name="connsiteY35" fmla="*/ 4875069 h 5920066"/>
              <a:gd name="connsiteX36" fmla="*/ 0 w 3443287"/>
              <a:gd name="connsiteY36" fmla="*/ 4873661 h 5920066"/>
              <a:gd name="connsiteX37" fmla="*/ 0 w 3443287"/>
              <a:gd name="connsiteY37" fmla="*/ 4870043 h 5920066"/>
              <a:gd name="connsiteX38" fmla="*/ 0 w 3443287"/>
              <a:gd name="connsiteY38" fmla="*/ 4845180 h 5920066"/>
              <a:gd name="connsiteX39" fmla="*/ 0 w 3443287"/>
              <a:gd name="connsiteY39" fmla="*/ 4802692 h 5920066"/>
              <a:gd name="connsiteX40" fmla="*/ 0 w 3443287"/>
              <a:gd name="connsiteY40" fmla="*/ 4743395 h 5920066"/>
              <a:gd name="connsiteX41" fmla="*/ 0 w 3443287"/>
              <a:gd name="connsiteY41" fmla="*/ 4742906 h 5920066"/>
              <a:gd name="connsiteX42" fmla="*/ 0 w 3443287"/>
              <a:gd name="connsiteY42" fmla="*/ 4717221 h 5920066"/>
              <a:gd name="connsiteX43" fmla="*/ 0 w 3443287"/>
              <a:gd name="connsiteY43" fmla="*/ 4664488 h 5920066"/>
              <a:gd name="connsiteX44" fmla="*/ 0 w 3443287"/>
              <a:gd name="connsiteY44" fmla="*/ 4629303 h 5920066"/>
              <a:gd name="connsiteX45" fmla="*/ 0 w 3443287"/>
              <a:gd name="connsiteY45" fmla="*/ 4628197 h 5920066"/>
              <a:gd name="connsiteX46" fmla="*/ 0 w 3443287"/>
              <a:gd name="connsiteY46" fmla="*/ 4620449 h 5920066"/>
              <a:gd name="connsiteX47" fmla="*/ 0 w 3443287"/>
              <a:gd name="connsiteY47" fmla="*/ 4600829 h 5920066"/>
              <a:gd name="connsiteX48" fmla="*/ 0 w 3443287"/>
              <a:gd name="connsiteY48" fmla="*/ 4599606 h 5920066"/>
              <a:gd name="connsiteX49" fmla="*/ 0 w 3443287"/>
              <a:gd name="connsiteY49" fmla="*/ 4599421 h 5920066"/>
              <a:gd name="connsiteX50" fmla="*/ 0 w 3443287"/>
              <a:gd name="connsiteY50" fmla="*/ 4558472 h 5920066"/>
              <a:gd name="connsiteX51" fmla="*/ 0 w 3443287"/>
              <a:gd name="connsiteY51" fmla="*/ 4542771 h 5920066"/>
              <a:gd name="connsiteX52" fmla="*/ 0 w 3443287"/>
              <a:gd name="connsiteY52" fmla="*/ 4528452 h 5920066"/>
              <a:gd name="connsiteX53" fmla="*/ 0 w 3443287"/>
              <a:gd name="connsiteY53" fmla="*/ 4523933 h 5920066"/>
              <a:gd name="connsiteX54" fmla="*/ 0 w 3443287"/>
              <a:gd name="connsiteY54" fmla="*/ 4490961 h 5920066"/>
              <a:gd name="connsiteX55" fmla="*/ 0 w 3443287"/>
              <a:gd name="connsiteY55" fmla="*/ 4445170 h 5920066"/>
              <a:gd name="connsiteX56" fmla="*/ 0 w 3443287"/>
              <a:gd name="connsiteY56" fmla="*/ 4442981 h 5920066"/>
              <a:gd name="connsiteX57" fmla="*/ 0 w 3443287"/>
              <a:gd name="connsiteY57" fmla="*/ 4436639 h 5920066"/>
              <a:gd name="connsiteX58" fmla="*/ 0 w 3443287"/>
              <a:gd name="connsiteY58" fmla="*/ 4390248 h 5920066"/>
              <a:gd name="connsiteX59" fmla="*/ 0 w 3443287"/>
              <a:gd name="connsiteY59" fmla="*/ 4350891 h 5920066"/>
              <a:gd name="connsiteX60" fmla="*/ 0 w 3443287"/>
              <a:gd name="connsiteY60" fmla="*/ 4336894 h 5920066"/>
              <a:gd name="connsiteX61" fmla="*/ 0 w 3443287"/>
              <a:gd name="connsiteY61" fmla="*/ 4325366 h 5920066"/>
              <a:gd name="connsiteX62" fmla="*/ 0 w 3443287"/>
              <a:gd name="connsiteY62" fmla="*/ 4268531 h 5920066"/>
              <a:gd name="connsiteX63" fmla="*/ 0 w 3443287"/>
              <a:gd name="connsiteY63" fmla="*/ 4249693 h 5920066"/>
              <a:gd name="connsiteX64" fmla="*/ 0 w 3443287"/>
              <a:gd name="connsiteY64" fmla="*/ 4223869 h 5920066"/>
              <a:gd name="connsiteX65" fmla="*/ 0 w 3443287"/>
              <a:gd name="connsiteY65" fmla="*/ 4162399 h 5920066"/>
              <a:gd name="connsiteX66" fmla="*/ 0 w 3443287"/>
              <a:gd name="connsiteY66" fmla="*/ 4140749 h 5920066"/>
              <a:gd name="connsiteX67" fmla="*/ 0 w 3443287"/>
              <a:gd name="connsiteY67" fmla="*/ 4096732 h 5920066"/>
              <a:gd name="connsiteX68" fmla="*/ 0 w 3443287"/>
              <a:gd name="connsiteY68" fmla="*/ 4076651 h 5920066"/>
              <a:gd name="connsiteX69" fmla="*/ 0 w 3443287"/>
              <a:gd name="connsiteY69" fmla="*/ 4062654 h 5920066"/>
              <a:gd name="connsiteX70" fmla="*/ 0 w 3443287"/>
              <a:gd name="connsiteY70" fmla="*/ 3954655 h 5920066"/>
              <a:gd name="connsiteX71" fmla="*/ 0 w 3443287"/>
              <a:gd name="connsiteY71" fmla="*/ 3949629 h 5920066"/>
              <a:gd name="connsiteX72" fmla="*/ 0 w 3443287"/>
              <a:gd name="connsiteY72" fmla="*/ 3911516 h 5920066"/>
              <a:gd name="connsiteX73" fmla="*/ 0 w 3443287"/>
              <a:gd name="connsiteY73" fmla="*/ 3866509 h 5920066"/>
              <a:gd name="connsiteX74" fmla="*/ 0 w 3443287"/>
              <a:gd name="connsiteY74" fmla="*/ 3822492 h 5920066"/>
              <a:gd name="connsiteX75" fmla="*/ 0 w 3443287"/>
              <a:gd name="connsiteY75" fmla="*/ 3796807 h 5920066"/>
              <a:gd name="connsiteX76" fmla="*/ 0 w 3443287"/>
              <a:gd name="connsiteY76" fmla="*/ 3680415 h 5920066"/>
              <a:gd name="connsiteX77" fmla="*/ 0 w 3443287"/>
              <a:gd name="connsiteY77" fmla="*/ 3662362 h 5920066"/>
              <a:gd name="connsiteX78" fmla="*/ 0 w 3443287"/>
              <a:gd name="connsiteY78" fmla="*/ 3637276 h 5920066"/>
              <a:gd name="connsiteX79" fmla="*/ 0 w 3443287"/>
              <a:gd name="connsiteY79" fmla="*/ 3622357 h 5920066"/>
              <a:gd name="connsiteX80" fmla="*/ 0 w 3443287"/>
              <a:gd name="connsiteY80" fmla="*/ 3522567 h 5920066"/>
              <a:gd name="connsiteX81" fmla="*/ 0 w 3443287"/>
              <a:gd name="connsiteY81" fmla="*/ 3430477 h 5920066"/>
              <a:gd name="connsiteX82" fmla="*/ 0 w 3443287"/>
              <a:gd name="connsiteY82" fmla="*/ 3392457 h 5920066"/>
              <a:gd name="connsiteX83" fmla="*/ 0 w 3443287"/>
              <a:gd name="connsiteY83" fmla="*/ 3388122 h 5920066"/>
              <a:gd name="connsiteX84" fmla="*/ 0 w 3443287"/>
              <a:gd name="connsiteY84" fmla="*/ 3348117 h 5920066"/>
              <a:gd name="connsiteX85" fmla="*/ 0 w 3443287"/>
              <a:gd name="connsiteY85" fmla="*/ 3220335 h 5920066"/>
              <a:gd name="connsiteX86" fmla="*/ 0 w 3443287"/>
              <a:gd name="connsiteY86" fmla="*/ 3156237 h 5920066"/>
              <a:gd name="connsiteX87" fmla="*/ 0 w 3443287"/>
              <a:gd name="connsiteY87" fmla="*/ 3118217 h 5920066"/>
              <a:gd name="connsiteX88" fmla="*/ 0 w 3443287"/>
              <a:gd name="connsiteY88" fmla="*/ 3100970 h 5920066"/>
              <a:gd name="connsiteX89" fmla="*/ 0 w 3443287"/>
              <a:gd name="connsiteY89" fmla="*/ 2991102 h 5920066"/>
              <a:gd name="connsiteX90" fmla="*/ 0 w 3443287"/>
              <a:gd name="connsiteY90" fmla="*/ 2946095 h 5920066"/>
              <a:gd name="connsiteX91" fmla="*/ 0 w 3443287"/>
              <a:gd name="connsiteY91" fmla="*/ 2826730 h 5920066"/>
              <a:gd name="connsiteX92" fmla="*/ 0 w 3443287"/>
              <a:gd name="connsiteY92" fmla="*/ 2787072 h 5920066"/>
              <a:gd name="connsiteX93" fmla="*/ 0 w 3443287"/>
              <a:gd name="connsiteY93" fmla="*/ 2741948 h 5920066"/>
              <a:gd name="connsiteX94" fmla="*/ 0 w 3443287"/>
              <a:gd name="connsiteY94" fmla="*/ 2716862 h 5920066"/>
              <a:gd name="connsiteX95" fmla="*/ 0 w 3443287"/>
              <a:gd name="connsiteY95" fmla="*/ 2512832 h 5920066"/>
              <a:gd name="connsiteX96" fmla="*/ 0 w 3443287"/>
              <a:gd name="connsiteY96" fmla="*/ 2472043 h 5920066"/>
              <a:gd name="connsiteX97" fmla="*/ 0 w 3443287"/>
              <a:gd name="connsiteY97" fmla="*/ 2467708 h 5920066"/>
              <a:gd name="connsiteX98" fmla="*/ 0 w 3443287"/>
              <a:gd name="connsiteY98" fmla="*/ 2449933 h 5920066"/>
              <a:gd name="connsiteX99" fmla="*/ 0 w 3443287"/>
              <a:gd name="connsiteY99" fmla="*/ 2197803 h 5920066"/>
              <a:gd name="connsiteX100" fmla="*/ 0 w 3443287"/>
              <a:gd name="connsiteY100" fmla="*/ 2180556 h 5920066"/>
              <a:gd name="connsiteX101" fmla="*/ 0 w 3443287"/>
              <a:gd name="connsiteY101" fmla="*/ 2175692 h 5920066"/>
              <a:gd name="connsiteX102" fmla="*/ 0 w 3443287"/>
              <a:gd name="connsiteY102" fmla="*/ 2088721 h 5920066"/>
              <a:gd name="connsiteX103" fmla="*/ 0 w 3443287"/>
              <a:gd name="connsiteY103" fmla="*/ 1906316 h 5920066"/>
              <a:gd name="connsiteX104" fmla="*/ 0 w 3443287"/>
              <a:gd name="connsiteY104" fmla="*/ 1866658 h 5920066"/>
              <a:gd name="connsiteX105" fmla="*/ 0 w 3443287"/>
              <a:gd name="connsiteY105" fmla="*/ 1814481 h 5920066"/>
              <a:gd name="connsiteX106" fmla="*/ 0 w 3443287"/>
              <a:gd name="connsiteY106" fmla="*/ 1702609 h 5920066"/>
              <a:gd name="connsiteX107" fmla="*/ 0 w 3443287"/>
              <a:gd name="connsiteY107" fmla="*/ 1592418 h 5920066"/>
              <a:gd name="connsiteX108" fmla="*/ 0 w 3443287"/>
              <a:gd name="connsiteY108" fmla="*/ 1529519 h 5920066"/>
              <a:gd name="connsiteX109" fmla="*/ 0 w 3443287"/>
              <a:gd name="connsiteY109" fmla="*/ 1428369 h 5920066"/>
              <a:gd name="connsiteX110" fmla="*/ 0 w 3443287"/>
              <a:gd name="connsiteY110" fmla="*/ 1290764 h 5920066"/>
              <a:gd name="connsiteX111" fmla="*/ 0 w 3443287"/>
              <a:gd name="connsiteY111" fmla="*/ 1255278 h 5920066"/>
              <a:gd name="connsiteX112" fmla="*/ 0 w 3443287"/>
              <a:gd name="connsiteY112" fmla="*/ 1168307 h 5920066"/>
              <a:gd name="connsiteX113" fmla="*/ 0 w 3443287"/>
              <a:gd name="connsiteY113" fmla="*/ 1016524 h 5920066"/>
              <a:gd name="connsiteX114" fmla="*/ 0 w 3443287"/>
              <a:gd name="connsiteY114" fmla="*/ 894067 h 5920066"/>
              <a:gd name="connsiteX115" fmla="*/ 0 w 3443287"/>
              <a:gd name="connsiteY115" fmla="*/ 782195 h 5920066"/>
              <a:gd name="connsiteX116" fmla="*/ 0 w 3443287"/>
              <a:gd name="connsiteY116" fmla="*/ 507955 h 5920066"/>
              <a:gd name="connsiteX117" fmla="*/ 0 w 3443287"/>
              <a:gd name="connsiteY117" fmla="*/ 370350 h 5920066"/>
              <a:gd name="connsiteX118" fmla="*/ 0 w 3443287"/>
              <a:gd name="connsiteY118" fmla="*/ 96110 h 5920066"/>
              <a:gd name="connsiteX119" fmla="*/ 95997 w 3443287"/>
              <a:gd name="connsiteY119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443287" h="5920066">
                <a:moveTo>
                  <a:pt x="95997" y="0"/>
                </a:moveTo>
                <a:lnTo>
                  <a:pt x="3443287" y="0"/>
                </a:lnTo>
                <a:lnTo>
                  <a:pt x="3443287" y="5920066"/>
                </a:lnTo>
                <a:lnTo>
                  <a:pt x="95989" y="5920066"/>
                </a:lnTo>
                <a:lnTo>
                  <a:pt x="64311" y="5915938"/>
                </a:lnTo>
                <a:cubicBezTo>
                  <a:pt x="0" y="5897541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7527" y="280733"/>
            <a:ext cx="6787223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54" userDrawn="1">
          <p15:clr>
            <a:srgbClr val="FBAE40"/>
          </p15:clr>
        </p15:guide>
        <p15:guide id="2" pos="261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38200" y="1270000"/>
            <a:ext cx="6786000" cy="4978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8454232" y="280732"/>
            <a:ext cx="3442280" cy="5920066"/>
          </a:xfrm>
          <a:custGeom>
            <a:avLst/>
            <a:gdLst>
              <a:gd name="connsiteX0" fmla="*/ 0 w 3442280"/>
              <a:gd name="connsiteY0" fmla="*/ 0 h 5920066"/>
              <a:gd name="connsiteX1" fmla="*/ 3346283 w 3442280"/>
              <a:gd name="connsiteY1" fmla="*/ 0 h 5920066"/>
              <a:gd name="connsiteX2" fmla="*/ 3442280 w 3442280"/>
              <a:gd name="connsiteY2" fmla="*/ 96110 h 5920066"/>
              <a:gd name="connsiteX3" fmla="*/ 3442280 w 3442280"/>
              <a:gd name="connsiteY3" fmla="*/ 335165 h 5920066"/>
              <a:gd name="connsiteX4" fmla="*/ 3442280 w 3442280"/>
              <a:gd name="connsiteY4" fmla="*/ 370350 h 5920066"/>
              <a:gd name="connsiteX5" fmla="*/ 3442280 w 3442280"/>
              <a:gd name="connsiteY5" fmla="*/ 379204 h 5920066"/>
              <a:gd name="connsiteX6" fmla="*/ 3442280 w 3442280"/>
              <a:gd name="connsiteY6" fmla="*/ 400048 h 5920066"/>
              <a:gd name="connsiteX7" fmla="*/ 3442280 w 3442280"/>
              <a:gd name="connsiteY7" fmla="*/ 400232 h 5920066"/>
              <a:gd name="connsiteX8" fmla="*/ 3442280 w 3442280"/>
              <a:gd name="connsiteY8" fmla="*/ 471202 h 5920066"/>
              <a:gd name="connsiteX9" fmla="*/ 3442280 w 3442280"/>
              <a:gd name="connsiteY9" fmla="*/ 475721 h 5920066"/>
              <a:gd name="connsiteX10" fmla="*/ 3442280 w 3442280"/>
              <a:gd name="connsiteY10" fmla="*/ 508692 h 5920066"/>
              <a:gd name="connsiteX11" fmla="*/ 3442280 w 3442280"/>
              <a:gd name="connsiteY11" fmla="*/ 554484 h 5920066"/>
              <a:gd name="connsiteX12" fmla="*/ 3442280 w 3442280"/>
              <a:gd name="connsiteY12" fmla="*/ 563015 h 5920066"/>
              <a:gd name="connsiteX13" fmla="*/ 3442280 w 3442280"/>
              <a:gd name="connsiteY13" fmla="*/ 609405 h 5920066"/>
              <a:gd name="connsiteX14" fmla="*/ 3442280 w 3442280"/>
              <a:gd name="connsiteY14" fmla="*/ 662759 h 5920066"/>
              <a:gd name="connsiteX15" fmla="*/ 3442280 w 3442280"/>
              <a:gd name="connsiteY15" fmla="*/ 674288 h 5920066"/>
              <a:gd name="connsiteX16" fmla="*/ 3442280 w 3442280"/>
              <a:gd name="connsiteY16" fmla="*/ 749961 h 5920066"/>
              <a:gd name="connsiteX17" fmla="*/ 3442280 w 3442280"/>
              <a:gd name="connsiteY17" fmla="*/ 775785 h 5920066"/>
              <a:gd name="connsiteX18" fmla="*/ 3442280 w 3442280"/>
              <a:gd name="connsiteY18" fmla="*/ 837255 h 5920066"/>
              <a:gd name="connsiteX19" fmla="*/ 3442280 w 3442280"/>
              <a:gd name="connsiteY19" fmla="*/ 902921 h 5920066"/>
              <a:gd name="connsiteX20" fmla="*/ 3442280 w 3442280"/>
              <a:gd name="connsiteY20" fmla="*/ 936999 h 5920066"/>
              <a:gd name="connsiteX21" fmla="*/ 3442280 w 3442280"/>
              <a:gd name="connsiteY21" fmla="*/ 1016524 h 5920066"/>
              <a:gd name="connsiteX22" fmla="*/ 3442280 w 3442280"/>
              <a:gd name="connsiteY22" fmla="*/ 1029131 h 5920066"/>
              <a:gd name="connsiteX23" fmla="*/ 3442280 w 3442280"/>
              <a:gd name="connsiteY23" fmla="*/ 1044999 h 5920066"/>
              <a:gd name="connsiteX24" fmla="*/ 3442280 w 3442280"/>
              <a:gd name="connsiteY24" fmla="*/ 1046406 h 5920066"/>
              <a:gd name="connsiteX25" fmla="*/ 3442280 w 3442280"/>
              <a:gd name="connsiteY25" fmla="*/ 1050025 h 5920066"/>
              <a:gd name="connsiteX26" fmla="*/ 3442280 w 3442280"/>
              <a:gd name="connsiteY26" fmla="*/ 1074887 h 5920066"/>
              <a:gd name="connsiteX27" fmla="*/ 3442280 w 3442280"/>
              <a:gd name="connsiteY27" fmla="*/ 1176672 h 5920066"/>
              <a:gd name="connsiteX28" fmla="*/ 3442280 w 3442280"/>
              <a:gd name="connsiteY28" fmla="*/ 1177161 h 5920066"/>
              <a:gd name="connsiteX29" fmla="*/ 3442280 w 3442280"/>
              <a:gd name="connsiteY29" fmla="*/ 1202847 h 5920066"/>
              <a:gd name="connsiteX30" fmla="*/ 3442280 w 3442280"/>
              <a:gd name="connsiteY30" fmla="*/ 1255579 h 5920066"/>
              <a:gd name="connsiteX31" fmla="*/ 3442280 w 3442280"/>
              <a:gd name="connsiteY31" fmla="*/ 1290764 h 5920066"/>
              <a:gd name="connsiteX32" fmla="*/ 3442280 w 3442280"/>
              <a:gd name="connsiteY32" fmla="*/ 1299618 h 5920066"/>
              <a:gd name="connsiteX33" fmla="*/ 3442280 w 3442280"/>
              <a:gd name="connsiteY33" fmla="*/ 1319239 h 5920066"/>
              <a:gd name="connsiteX34" fmla="*/ 3442280 w 3442280"/>
              <a:gd name="connsiteY34" fmla="*/ 1320462 h 5920066"/>
              <a:gd name="connsiteX35" fmla="*/ 3442280 w 3442280"/>
              <a:gd name="connsiteY35" fmla="*/ 1320646 h 5920066"/>
              <a:gd name="connsiteX36" fmla="*/ 3442280 w 3442280"/>
              <a:gd name="connsiteY36" fmla="*/ 1349128 h 5920066"/>
              <a:gd name="connsiteX37" fmla="*/ 3442280 w 3442280"/>
              <a:gd name="connsiteY37" fmla="*/ 1377296 h 5920066"/>
              <a:gd name="connsiteX38" fmla="*/ 3442280 w 3442280"/>
              <a:gd name="connsiteY38" fmla="*/ 1391616 h 5920066"/>
              <a:gd name="connsiteX39" fmla="*/ 3442280 w 3442280"/>
              <a:gd name="connsiteY39" fmla="*/ 1396135 h 5920066"/>
              <a:gd name="connsiteX40" fmla="*/ 3442280 w 3442280"/>
              <a:gd name="connsiteY40" fmla="*/ 1429106 h 5920066"/>
              <a:gd name="connsiteX41" fmla="*/ 3442280 w 3442280"/>
              <a:gd name="connsiteY41" fmla="*/ 1474898 h 5920066"/>
              <a:gd name="connsiteX42" fmla="*/ 3442280 w 3442280"/>
              <a:gd name="connsiteY42" fmla="*/ 1477087 h 5920066"/>
              <a:gd name="connsiteX43" fmla="*/ 3442280 w 3442280"/>
              <a:gd name="connsiteY43" fmla="*/ 1483429 h 5920066"/>
              <a:gd name="connsiteX44" fmla="*/ 3442280 w 3442280"/>
              <a:gd name="connsiteY44" fmla="*/ 1529819 h 5920066"/>
              <a:gd name="connsiteX45" fmla="*/ 3442280 w 3442280"/>
              <a:gd name="connsiteY45" fmla="*/ 1569177 h 5920066"/>
              <a:gd name="connsiteX46" fmla="*/ 3442280 w 3442280"/>
              <a:gd name="connsiteY46" fmla="*/ 1583173 h 5920066"/>
              <a:gd name="connsiteX47" fmla="*/ 3442280 w 3442280"/>
              <a:gd name="connsiteY47" fmla="*/ 1594702 h 5920066"/>
              <a:gd name="connsiteX48" fmla="*/ 3442280 w 3442280"/>
              <a:gd name="connsiteY48" fmla="*/ 1651536 h 5920066"/>
              <a:gd name="connsiteX49" fmla="*/ 3442280 w 3442280"/>
              <a:gd name="connsiteY49" fmla="*/ 1670375 h 5920066"/>
              <a:gd name="connsiteX50" fmla="*/ 3442280 w 3442280"/>
              <a:gd name="connsiteY50" fmla="*/ 1696199 h 5920066"/>
              <a:gd name="connsiteX51" fmla="*/ 3442280 w 3442280"/>
              <a:gd name="connsiteY51" fmla="*/ 1757669 h 5920066"/>
              <a:gd name="connsiteX52" fmla="*/ 3442280 w 3442280"/>
              <a:gd name="connsiteY52" fmla="*/ 1779318 h 5920066"/>
              <a:gd name="connsiteX53" fmla="*/ 3442280 w 3442280"/>
              <a:gd name="connsiteY53" fmla="*/ 1823335 h 5920066"/>
              <a:gd name="connsiteX54" fmla="*/ 3442280 w 3442280"/>
              <a:gd name="connsiteY54" fmla="*/ 1843417 h 5920066"/>
              <a:gd name="connsiteX55" fmla="*/ 3442280 w 3442280"/>
              <a:gd name="connsiteY55" fmla="*/ 1857413 h 5920066"/>
              <a:gd name="connsiteX56" fmla="*/ 3442280 w 3442280"/>
              <a:gd name="connsiteY56" fmla="*/ 1965413 h 5920066"/>
              <a:gd name="connsiteX57" fmla="*/ 3442280 w 3442280"/>
              <a:gd name="connsiteY57" fmla="*/ 1970439 h 5920066"/>
              <a:gd name="connsiteX58" fmla="*/ 3442280 w 3442280"/>
              <a:gd name="connsiteY58" fmla="*/ 2008551 h 5920066"/>
              <a:gd name="connsiteX59" fmla="*/ 3442280 w 3442280"/>
              <a:gd name="connsiteY59" fmla="*/ 2053558 h 5920066"/>
              <a:gd name="connsiteX60" fmla="*/ 3442280 w 3442280"/>
              <a:gd name="connsiteY60" fmla="*/ 2097575 h 5920066"/>
              <a:gd name="connsiteX61" fmla="*/ 3442280 w 3442280"/>
              <a:gd name="connsiteY61" fmla="*/ 2123261 h 5920066"/>
              <a:gd name="connsiteX62" fmla="*/ 3442280 w 3442280"/>
              <a:gd name="connsiteY62" fmla="*/ 2239653 h 5920066"/>
              <a:gd name="connsiteX63" fmla="*/ 3442280 w 3442280"/>
              <a:gd name="connsiteY63" fmla="*/ 2257705 h 5920066"/>
              <a:gd name="connsiteX64" fmla="*/ 3442280 w 3442280"/>
              <a:gd name="connsiteY64" fmla="*/ 2282791 h 5920066"/>
              <a:gd name="connsiteX65" fmla="*/ 3442280 w 3442280"/>
              <a:gd name="connsiteY65" fmla="*/ 2297710 h 5920066"/>
              <a:gd name="connsiteX66" fmla="*/ 3442280 w 3442280"/>
              <a:gd name="connsiteY66" fmla="*/ 2397501 h 5920066"/>
              <a:gd name="connsiteX67" fmla="*/ 3442280 w 3442280"/>
              <a:gd name="connsiteY67" fmla="*/ 2489591 h 5920066"/>
              <a:gd name="connsiteX68" fmla="*/ 3442280 w 3442280"/>
              <a:gd name="connsiteY68" fmla="*/ 2527610 h 5920066"/>
              <a:gd name="connsiteX69" fmla="*/ 3442280 w 3442280"/>
              <a:gd name="connsiteY69" fmla="*/ 2531945 h 5920066"/>
              <a:gd name="connsiteX70" fmla="*/ 3442280 w 3442280"/>
              <a:gd name="connsiteY70" fmla="*/ 2571950 h 5920066"/>
              <a:gd name="connsiteX71" fmla="*/ 3442280 w 3442280"/>
              <a:gd name="connsiteY71" fmla="*/ 2699732 h 5920066"/>
              <a:gd name="connsiteX72" fmla="*/ 3442280 w 3442280"/>
              <a:gd name="connsiteY72" fmla="*/ 2763831 h 5920066"/>
              <a:gd name="connsiteX73" fmla="*/ 3442280 w 3442280"/>
              <a:gd name="connsiteY73" fmla="*/ 2801851 h 5920066"/>
              <a:gd name="connsiteX74" fmla="*/ 3442280 w 3442280"/>
              <a:gd name="connsiteY74" fmla="*/ 2819097 h 5920066"/>
              <a:gd name="connsiteX75" fmla="*/ 3442280 w 3442280"/>
              <a:gd name="connsiteY75" fmla="*/ 2928965 h 5920066"/>
              <a:gd name="connsiteX76" fmla="*/ 3442280 w 3442280"/>
              <a:gd name="connsiteY76" fmla="*/ 2973972 h 5920066"/>
              <a:gd name="connsiteX77" fmla="*/ 3442280 w 3442280"/>
              <a:gd name="connsiteY77" fmla="*/ 3093337 h 5920066"/>
              <a:gd name="connsiteX78" fmla="*/ 3442280 w 3442280"/>
              <a:gd name="connsiteY78" fmla="*/ 3132995 h 5920066"/>
              <a:gd name="connsiteX79" fmla="*/ 3442280 w 3442280"/>
              <a:gd name="connsiteY79" fmla="*/ 3178119 h 5920066"/>
              <a:gd name="connsiteX80" fmla="*/ 3442280 w 3442280"/>
              <a:gd name="connsiteY80" fmla="*/ 3203205 h 5920066"/>
              <a:gd name="connsiteX81" fmla="*/ 3442280 w 3442280"/>
              <a:gd name="connsiteY81" fmla="*/ 3407236 h 5920066"/>
              <a:gd name="connsiteX82" fmla="*/ 3442280 w 3442280"/>
              <a:gd name="connsiteY82" fmla="*/ 3448024 h 5920066"/>
              <a:gd name="connsiteX83" fmla="*/ 3442280 w 3442280"/>
              <a:gd name="connsiteY83" fmla="*/ 3452359 h 5920066"/>
              <a:gd name="connsiteX84" fmla="*/ 3442280 w 3442280"/>
              <a:gd name="connsiteY84" fmla="*/ 3470135 h 5920066"/>
              <a:gd name="connsiteX85" fmla="*/ 3442280 w 3442280"/>
              <a:gd name="connsiteY85" fmla="*/ 3722265 h 5920066"/>
              <a:gd name="connsiteX86" fmla="*/ 3442280 w 3442280"/>
              <a:gd name="connsiteY86" fmla="*/ 3739511 h 5920066"/>
              <a:gd name="connsiteX87" fmla="*/ 3442280 w 3442280"/>
              <a:gd name="connsiteY87" fmla="*/ 3744375 h 5920066"/>
              <a:gd name="connsiteX88" fmla="*/ 3442280 w 3442280"/>
              <a:gd name="connsiteY88" fmla="*/ 3831346 h 5920066"/>
              <a:gd name="connsiteX89" fmla="*/ 3442280 w 3442280"/>
              <a:gd name="connsiteY89" fmla="*/ 4013751 h 5920066"/>
              <a:gd name="connsiteX90" fmla="*/ 3442280 w 3442280"/>
              <a:gd name="connsiteY90" fmla="*/ 4053409 h 5920066"/>
              <a:gd name="connsiteX91" fmla="*/ 3442280 w 3442280"/>
              <a:gd name="connsiteY91" fmla="*/ 4105586 h 5920066"/>
              <a:gd name="connsiteX92" fmla="*/ 3442280 w 3442280"/>
              <a:gd name="connsiteY92" fmla="*/ 4217459 h 5920066"/>
              <a:gd name="connsiteX93" fmla="*/ 3442280 w 3442280"/>
              <a:gd name="connsiteY93" fmla="*/ 4327650 h 5920066"/>
              <a:gd name="connsiteX94" fmla="*/ 3442280 w 3442280"/>
              <a:gd name="connsiteY94" fmla="*/ 4390549 h 5920066"/>
              <a:gd name="connsiteX95" fmla="*/ 3442280 w 3442280"/>
              <a:gd name="connsiteY95" fmla="*/ 4491699 h 5920066"/>
              <a:gd name="connsiteX96" fmla="*/ 3442280 w 3442280"/>
              <a:gd name="connsiteY96" fmla="*/ 4629303 h 5920066"/>
              <a:gd name="connsiteX97" fmla="*/ 3442280 w 3442280"/>
              <a:gd name="connsiteY97" fmla="*/ 4664789 h 5920066"/>
              <a:gd name="connsiteX98" fmla="*/ 3442280 w 3442280"/>
              <a:gd name="connsiteY98" fmla="*/ 4751760 h 5920066"/>
              <a:gd name="connsiteX99" fmla="*/ 3442280 w 3442280"/>
              <a:gd name="connsiteY99" fmla="*/ 4903543 h 5920066"/>
              <a:gd name="connsiteX100" fmla="*/ 3442280 w 3442280"/>
              <a:gd name="connsiteY100" fmla="*/ 5026000 h 5920066"/>
              <a:gd name="connsiteX101" fmla="*/ 3442280 w 3442280"/>
              <a:gd name="connsiteY101" fmla="*/ 5137873 h 5920066"/>
              <a:gd name="connsiteX102" fmla="*/ 3442280 w 3442280"/>
              <a:gd name="connsiteY102" fmla="*/ 5412113 h 5920066"/>
              <a:gd name="connsiteX103" fmla="*/ 3442280 w 3442280"/>
              <a:gd name="connsiteY103" fmla="*/ 5549717 h 5920066"/>
              <a:gd name="connsiteX104" fmla="*/ 3442280 w 3442280"/>
              <a:gd name="connsiteY104" fmla="*/ 5823957 h 5920066"/>
              <a:gd name="connsiteX105" fmla="*/ 3361283 w 3442280"/>
              <a:gd name="connsiteY105" fmla="*/ 5918566 h 5920066"/>
              <a:gd name="connsiteX106" fmla="*/ 3346294 w 3442280"/>
              <a:gd name="connsiteY106" fmla="*/ 5920066 h 5920066"/>
              <a:gd name="connsiteX107" fmla="*/ 0 w 3442280"/>
              <a:gd name="connsiteY107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42280" h="5920066">
                <a:moveTo>
                  <a:pt x="0" y="0"/>
                </a:moveTo>
                <a:lnTo>
                  <a:pt x="3346283" y="0"/>
                </a:lnTo>
                <a:cubicBezTo>
                  <a:pt x="3442280" y="0"/>
                  <a:pt x="3442280" y="96110"/>
                  <a:pt x="3442280" y="96110"/>
                </a:cubicBezTo>
                <a:cubicBezTo>
                  <a:pt x="3442280" y="96110"/>
                  <a:pt x="3442280" y="96110"/>
                  <a:pt x="3442280" y="335165"/>
                </a:cubicBezTo>
                <a:lnTo>
                  <a:pt x="3442280" y="370350"/>
                </a:lnTo>
                <a:cubicBezTo>
                  <a:pt x="3442280" y="370350"/>
                  <a:pt x="3442280" y="370350"/>
                  <a:pt x="3442280" y="379204"/>
                </a:cubicBezTo>
                <a:lnTo>
                  <a:pt x="3442280" y="400048"/>
                </a:lnTo>
                <a:lnTo>
                  <a:pt x="3442280" y="400232"/>
                </a:lnTo>
                <a:cubicBezTo>
                  <a:pt x="3442280" y="415173"/>
                  <a:pt x="3442280" y="437585"/>
                  <a:pt x="3442280" y="471202"/>
                </a:cubicBezTo>
                <a:lnTo>
                  <a:pt x="3442280" y="475721"/>
                </a:lnTo>
                <a:lnTo>
                  <a:pt x="3442280" y="508692"/>
                </a:lnTo>
                <a:cubicBezTo>
                  <a:pt x="3442280" y="522527"/>
                  <a:pt x="3442280" y="537744"/>
                  <a:pt x="3442280" y="554484"/>
                </a:cubicBezTo>
                <a:lnTo>
                  <a:pt x="3442280" y="563015"/>
                </a:lnTo>
                <a:lnTo>
                  <a:pt x="3442280" y="609405"/>
                </a:lnTo>
                <a:lnTo>
                  <a:pt x="3442280" y="662759"/>
                </a:lnTo>
                <a:lnTo>
                  <a:pt x="3442280" y="674288"/>
                </a:lnTo>
                <a:cubicBezTo>
                  <a:pt x="3442280" y="697668"/>
                  <a:pt x="3442280" y="722846"/>
                  <a:pt x="3442280" y="749961"/>
                </a:cubicBezTo>
                <a:lnTo>
                  <a:pt x="3442280" y="775785"/>
                </a:lnTo>
                <a:lnTo>
                  <a:pt x="3442280" y="837255"/>
                </a:lnTo>
                <a:lnTo>
                  <a:pt x="3442280" y="902921"/>
                </a:lnTo>
                <a:lnTo>
                  <a:pt x="3442280" y="936999"/>
                </a:lnTo>
                <a:lnTo>
                  <a:pt x="3442280" y="1016524"/>
                </a:lnTo>
                <a:cubicBezTo>
                  <a:pt x="3442280" y="1016524"/>
                  <a:pt x="3442280" y="1016524"/>
                  <a:pt x="3442280" y="1029131"/>
                </a:cubicBezTo>
                <a:lnTo>
                  <a:pt x="3442280" y="1044999"/>
                </a:lnTo>
                <a:lnTo>
                  <a:pt x="3442280" y="1046406"/>
                </a:lnTo>
                <a:lnTo>
                  <a:pt x="3442280" y="1050025"/>
                </a:lnTo>
                <a:lnTo>
                  <a:pt x="3442280" y="1074887"/>
                </a:lnTo>
                <a:cubicBezTo>
                  <a:pt x="3442280" y="1098232"/>
                  <a:pt x="3442280" y="1130916"/>
                  <a:pt x="3442280" y="1176672"/>
                </a:cubicBezTo>
                <a:lnTo>
                  <a:pt x="3442280" y="1177161"/>
                </a:lnTo>
                <a:lnTo>
                  <a:pt x="3442280" y="1202847"/>
                </a:lnTo>
                <a:lnTo>
                  <a:pt x="3442280" y="1255579"/>
                </a:lnTo>
                <a:lnTo>
                  <a:pt x="3442280" y="1290764"/>
                </a:lnTo>
                <a:cubicBezTo>
                  <a:pt x="3442280" y="1290764"/>
                  <a:pt x="3442280" y="1290764"/>
                  <a:pt x="3442280" y="1299618"/>
                </a:cubicBezTo>
                <a:lnTo>
                  <a:pt x="3442280" y="1319239"/>
                </a:lnTo>
                <a:lnTo>
                  <a:pt x="3442280" y="1320462"/>
                </a:lnTo>
                <a:lnTo>
                  <a:pt x="3442280" y="1320646"/>
                </a:lnTo>
                <a:cubicBezTo>
                  <a:pt x="3442280" y="1328117"/>
                  <a:pt x="3442280" y="1337455"/>
                  <a:pt x="3442280" y="1349128"/>
                </a:cubicBezTo>
                <a:lnTo>
                  <a:pt x="3442280" y="1377296"/>
                </a:lnTo>
                <a:lnTo>
                  <a:pt x="3442280" y="1391616"/>
                </a:lnTo>
                <a:lnTo>
                  <a:pt x="3442280" y="1396135"/>
                </a:lnTo>
                <a:lnTo>
                  <a:pt x="3442280" y="1429106"/>
                </a:lnTo>
                <a:cubicBezTo>
                  <a:pt x="3442280" y="1442941"/>
                  <a:pt x="3442280" y="1458158"/>
                  <a:pt x="3442280" y="1474898"/>
                </a:cubicBezTo>
                <a:lnTo>
                  <a:pt x="3442280" y="1477087"/>
                </a:lnTo>
                <a:lnTo>
                  <a:pt x="3442280" y="1483429"/>
                </a:lnTo>
                <a:lnTo>
                  <a:pt x="3442280" y="1529819"/>
                </a:lnTo>
                <a:lnTo>
                  <a:pt x="3442280" y="1569177"/>
                </a:lnTo>
                <a:lnTo>
                  <a:pt x="3442280" y="1583173"/>
                </a:lnTo>
                <a:lnTo>
                  <a:pt x="3442280" y="1594702"/>
                </a:lnTo>
                <a:lnTo>
                  <a:pt x="3442280" y="1651536"/>
                </a:lnTo>
                <a:lnTo>
                  <a:pt x="3442280" y="1670375"/>
                </a:lnTo>
                <a:lnTo>
                  <a:pt x="3442280" y="1696199"/>
                </a:lnTo>
                <a:lnTo>
                  <a:pt x="3442280" y="1757669"/>
                </a:lnTo>
                <a:lnTo>
                  <a:pt x="3442280" y="1779318"/>
                </a:lnTo>
                <a:lnTo>
                  <a:pt x="3442280" y="1823335"/>
                </a:lnTo>
                <a:lnTo>
                  <a:pt x="3442280" y="1843417"/>
                </a:lnTo>
                <a:lnTo>
                  <a:pt x="3442280" y="1857413"/>
                </a:lnTo>
                <a:lnTo>
                  <a:pt x="3442280" y="1965413"/>
                </a:lnTo>
                <a:lnTo>
                  <a:pt x="3442280" y="1970439"/>
                </a:lnTo>
                <a:lnTo>
                  <a:pt x="3442280" y="2008551"/>
                </a:lnTo>
                <a:lnTo>
                  <a:pt x="3442280" y="2053558"/>
                </a:lnTo>
                <a:lnTo>
                  <a:pt x="3442280" y="2097575"/>
                </a:lnTo>
                <a:lnTo>
                  <a:pt x="3442280" y="2123261"/>
                </a:lnTo>
                <a:lnTo>
                  <a:pt x="3442280" y="2239653"/>
                </a:lnTo>
                <a:lnTo>
                  <a:pt x="3442280" y="2257705"/>
                </a:lnTo>
                <a:lnTo>
                  <a:pt x="3442280" y="2282791"/>
                </a:lnTo>
                <a:lnTo>
                  <a:pt x="3442280" y="2297710"/>
                </a:lnTo>
                <a:lnTo>
                  <a:pt x="3442280" y="2397501"/>
                </a:lnTo>
                <a:lnTo>
                  <a:pt x="3442280" y="2489591"/>
                </a:lnTo>
                <a:lnTo>
                  <a:pt x="3442280" y="2527610"/>
                </a:lnTo>
                <a:lnTo>
                  <a:pt x="3442280" y="2531945"/>
                </a:lnTo>
                <a:lnTo>
                  <a:pt x="3442280" y="2571950"/>
                </a:lnTo>
                <a:lnTo>
                  <a:pt x="3442280" y="2699732"/>
                </a:lnTo>
                <a:lnTo>
                  <a:pt x="3442280" y="2763831"/>
                </a:lnTo>
                <a:lnTo>
                  <a:pt x="3442280" y="2801851"/>
                </a:lnTo>
                <a:lnTo>
                  <a:pt x="3442280" y="2819097"/>
                </a:lnTo>
                <a:lnTo>
                  <a:pt x="3442280" y="2928965"/>
                </a:lnTo>
                <a:lnTo>
                  <a:pt x="3442280" y="2973972"/>
                </a:lnTo>
                <a:lnTo>
                  <a:pt x="3442280" y="3093337"/>
                </a:lnTo>
                <a:lnTo>
                  <a:pt x="3442280" y="3132995"/>
                </a:lnTo>
                <a:lnTo>
                  <a:pt x="3442280" y="3178119"/>
                </a:lnTo>
                <a:lnTo>
                  <a:pt x="3442280" y="3203205"/>
                </a:lnTo>
                <a:lnTo>
                  <a:pt x="3442280" y="3407236"/>
                </a:lnTo>
                <a:lnTo>
                  <a:pt x="3442280" y="3448024"/>
                </a:lnTo>
                <a:lnTo>
                  <a:pt x="3442280" y="3452359"/>
                </a:lnTo>
                <a:lnTo>
                  <a:pt x="3442280" y="3470135"/>
                </a:lnTo>
                <a:lnTo>
                  <a:pt x="3442280" y="3722265"/>
                </a:lnTo>
                <a:lnTo>
                  <a:pt x="3442280" y="3739511"/>
                </a:lnTo>
                <a:lnTo>
                  <a:pt x="3442280" y="3744375"/>
                </a:lnTo>
                <a:lnTo>
                  <a:pt x="3442280" y="3831346"/>
                </a:lnTo>
                <a:lnTo>
                  <a:pt x="3442280" y="4013751"/>
                </a:lnTo>
                <a:lnTo>
                  <a:pt x="3442280" y="4053409"/>
                </a:lnTo>
                <a:lnTo>
                  <a:pt x="3442280" y="4105586"/>
                </a:lnTo>
                <a:lnTo>
                  <a:pt x="3442280" y="4217459"/>
                </a:lnTo>
                <a:lnTo>
                  <a:pt x="3442280" y="4327650"/>
                </a:lnTo>
                <a:lnTo>
                  <a:pt x="3442280" y="4390549"/>
                </a:lnTo>
                <a:lnTo>
                  <a:pt x="3442280" y="4491699"/>
                </a:lnTo>
                <a:lnTo>
                  <a:pt x="3442280" y="4629303"/>
                </a:lnTo>
                <a:lnTo>
                  <a:pt x="3442280" y="4664789"/>
                </a:lnTo>
                <a:lnTo>
                  <a:pt x="3442280" y="4751760"/>
                </a:lnTo>
                <a:lnTo>
                  <a:pt x="3442280" y="4903543"/>
                </a:lnTo>
                <a:lnTo>
                  <a:pt x="3442280" y="5026000"/>
                </a:lnTo>
                <a:lnTo>
                  <a:pt x="3442280" y="5137873"/>
                </a:lnTo>
                <a:lnTo>
                  <a:pt x="3442280" y="5412113"/>
                </a:lnTo>
                <a:lnTo>
                  <a:pt x="3442280" y="5549717"/>
                </a:lnTo>
                <a:lnTo>
                  <a:pt x="3442280" y="5823957"/>
                </a:lnTo>
                <a:cubicBezTo>
                  <a:pt x="3442280" y="5896040"/>
                  <a:pt x="3388282" y="5914060"/>
                  <a:pt x="3361283" y="5918566"/>
                </a:cubicBezTo>
                <a:lnTo>
                  <a:pt x="3346294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5575" y="280733"/>
            <a:ext cx="6778625" cy="854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806" userDrawn="1">
          <p15:clr>
            <a:srgbClr val="FBAE40"/>
          </p15:clr>
        </p15:guide>
        <p15:guide id="2" pos="5322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 bwMode="gray">
          <a:xfrm>
            <a:off x="696912" y="1201147"/>
            <a:ext cx="11199600" cy="4999652"/>
          </a:xfrm>
          <a:custGeom>
            <a:avLst/>
            <a:gdLst>
              <a:gd name="connsiteX0" fmla="*/ 95997 w 11199600"/>
              <a:gd name="connsiteY0" fmla="*/ 0 h 4999652"/>
              <a:gd name="connsiteX1" fmla="*/ 11103603 w 11199600"/>
              <a:gd name="connsiteY1" fmla="*/ 0 h 4999652"/>
              <a:gd name="connsiteX2" fmla="*/ 11199600 w 11199600"/>
              <a:gd name="connsiteY2" fmla="*/ 96110 h 4999652"/>
              <a:gd name="connsiteX3" fmla="*/ 11199600 w 11199600"/>
              <a:gd name="connsiteY3" fmla="*/ 335165 h 4999652"/>
              <a:gd name="connsiteX4" fmla="*/ 11199600 w 11199600"/>
              <a:gd name="connsiteY4" fmla="*/ 370350 h 4999652"/>
              <a:gd name="connsiteX5" fmla="*/ 11199600 w 11199600"/>
              <a:gd name="connsiteY5" fmla="*/ 379204 h 4999652"/>
              <a:gd name="connsiteX6" fmla="*/ 11199600 w 11199600"/>
              <a:gd name="connsiteY6" fmla="*/ 400048 h 4999652"/>
              <a:gd name="connsiteX7" fmla="*/ 11199600 w 11199600"/>
              <a:gd name="connsiteY7" fmla="*/ 400232 h 4999652"/>
              <a:gd name="connsiteX8" fmla="*/ 11199600 w 11199600"/>
              <a:gd name="connsiteY8" fmla="*/ 471202 h 4999652"/>
              <a:gd name="connsiteX9" fmla="*/ 11199600 w 11199600"/>
              <a:gd name="connsiteY9" fmla="*/ 475721 h 4999652"/>
              <a:gd name="connsiteX10" fmla="*/ 11199600 w 11199600"/>
              <a:gd name="connsiteY10" fmla="*/ 508692 h 4999652"/>
              <a:gd name="connsiteX11" fmla="*/ 11199600 w 11199600"/>
              <a:gd name="connsiteY11" fmla="*/ 554484 h 4999652"/>
              <a:gd name="connsiteX12" fmla="*/ 11199600 w 11199600"/>
              <a:gd name="connsiteY12" fmla="*/ 563015 h 4999652"/>
              <a:gd name="connsiteX13" fmla="*/ 11199600 w 11199600"/>
              <a:gd name="connsiteY13" fmla="*/ 609405 h 4999652"/>
              <a:gd name="connsiteX14" fmla="*/ 11199600 w 11199600"/>
              <a:gd name="connsiteY14" fmla="*/ 662759 h 4999652"/>
              <a:gd name="connsiteX15" fmla="*/ 11199600 w 11199600"/>
              <a:gd name="connsiteY15" fmla="*/ 674288 h 4999652"/>
              <a:gd name="connsiteX16" fmla="*/ 11199600 w 11199600"/>
              <a:gd name="connsiteY16" fmla="*/ 749961 h 4999652"/>
              <a:gd name="connsiteX17" fmla="*/ 11199600 w 11199600"/>
              <a:gd name="connsiteY17" fmla="*/ 775785 h 4999652"/>
              <a:gd name="connsiteX18" fmla="*/ 11199600 w 11199600"/>
              <a:gd name="connsiteY18" fmla="*/ 837255 h 4999652"/>
              <a:gd name="connsiteX19" fmla="*/ 11199600 w 11199600"/>
              <a:gd name="connsiteY19" fmla="*/ 902921 h 4999652"/>
              <a:gd name="connsiteX20" fmla="*/ 11199600 w 11199600"/>
              <a:gd name="connsiteY20" fmla="*/ 936999 h 4999652"/>
              <a:gd name="connsiteX21" fmla="*/ 11199600 w 11199600"/>
              <a:gd name="connsiteY21" fmla="*/ 1016524 h 4999652"/>
              <a:gd name="connsiteX22" fmla="*/ 11199600 w 11199600"/>
              <a:gd name="connsiteY22" fmla="*/ 1029131 h 4999652"/>
              <a:gd name="connsiteX23" fmla="*/ 11199600 w 11199600"/>
              <a:gd name="connsiteY23" fmla="*/ 1044999 h 4999652"/>
              <a:gd name="connsiteX24" fmla="*/ 11199600 w 11199600"/>
              <a:gd name="connsiteY24" fmla="*/ 1046406 h 4999652"/>
              <a:gd name="connsiteX25" fmla="*/ 11199600 w 11199600"/>
              <a:gd name="connsiteY25" fmla="*/ 1050025 h 4999652"/>
              <a:gd name="connsiteX26" fmla="*/ 11199600 w 11199600"/>
              <a:gd name="connsiteY26" fmla="*/ 1074887 h 4999652"/>
              <a:gd name="connsiteX27" fmla="*/ 11199600 w 11199600"/>
              <a:gd name="connsiteY27" fmla="*/ 1176672 h 4999652"/>
              <a:gd name="connsiteX28" fmla="*/ 11199600 w 11199600"/>
              <a:gd name="connsiteY28" fmla="*/ 1177161 h 4999652"/>
              <a:gd name="connsiteX29" fmla="*/ 11199600 w 11199600"/>
              <a:gd name="connsiteY29" fmla="*/ 1202847 h 4999652"/>
              <a:gd name="connsiteX30" fmla="*/ 11199600 w 11199600"/>
              <a:gd name="connsiteY30" fmla="*/ 1208224 h 4999652"/>
              <a:gd name="connsiteX31" fmla="*/ 11199600 w 11199600"/>
              <a:gd name="connsiteY31" fmla="*/ 1255579 h 4999652"/>
              <a:gd name="connsiteX32" fmla="*/ 11199600 w 11199600"/>
              <a:gd name="connsiteY32" fmla="*/ 1290764 h 4999652"/>
              <a:gd name="connsiteX33" fmla="*/ 11199600 w 11199600"/>
              <a:gd name="connsiteY33" fmla="*/ 1299618 h 4999652"/>
              <a:gd name="connsiteX34" fmla="*/ 11199600 w 11199600"/>
              <a:gd name="connsiteY34" fmla="*/ 1319238 h 4999652"/>
              <a:gd name="connsiteX35" fmla="*/ 11199600 w 11199600"/>
              <a:gd name="connsiteY35" fmla="*/ 1319239 h 4999652"/>
              <a:gd name="connsiteX36" fmla="*/ 11199600 w 11199600"/>
              <a:gd name="connsiteY36" fmla="*/ 1320462 h 4999652"/>
              <a:gd name="connsiteX37" fmla="*/ 11199600 w 11199600"/>
              <a:gd name="connsiteY37" fmla="*/ 1320646 h 4999652"/>
              <a:gd name="connsiteX38" fmla="*/ 11199600 w 11199600"/>
              <a:gd name="connsiteY38" fmla="*/ 1337290 h 4999652"/>
              <a:gd name="connsiteX39" fmla="*/ 11199600 w 11199600"/>
              <a:gd name="connsiteY39" fmla="*/ 1349128 h 4999652"/>
              <a:gd name="connsiteX40" fmla="*/ 11199600 w 11199600"/>
              <a:gd name="connsiteY40" fmla="*/ 1362376 h 4999652"/>
              <a:gd name="connsiteX41" fmla="*/ 11199600 w 11199600"/>
              <a:gd name="connsiteY41" fmla="*/ 1377295 h 4999652"/>
              <a:gd name="connsiteX42" fmla="*/ 11199600 w 11199600"/>
              <a:gd name="connsiteY42" fmla="*/ 1377296 h 4999652"/>
              <a:gd name="connsiteX43" fmla="*/ 11199600 w 11199600"/>
              <a:gd name="connsiteY43" fmla="*/ 1391616 h 4999652"/>
              <a:gd name="connsiteX44" fmla="*/ 11199600 w 11199600"/>
              <a:gd name="connsiteY44" fmla="*/ 1396135 h 4999652"/>
              <a:gd name="connsiteX45" fmla="*/ 11199600 w 11199600"/>
              <a:gd name="connsiteY45" fmla="*/ 1429106 h 4999652"/>
              <a:gd name="connsiteX46" fmla="*/ 11199600 w 11199600"/>
              <a:gd name="connsiteY46" fmla="*/ 1474898 h 4999652"/>
              <a:gd name="connsiteX47" fmla="*/ 11199600 w 11199600"/>
              <a:gd name="connsiteY47" fmla="*/ 1477086 h 4999652"/>
              <a:gd name="connsiteX48" fmla="*/ 11199600 w 11199600"/>
              <a:gd name="connsiteY48" fmla="*/ 1477087 h 4999652"/>
              <a:gd name="connsiteX49" fmla="*/ 11199600 w 11199600"/>
              <a:gd name="connsiteY49" fmla="*/ 1483429 h 4999652"/>
              <a:gd name="connsiteX50" fmla="*/ 11199600 w 11199600"/>
              <a:gd name="connsiteY50" fmla="*/ 1529819 h 4999652"/>
              <a:gd name="connsiteX51" fmla="*/ 11199600 w 11199600"/>
              <a:gd name="connsiteY51" fmla="*/ 1569176 h 4999652"/>
              <a:gd name="connsiteX52" fmla="*/ 11199600 w 11199600"/>
              <a:gd name="connsiteY52" fmla="*/ 1569177 h 4999652"/>
              <a:gd name="connsiteX53" fmla="*/ 11199600 w 11199600"/>
              <a:gd name="connsiteY53" fmla="*/ 1583173 h 4999652"/>
              <a:gd name="connsiteX54" fmla="*/ 11199600 w 11199600"/>
              <a:gd name="connsiteY54" fmla="*/ 1594702 h 4999652"/>
              <a:gd name="connsiteX55" fmla="*/ 11199600 w 11199600"/>
              <a:gd name="connsiteY55" fmla="*/ 1607195 h 4999652"/>
              <a:gd name="connsiteX56" fmla="*/ 11199600 w 11199600"/>
              <a:gd name="connsiteY56" fmla="*/ 1611530 h 4999652"/>
              <a:gd name="connsiteX57" fmla="*/ 11199600 w 11199600"/>
              <a:gd name="connsiteY57" fmla="*/ 1651535 h 4999652"/>
              <a:gd name="connsiteX58" fmla="*/ 11199600 w 11199600"/>
              <a:gd name="connsiteY58" fmla="*/ 1651536 h 4999652"/>
              <a:gd name="connsiteX59" fmla="*/ 11199600 w 11199600"/>
              <a:gd name="connsiteY59" fmla="*/ 1670375 h 4999652"/>
              <a:gd name="connsiteX60" fmla="*/ 11199600 w 11199600"/>
              <a:gd name="connsiteY60" fmla="*/ 1696199 h 4999652"/>
              <a:gd name="connsiteX61" fmla="*/ 11199600 w 11199600"/>
              <a:gd name="connsiteY61" fmla="*/ 1757669 h 4999652"/>
              <a:gd name="connsiteX62" fmla="*/ 11199600 w 11199600"/>
              <a:gd name="connsiteY62" fmla="*/ 1779317 h 4999652"/>
              <a:gd name="connsiteX63" fmla="*/ 11199600 w 11199600"/>
              <a:gd name="connsiteY63" fmla="*/ 1779318 h 4999652"/>
              <a:gd name="connsiteX64" fmla="*/ 11199600 w 11199600"/>
              <a:gd name="connsiteY64" fmla="*/ 1823335 h 4999652"/>
              <a:gd name="connsiteX65" fmla="*/ 11199600 w 11199600"/>
              <a:gd name="connsiteY65" fmla="*/ 1843416 h 4999652"/>
              <a:gd name="connsiteX66" fmla="*/ 11199600 w 11199600"/>
              <a:gd name="connsiteY66" fmla="*/ 1843417 h 4999652"/>
              <a:gd name="connsiteX67" fmla="*/ 11199600 w 11199600"/>
              <a:gd name="connsiteY67" fmla="*/ 1857413 h 4999652"/>
              <a:gd name="connsiteX68" fmla="*/ 11199600 w 11199600"/>
              <a:gd name="connsiteY68" fmla="*/ 1881436 h 4999652"/>
              <a:gd name="connsiteX69" fmla="*/ 11199600 w 11199600"/>
              <a:gd name="connsiteY69" fmla="*/ 1898682 h 4999652"/>
              <a:gd name="connsiteX70" fmla="*/ 11199600 w 11199600"/>
              <a:gd name="connsiteY70" fmla="*/ 1965413 h 4999652"/>
              <a:gd name="connsiteX71" fmla="*/ 11199600 w 11199600"/>
              <a:gd name="connsiteY71" fmla="*/ 1970439 h 4999652"/>
              <a:gd name="connsiteX72" fmla="*/ 11199600 w 11199600"/>
              <a:gd name="connsiteY72" fmla="*/ 2008550 h 4999652"/>
              <a:gd name="connsiteX73" fmla="*/ 11199600 w 11199600"/>
              <a:gd name="connsiteY73" fmla="*/ 2008551 h 4999652"/>
              <a:gd name="connsiteX74" fmla="*/ 11199600 w 11199600"/>
              <a:gd name="connsiteY74" fmla="*/ 2053557 h 4999652"/>
              <a:gd name="connsiteX75" fmla="*/ 11199600 w 11199600"/>
              <a:gd name="connsiteY75" fmla="*/ 2053558 h 4999652"/>
              <a:gd name="connsiteX76" fmla="*/ 11199600 w 11199600"/>
              <a:gd name="connsiteY76" fmla="*/ 2097575 h 4999652"/>
              <a:gd name="connsiteX77" fmla="*/ 11199600 w 11199600"/>
              <a:gd name="connsiteY77" fmla="*/ 2123261 h 4999652"/>
              <a:gd name="connsiteX78" fmla="*/ 11199600 w 11199600"/>
              <a:gd name="connsiteY78" fmla="*/ 2172922 h 4999652"/>
              <a:gd name="connsiteX79" fmla="*/ 11199600 w 11199600"/>
              <a:gd name="connsiteY79" fmla="*/ 2212580 h 4999652"/>
              <a:gd name="connsiteX80" fmla="*/ 11199600 w 11199600"/>
              <a:gd name="connsiteY80" fmla="*/ 2239653 h 4999652"/>
              <a:gd name="connsiteX81" fmla="*/ 11199600 w 11199600"/>
              <a:gd name="connsiteY81" fmla="*/ 2257704 h 4999652"/>
              <a:gd name="connsiteX82" fmla="*/ 11199600 w 11199600"/>
              <a:gd name="connsiteY82" fmla="*/ 2257705 h 4999652"/>
              <a:gd name="connsiteX83" fmla="*/ 11199600 w 11199600"/>
              <a:gd name="connsiteY83" fmla="*/ 2282790 h 4999652"/>
              <a:gd name="connsiteX84" fmla="*/ 11199600 w 11199600"/>
              <a:gd name="connsiteY84" fmla="*/ 2282791 h 4999652"/>
              <a:gd name="connsiteX85" fmla="*/ 11199600 w 11199600"/>
              <a:gd name="connsiteY85" fmla="*/ 2297710 h 4999652"/>
              <a:gd name="connsiteX86" fmla="*/ 11199600 w 11199600"/>
              <a:gd name="connsiteY86" fmla="*/ 2397501 h 4999652"/>
              <a:gd name="connsiteX87" fmla="*/ 11199600 w 11199600"/>
              <a:gd name="connsiteY87" fmla="*/ 2486821 h 4999652"/>
              <a:gd name="connsiteX88" fmla="*/ 11199600 w 11199600"/>
              <a:gd name="connsiteY88" fmla="*/ 2489591 h 4999652"/>
              <a:gd name="connsiteX89" fmla="*/ 11199600 w 11199600"/>
              <a:gd name="connsiteY89" fmla="*/ 2527609 h 4999652"/>
              <a:gd name="connsiteX90" fmla="*/ 11199600 w 11199600"/>
              <a:gd name="connsiteY90" fmla="*/ 2527610 h 4999652"/>
              <a:gd name="connsiteX91" fmla="*/ 11199600 w 11199600"/>
              <a:gd name="connsiteY91" fmla="*/ 2531944 h 4999652"/>
              <a:gd name="connsiteX92" fmla="*/ 11199600 w 11199600"/>
              <a:gd name="connsiteY92" fmla="*/ 2531945 h 4999652"/>
              <a:gd name="connsiteX93" fmla="*/ 11199600 w 11199600"/>
              <a:gd name="connsiteY93" fmla="*/ 2549720 h 4999652"/>
              <a:gd name="connsiteX94" fmla="*/ 11199600 w 11199600"/>
              <a:gd name="connsiteY94" fmla="*/ 2571950 h 4999652"/>
              <a:gd name="connsiteX95" fmla="*/ 11199600 w 11199600"/>
              <a:gd name="connsiteY95" fmla="*/ 2699732 h 4999652"/>
              <a:gd name="connsiteX96" fmla="*/ 11199600 w 11199600"/>
              <a:gd name="connsiteY96" fmla="*/ 2763831 h 4999652"/>
              <a:gd name="connsiteX97" fmla="*/ 11199600 w 11199600"/>
              <a:gd name="connsiteY97" fmla="*/ 2790282 h 4999652"/>
              <a:gd name="connsiteX98" fmla="*/ 11199600 w 11199600"/>
              <a:gd name="connsiteY98" fmla="*/ 2801850 h 4999652"/>
              <a:gd name="connsiteX99" fmla="*/ 11199600 w 11199600"/>
              <a:gd name="connsiteY99" fmla="*/ 2819096 h 4999652"/>
              <a:gd name="connsiteX100" fmla="*/ 11199600 w 11199600"/>
              <a:gd name="connsiteY100" fmla="*/ 2823960 h 4999652"/>
              <a:gd name="connsiteX101" fmla="*/ 11199600 w 11199600"/>
              <a:gd name="connsiteY101" fmla="*/ 2910931 h 4999652"/>
              <a:gd name="connsiteX102" fmla="*/ 11199600 w 11199600"/>
              <a:gd name="connsiteY102" fmla="*/ 3093336 h 4999652"/>
              <a:gd name="connsiteX103" fmla="*/ 11199600 w 11199600"/>
              <a:gd name="connsiteY103" fmla="*/ 3132994 h 4999652"/>
              <a:gd name="connsiteX104" fmla="*/ 11199600 w 11199600"/>
              <a:gd name="connsiteY104" fmla="*/ 3185171 h 4999652"/>
              <a:gd name="connsiteX105" fmla="*/ 11199600 w 11199600"/>
              <a:gd name="connsiteY105" fmla="*/ 3297044 h 4999652"/>
              <a:gd name="connsiteX106" fmla="*/ 11199600 w 11199600"/>
              <a:gd name="connsiteY106" fmla="*/ 3407235 h 4999652"/>
              <a:gd name="connsiteX107" fmla="*/ 11199600 w 11199600"/>
              <a:gd name="connsiteY107" fmla="*/ 3470134 h 4999652"/>
              <a:gd name="connsiteX108" fmla="*/ 11199600 w 11199600"/>
              <a:gd name="connsiteY108" fmla="*/ 3571284 h 4999652"/>
              <a:gd name="connsiteX109" fmla="*/ 11199600 w 11199600"/>
              <a:gd name="connsiteY109" fmla="*/ 3708888 h 4999652"/>
              <a:gd name="connsiteX110" fmla="*/ 11199600 w 11199600"/>
              <a:gd name="connsiteY110" fmla="*/ 3744374 h 4999652"/>
              <a:gd name="connsiteX111" fmla="*/ 11199600 w 11199600"/>
              <a:gd name="connsiteY111" fmla="*/ 3831345 h 4999652"/>
              <a:gd name="connsiteX112" fmla="*/ 11199600 w 11199600"/>
              <a:gd name="connsiteY112" fmla="*/ 3983128 h 4999652"/>
              <a:gd name="connsiteX113" fmla="*/ 11199600 w 11199600"/>
              <a:gd name="connsiteY113" fmla="*/ 4105585 h 4999652"/>
              <a:gd name="connsiteX114" fmla="*/ 11199600 w 11199600"/>
              <a:gd name="connsiteY114" fmla="*/ 4217458 h 4999652"/>
              <a:gd name="connsiteX115" fmla="*/ 11199600 w 11199600"/>
              <a:gd name="connsiteY115" fmla="*/ 4491698 h 4999652"/>
              <a:gd name="connsiteX116" fmla="*/ 11199600 w 11199600"/>
              <a:gd name="connsiteY116" fmla="*/ 4629302 h 4999652"/>
              <a:gd name="connsiteX117" fmla="*/ 11199600 w 11199600"/>
              <a:gd name="connsiteY117" fmla="*/ 4903542 h 4999652"/>
              <a:gd name="connsiteX118" fmla="*/ 11103603 w 11199600"/>
              <a:gd name="connsiteY118" fmla="*/ 4999652 h 4999652"/>
              <a:gd name="connsiteX119" fmla="*/ 95997 w 11199600"/>
              <a:gd name="connsiteY119" fmla="*/ 4999652 h 4999652"/>
              <a:gd name="connsiteX120" fmla="*/ 0 w 11199600"/>
              <a:gd name="connsiteY120" fmla="*/ 4903542 h 4999652"/>
              <a:gd name="connsiteX121" fmla="*/ 0 w 11199600"/>
              <a:gd name="connsiteY121" fmla="*/ 4899807 h 4999652"/>
              <a:gd name="connsiteX122" fmla="*/ 0 w 11199600"/>
              <a:gd name="connsiteY122" fmla="*/ 4890936 h 4999652"/>
              <a:gd name="connsiteX123" fmla="*/ 0 w 11199600"/>
              <a:gd name="connsiteY123" fmla="*/ 4873660 h 4999652"/>
              <a:gd name="connsiteX124" fmla="*/ 0 w 11199600"/>
              <a:gd name="connsiteY124" fmla="*/ 4845179 h 4999652"/>
              <a:gd name="connsiteX125" fmla="*/ 0 w 11199600"/>
              <a:gd name="connsiteY125" fmla="*/ 4802691 h 4999652"/>
              <a:gd name="connsiteX126" fmla="*/ 0 w 11199600"/>
              <a:gd name="connsiteY126" fmla="*/ 4743394 h 4999652"/>
              <a:gd name="connsiteX127" fmla="*/ 0 w 11199600"/>
              <a:gd name="connsiteY127" fmla="*/ 4664487 h 4999652"/>
              <a:gd name="connsiteX128" fmla="*/ 0 w 11199600"/>
              <a:gd name="connsiteY128" fmla="*/ 4629302 h 4999652"/>
              <a:gd name="connsiteX129" fmla="*/ 0 w 11199600"/>
              <a:gd name="connsiteY129" fmla="*/ 4628196 h 4999652"/>
              <a:gd name="connsiteX130" fmla="*/ 0 w 11199600"/>
              <a:gd name="connsiteY130" fmla="*/ 4620448 h 4999652"/>
              <a:gd name="connsiteX131" fmla="*/ 0 w 11199600"/>
              <a:gd name="connsiteY131" fmla="*/ 4599605 h 4999652"/>
              <a:gd name="connsiteX132" fmla="*/ 0 w 11199600"/>
              <a:gd name="connsiteY132" fmla="*/ 4599420 h 4999652"/>
              <a:gd name="connsiteX133" fmla="*/ 0 w 11199600"/>
              <a:gd name="connsiteY133" fmla="*/ 4558471 h 4999652"/>
              <a:gd name="connsiteX134" fmla="*/ 0 w 11199600"/>
              <a:gd name="connsiteY134" fmla="*/ 4528451 h 4999652"/>
              <a:gd name="connsiteX135" fmla="*/ 0 w 11199600"/>
              <a:gd name="connsiteY135" fmla="*/ 4523932 h 4999652"/>
              <a:gd name="connsiteX136" fmla="*/ 0 w 11199600"/>
              <a:gd name="connsiteY136" fmla="*/ 4490960 h 4999652"/>
              <a:gd name="connsiteX137" fmla="*/ 0 w 11199600"/>
              <a:gd name="connsiteY137" fmla="*/ 4445169 h 4999652"/>
              <a:gd name="connsiteX138" fmla="*/ 0 w 11199600"/>
              <a:gd name="connsiteY138" fmla="*/ 4436638 h 4999652"/>
              <a:gd name="connsiteX139" fmla="*/ 0 w 11199600"/>
              <a:gd name="connsiteY139" fmla="*/ 4390247 h 4999652"/>
              <a:gd name="connsiteX140" fmla="*/ 0 w 11199600"/>
              <a:gd name="connsiteY140" fmla="*/ 4336893 h 4999652"/>
              <a:gd name="connsiteX141" fmla="*/ 0 w 11199600"/>
              <a:gd name="connsiteY141" fmla="*/ 4325365 h 4999652"/>
              <a:gd name="connsiteX142" fmla="*/ 0 w 11199600"/>
              <a:gd name="connsiteY142" fmla="*/ 4249692 h 4999652"/>
              <a:gd name="connsiteX143" fmla="*/ 0 w 11199600"/>
              <a:gd name="connsiteY143" fmla="*/ 4223868 h 4999652"/>
              <a:gd name="connsiteX144" fmla="*/ 0 w 11199600"/>
              <a:gd name="connsiteY144" fmla="*/ 4162398 h 4999652"/>
              <a:gd name="connsiteX145" fmla="*/ 0 w 11199600"/>
              <a:gd name="connsiteY145" fmla="*/ 4096731 h 4999652"/>
              <a:gd name="connsiteX146" fmla="*/ 0 w 11199600"/>
              <a:gd name="connsiteY146" fmla="*/ 4062653 h 4999652"/>
              <a:gd name="connsiteX147" fmla="*/ 0 w 11199600"/>
              <a:gd name="connsiteY147" fmla="*/ 3983128 h 4999652"/>
              <a:gd name="connsiteX148" fmla="*/ 0 w 11199600"/>
              <a:gd name="connsiteY148" fmla="*/ 3979393 h 4999652"/>
              <a:gd name="connsiteX149" fmla="*/ 0 w 11199600"/>
              <a:gd name="connsiteY149" fmla="*/ 3970522 h 4999652"/>
              <a:gd name="connsiteX150" fmla="*/ 0 w 11199600"/>
              <a:gd name="connsiteY150" fmla="*/ 3954654 h 4999652"/>
              <a:gd name="connsiteX151" fmla="*/ 0 w 11199600"/>
              <a:gd name="connsiteY151" fmla="*/ 3953246 h 4999652"/>
              <a:gd name="connsiteX152" fmla="*/ 0 w 11199600"/>
              <a:gd name="connsiteY152" fmla="*/ 3949628 h 4999652"/>
              <a:gd name="connsiteX153" fmla="*/ 0 w 11199600"/>
              <a:gd name="connsiteY153" fmla="*/ 3924765 h 4999652"/>
              <a:gd name="connsiteX154" fmla="*/ 0 w 11199600"/>
              <a:gd name="connsiteY154" fmla="*/ 3882277 h 4999652"/>
              <a:gd name="connsiteX155" fmla="*/ 0 w 11199600"/>
              <a:gd name="connsiteY155" fmla="*/ 3822980 h 4999652"/>
              <a:gd name="connsiteX156" fmla="*/ 0 w 11199600"/>
              <a:gd name="connsiteY156" fmla="*/ 3822491 h 4999652"/>
              <a:gd name="connsiteX157" fmla="*/ 0 w 11199600"/>
              <a:gd name="connsiteY157" fmla="*/ 3796806 h 4999652"/>
              <a:gd name="connsiteX158" fmla="*/ 0 w 11199600"/>
              <a:gd name="connsiteY158" fmla="*/ 3744073 h 4999652"/>
              <a:gd name="connsiteX159" fmla="*/ 0 w 11199600"/>
              <a:gd name="connsiteY159" fmla="*/ 3708888 h 4999652"/>
              <a:gd name="connsiteX160" fmla="*/ 0 w 11199600"/>
              <a:gd name="connsiteY160" fmla="*/ 3707782 h 4999652"/>
              <a:gd name="connsiteX161" fmla="*/ 0 w 11199600"/>
              <a:gd name="connsiteY161" fmla="*/ 3700034 h 4999652"/>
              <a:gd name="connsiteX162" fmla="*/ 0 w 11199600"/>
              <a:gd name="connsiteY162" fmla="*/ 3680414 h 4999652"/>
              <a:gd name="connsiteX163" fmla="*/ 0 w 11199600"/>
              <a:gd name="connsiteY163" fmla="*/ 3679191 h 4999652"/>
              <a:gd name="connsiteX164" fmla="*/ 0 w 11199600"/>
              <a:gd name="connsiteY164" fmla="*/ 3679006 h 4999652"/>
              <a:gd name="connsiteX165" fmla="*/ 0 w 11199600"/>
              <a:gd name="connsiteY165" fmla="*/ 3638057 h 4999652"/>
              <a:gd name="connsiteX166" fmla="*/ 0 w 11199600"/>
              <a:gd name="connsiteY166" fmla="*/ 3622356 h 4999652"/>
              <a:gd name="connsiteX167" fmla="*/ 0 w 11199600"/>
              <a:gd name="connsiteY167" fmla="*/ 3608037 h 4999652"/>
              <a:gd name="connsiteX168" fmla="*/ 0 w 11199600"/>
              <a:gd name="connsiteY168" fmla="*/ 3603518 h 4999652"/>
              <a:gd name="connsiteX169" fmla="*/ 0 w 11199600"/>
              <a:gd name="connsiteY169" fmla="*/ 3570546 h 4999652"/>
              <a:gd name="connsiteX170" fmla="*/ 0 w 11199600"/>
              <a:gd name="connsiteY170" fmla="*/ 3524755 h 4999652"/>
              <a:gd name="connsiteX171" fmla="*/ 0 w 11199600"/>
              <a:gd name="connsiteY171" fmla="*/ 3522566 h 4999652"/>
              <a:gd name="connsiteX172" fmla="*/ 0 w 11199600"/>
              <a:gd name="connsiteY172" fmla="*/ 3516224 h 4999652"/>
              <a:gd name="connsiteX173" fmla="*/ 0 w 11199600"/>
              <a:gd name="connsiteY173" fmla="*/ 3469833 h 4999652"/>
              <a:gd name="connsiteX174" fmla="*/ 0 w 11199600"/>
              <a:gd name="connsiteY174" fmla="*/ 3430476 h 4999652"/>
              <a:gd name="connsiteX175" fmla="*/ 0 w 11199600"/>
              <a:gd name="connsiteY175" fmla="*/ 3416479 h 4999652"/>
              <a:gd name="connsiteX176" fmla="*/ 0 w 11199600"/>
              <a:gd name="connsiteY176" fmla="*/ 3404951 h 4999652"/>
              <a:gd name="connsiteX177" fmla="*/ 0 w 11199600"/>
              <a:gd name="connsiteY177" fmla="*/ 3348116 h 4999652"/>
              <a:gd name="connsiteX178" fmla="*/ 0 w 11199600"/>
              <a:gd name="connsiteY178" fmla="*/ 3329278 h 4999652"/>
              <a:gd name="connsiteX179" fmla="*/ 0 w 11199600"/>
              <a:gd name="connsiteY179" fmla="*/ 3303454 h 4999652"/>
              <a:gd name="connsiteX180" fmla="*/ 0 w 11199600"/>
              <a:gd name="connsiteY180" fmla="*/ 3241984 h 4999652"/>
              <a:gd name="connsiteX181" fmla="*/ 0 w 11199600"/>
              <a:gd name="connsiteY181" fmla="*/ 3220334 h 4999652"/>
              <a:gd name="connsiteX182" fmla="*/ 0 w 11199600"/>
              <a:gd name="connsiteY182" fmla="*/ 3176317 h 4999652"/>
              <a:gd name="connsiteX183" fmla="*/ 0 w 11199600"/>
              <a:gd name="connsiteY183" fmla="*/ 3156236 h 4999652"/>
              <a:gd name="connsiteX184" fmla="*/ 0 w 11199600"/>
              <a:gd name="connsiteY184" fmla="*/ 3142239 h 4999652"/>
              <a:gd name="connsiteX185" fmla="*/ 0 w 11199600"/>
              <a:gd name="connsiteY185" fmla="*/ 3034240 h 4999652"/>
              <a:gd name="connsiteX186" fmla="*/ 0 w 11199600"/>
              <a:gd name="connsiteY186" fmla="*/ 3029214 h 4999652"/>
              <a:gd name="connsiteX187" fmla="*/ 0 w 11199600"/>
              <a:gd name="connsiteY187" fmla="*/ 2991101 h 4999652"/>
              <a:gd name="connsiteX188" fmla="*/ 0 w 11199600"/>
              <a:gd name="connsiteY188" fmla="*/ 2946094 h 4999652"/>
              <a:gd name="connsiteX189" fmla="*/ 0 w 11199600"/>
              <a:gd name="connsiteY189" fmla="*/ 2902077 h 4999652"/>
              <a:gd name="connsiteX190" fmla="*/ 0 w 11199600"/>
              <a:gd name="connsiteY190" fmla="*/ 2876392 h 4999652"/>
              <a:gd name="connsiteX191" fmla="*/ 0 w 11199600"/>
              <a:gd name="connsiteY191" fmla="*/ 2790282 h 4999652"/>
              <a:gd name="connsiteX192" fmla="*/ 0 w 11199600"/>
              <a:gd name="connsiteY192" fmla="*/ 2787072 h 4999652"/>
              <a:gd name="connsiteX193" fmla="*/ 0 w 11199600"/>
              <a:gd name="connsiteY193" fmla="*/ 2760000 h 4999652"/>
              <a:gd name="connsiteX194" fmla="*/ 0 w 11199600"/>
              <a:gd name="connsiteY194" fmla="*/ 2741948 h 4999652"/>
              <a:gd name="connsiteX195" fmla="*/ 0 w 11199600"/>
              <a:gd name="connsiteY195" fmla="*/ 2741947 h 4999652"/>
              <a:gd name="connsiteX196" fmla="*/ 0 w 11199600"/>
              <a:gd name="connsiteY196" fmla="*/ 2716862 h 4999652"/>
              <a:gd name="connsiteX197" fmla="*/ 0 w 11199600"/>
              <a:gd name="connsiteY197" fmla="*/ 2716861 h 4999652"/>
              <a:gd name="connsiteX198" fmla="*/ 0 w 11199600"/>
              <a:gd name="connsiteY198" fmla="*/ 2701942 h 4999652"/>
              <a:gd name="connsiteX199" fmla="*/ 0 w 11199600"/>
              <a:gd name="connsiteY199" fmla="*/ 2602152 h 4999652"/>
              <a:gd name="connsiteX200" fmla="*/ 0 w 11199600"/>
              <a:gd name="connsiteY200" fmla="*/ 2512832 h 4999652"/>
              <a:gd name="connsiteX201" fmla="*/ 0 w 11199600"/>
              <a:gd name="connsiteY201" fmla="*/ 2510062 h 4999652"/>
              <a:gd name="connsiteX202" fmla="*/ 0 w 11199600"/>
              <a:gd name="connsiteY202" fmla="*/ 2472043 h 4999652"/>
              <a:gd name="connsiteX203" fmla="*/ 0 w 11199600"/>
              <a:gd name="connsiteY203" fmla="*/ 2472042 h 4999652"/>
              <a:gd name="connsiteX204" fmla="*/ 0 w 11199600"/>
              <a:gd name="connsiteY204" fmla="*/ 2467708 h 4999652"/>
              <a:gd name="connsiteX205" fmla="*/ 0 w 11199600"/>
              <a:gd name="connsiteY205" fmla="*/ 2467707 h 4999652"/>
              <a:gd name="connsiteX206" fmla="*/ 0 w 11199600"/>
              <a:gd name="connsiteY206" fmla="*/ 2449933 h 4999652"/>
              <a:gd name="connsiteX207" fmla="*/ 0 w 11199600"/>
              <a:gd name="connsiteY207" fmla="*/ 2427702 h 4999652"/>
              <a:gd name="connsiteX208" fmla="*/ 0 w 11199600"/>
              <a:gd name="connsiteY208" fmla="*/ 2299920 h 4999652"/>
              <a:gd name="connsiteX209" fmla="*/ 0 w 11199600"/>
              <a:gd name="connsiteY209" fmla="*/ 2235822 h 4999652"/>
              <a:gd name="connsiteX210" fmla="*/ 0 w 11199600"/>
              <a:gd name="connsiteY210" fmla="*/ 2197803 h 4999652"/>
              <a:gd name="connsiteX211" fmla="*/ 0 w 11199600"/>
              <a:gd name="connsiteY211" fmla="*/ 2197802 h 4999652"/>
              <a:gd name="connsiteX212" fmla="*/ 0 w 11199600"/>
              <a:gd name="connsiteY212" fmla="*/ 2180556 h 4999652"/>
              <a:gd name="connsiteX213" fmla="*/ 0 w 11199600"/>
              <a:gd name="connsiteY213" fmla="*/ 2180555 h 4999652"/>
              <a:gd name="connsiteX214" fmla="*/ 0 w 11199600"/>
              <a:gd name="connsiteY214" fmla="*/ 2175692 h 4999652"/>
              <a:gd name="connsiteX215" fmla="*/ 0 w 11199600"/>
              <a:gd name="connsiteY215" fmla="*/ 2088721 h 4999652"/>
              <a:gd name="connsiteX216" fmla="*/ 0 w 11199600"/>
              <a:gd name="connsiteY216" fmla="*/ 2070687 h 4999652"/>
              <a:gd name="connsiteX217" fmla="*/ 0 w 11199600"/>
              <a:gd name="connsiteY217" fmla="*/ 2025680 h 4999652"/>
              <a:gd name="connsiteX218" fmla="*/ 0 w 11199600"/>
              <a:gd name="connsiteY218" fmla="*/ 1906316 h 4999652"/>
              <a:gd name="connsiteX219" fmla="*/ 0 w 11199600"/>
              <a:gd name="connsiteY219" fmla="*/ 1906315 h 4999652"/>
              <a:gd name="connsiteX220" fmla="*/ 0 w 11199600"/>
              <a:gd name="connsiteY220" fmla="*/ 1866658 h 4999652"/>
              <a:gd name="connsiteX221" fmla="*/ 0 w 11199600"/>
              <a:gd name="connsiteY221" fmla="*/ 1866657 h 4999652"/>
              <a:gd name="connsiteX222" fmla="*/ 0 w 11199600"/>
              <a:gd name="connsiteY222" fmla="*/ 1821533 h 4999652"/>
              <a:gd name="connsiteX223" fmla="*/ 0 w 11199600"/>
              <a:gd name="connsiteY223" fmla="*/ 1814481 h 4999652"/>
              <a:gd name="connsiteX224" fmla="*/ 0 w 11199600"/>
              <a:gd name="connsiteY224" fmla="*/ 1796447 h 4999652"/>
              <a:gd name="connsiteX225" fmla="*/ 0 w 11199600"/>
              <a:gd name="connsiteY225" fmla="*/ 1702609 h 4999652"/>
              <a:gd name="connsiteX226" fmla="*/ 0 w 11199600"/>
              <a:gd name="connsiteY226" fmla="*/ 1592418 h 4999652"/>
              <a:gd name="connsiteX227" fmla="*/ 0 w 11199600"/>
              <a:gd name="connsiteY227" fmla="*/ 1592417 h 4999652"/>
              <a:gd name="connsiteX228" fmla="*/ 0 w 11199600"/>
              <a:gd name="connsiteY228" fmla="*/ 1551628 h 4999652"/>
              <a:gd name="connsiteX229" fmla="*/ 0 w 11199600"/>
              <a:gd name="connsiteY229" fmla="*/ 1547293 h 4999652"/>
              <a:gd name="connsiteX230" fmla="*/ 0 w 11199600"/>
              <a:gd name="connsiteY230" fmla="*/ 1529519 h 4999652"/>
              <a:gd name="connsiteX231" fmla="*/ 0 w 11199600"/>
              <a:gd name="connsiteY231" fmla="*/ 1529518 h 4999652"/>
              <a:gd name="connsiteX232" fmla="*/ 0 w 11199600"/>
              <a:gd name="connsiteY232" fmla="*/ 1428369 h 4999652"/>
              <a:gd name="connsiteX233" fmla="*/ 0 w 11199600"/>
              <a:gd name="connsiteY233" fmla="*/ 1290764 h 4999652"/>
              <a:gd name="connsiteX234" fmla="*/ 0 w 11199600"/>
              <a:gd name="connsiteY234" fmla="*/ 1277388 h 4999652"/>
              <a:gd name="connsiteX235" fmla="*/ 0 w 11199600"/>
              <a:gd name="connsiteY235" fmla="*/ 1260141 h 4999652"/>
              <a:gd name="connsiteX236" fmla="*/ 0 w 11199600"/>
              <a:gd name="connsiteY236" fmla="*/ 1255278 h 4999652"/>
              <a:gd name="connsiteX237" fmla="*/ 0 w 11199600"/>
              <a:gd name="connsiteY237" fmla="*/ 1255277 h 4999652"/>
              <a:gd name="connsiteX238" fmla="*/ 0 w 11199600"/>
              <a:gd name="connsiteY238" fmla="*/ 1208224 h 4999652"/>
              <a:gd name="connsiteX239" fmla="*/ 0 w 11199600"/>
              <a:gd name="connsiteY239" fmla="*/ 1168307 h 4999652"/>
              <a:gd name="connsiteX240" fmla="*/ 0 w 11199600"/>
              <a:gd name="connsiteY240" fmla="*/ 1016524 h 4999652"/>
              <a:gd name="connsiteX241" fmla="*/ 0 w 11199600"/>
              <a:gd name="connsiteY241" fmla="*/ 894067 h 4999652"/>
              <a:gd name="connsiteX242" fmla="*/ 0 w 11199600"/>
              <a:gd name="connsiteY242" fmla="*/ 782195 h 4999652"/>
              <a:gd name="connsiteX243" fmla="*/ 0 w 11199600"/>
              <a:gd name="connsiteY243" fmla="*/ 507955 h 4999652"/>
              <a:gd name="connsiteX244" fmla="*/ 0 w 11199600"/>
              <a:gd name="connsiteY244" fmla="*/ 370350 h 4999652"/>
              <a:gd name="connsiteX245" fmla="*/ 0 w 11199600"/>
              <a:gd name="connsiteY245" fmla="*/ 96110 h 4999652"/>
              <a:gd name="connsiteX246" fmla="*/ 95997 w 11199600"/>
              <a:gd name="connsiteY246" fmla="*/ 0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199600" h="4999652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08224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8"/>
                </a:ln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lnTo>
                  <a:pt x="11199600" y="1337290"/>
                </a:lnTo>
                <a:lnTo>
                  <a:pt x="11199600" y="1349128"/>
                </a:lnTo>
                <a:lnTo>
                  <a:pt x="11199600" y="1362376"/>
                </a:lnTo>
                <a:lnTo>
                  <a:pt x="11199600" y="1377295"/>
                </a:ln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6"/>
                </a:ln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6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07195"/>
                </a:lnTo>
                <a:lnTo>
                  <a:pt x="11199600" y="1611530"/>
                </a:lnTo>
                <a:lnTo>
                  <a:pt x="11199600" y="1651535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7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6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881436"/>
                </a:lnTo>
                <a:lnTo>
                  <a:pt x="11199600" y="1898682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0"/>
                </a:lnTo>
                <a:lnTo>
                  <a:pt x="11199600" y="2008551"/>
                </a:lnTo>
                <a:lnTo>
                  <a:pt x="11199600" y="2053557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172922"/>
                </a:lnTo>
                <a:lnTo>
                  <a:pt x="11199600" y="2212580"/>
                </a:lnTo>
                <a:lnTo>
                  <a:pt x="11199600" y="2239653"/>
                </a:lnTo>
                <a:lnTo>
                  <a:pt x="11199600" y="2257704"/>
                </a:lnTo>
                <a:lnTo>
                  <a:pt x="11199600" y="2257705"/>
                </a:lnTo>
                <a:lnTo>
                  <a:pt x="11199600" y="2282790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6821"/>
                </a:lnTo>
                <a:lnTo>
                  <a:pt x="11199600" y="2489591"/>
                </a:lnTo>
                <a:lnTo>
                  <a:pt x="11199600" y="2527609"/>
                </a:lnTo>
                <a:lnTo>
                  <a:pt x="11199600" y="2527610"/>
                </a:lnTo>
                <a:lnTo>
                  <a:pt x="11199600" y="2531944"/>
                </a:lnTo>
                <a:lnTo>
                  <a:pt x="11199600" y="2531945"/>
                </a:lnTo>
                <a:lnTo>
                  <a:pt x="11199600" y="2549720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790282"/>
                </a:lnTo>
                <a:lnTo>
                  <a:pt x="11199600" y="2801850"/>
                </a:lnTo>
                <a:lnTo>
                  <a:pt x="11199600" y="2819096"/>
                </a:lnTo>
                <a:lnTo>
                  <a:pt x="11199600" y="2823960"/>
                </a:lnTo>
                <a:lnTo>
                  <a:pt x="11199600" y="2910931"/>
                </a:lnTo>
                <a:lnTo>
                  <a:pt x="11199600" y="3093336"/>
                </a:lnTo>
                <a:lnTo>
                  <a:pt x="11199600" y="3132994"/>
                </a:lnTo>
                <a:lnTo>
                  <a:pt x="11199600" y="3185171"/>
                </a:lnTo>
                <a:lnTo>
                  <a:pt x="11199600" y="3297044"/>
                </a:lnTo>
                <a:lnTo>
                  <a:pt x="11199600" y="3407235"/>
                </a:lnTo>
                <a:lnTo>
                  <a:pt x="11199600" y="3470134"/>
                </a:lnTo>
                <a:lnTo>
                  <a:pt x="11199600" y="3571284"/>
                </a:lnTo>
                <a:lnTo>
                  <a:pt x="11199600" y="3708888"/>
                </a:lnTo>
                <a:lnTo>
                  <a:pt x="11199600" y="3744374"/>
                </a:lnTo>
                <a:lnTo>
                  <a:pt x="11199600" y="3831345"/>
                </a:lnTo>
                <a:lnTo>
                  <a:pt x="11199600" y="3983128"/>
                </a:lnTo>
                <a:lnTo>
                  <a:pt x="11199600" y="4105585"/>
                </a:lnTo>
                <a:lnTo>
                  <a:pt x="11199600" y="4217458"/>
                </a:lnTo>
                <a:lnTo>
                  <a:pt x="11199600" y="4491698"/>
                </a:lnTo>
                <a:lnTo>
                  <a:pt x="11199600" y="4629302"/>
                </a:lnTo>
                <a:lnTo>
                  <a:pt x="11199600" y="4903542"/>
                </a:lnTo>
                <a:cubicBezTo>
                  <a:pt x="11199600" y="4999652"/>
                  <a:pt x="11103603" y="4999652"/>
                  <a:pt x="11103603" y="4999652"/>
                </a:cubicBezTo>
                <a:cubicBezTo>
                  <a:pt x="11103603" y="4999652"/>
                  <a:pt x="11103603" y="4999652"/>
                  <a:pt x="95997" y="4999652"/>
                </a:cubicBezTo>
                <a:cubicBezTo>
                  <a:pt x="0" y="4999652"/>
                  <a:pt x="0" y="4903542"/>
                  <a:pt x="0" y="4903542"/>
                </a:cubicBezTo>
                <a:lnTo>
                  <a:pt x="0" y="4899807"/>
                </a:lnTo>
                <a:lnTo>
                  <a:pt x="0" y="4890936"/>
                </a:lnTo>
                <a:lnTo>
                  <a:pt x="0" y="4873660"/>
                </a:lnTo>
                <a:lnTo>
                  <a:pt x="0" y="4845179"/>
                </a:lnTo>
                <a:lnTo>
                  <a:pt x="0" y="4802691"/>
                </a:lnTo>
                <a:lnTo>
                  <a:pt x="0" y="4743394"/>
                </a:lnTo>
                <a:lnTo>
                  <a:pt x="0" y="4664487"/>
                </a:lnTo>
                <a:lnTo>
                  <a:pt x="0" y="4629302"/>
                </a:lnTo>
                <a:lnTo>
                  <a:pt x="0" y="4628196"/>
                </a:lnTo>
                <a:lnTo>
                  <a:pt x="0" y="4620448"/>
                </a:lnTo>
                <a:lnTo>
                  <a:pt x="0" y="4599605"/>
                </a:lnTo>
                <a:lnTo>
                  <a:pt x="0" y="4599420"/>
                </a:lnTo>
                <a:lnTo>
                  <a:pt x="0" y="4558471"/>
                </a:lnTo>
                <a:lnTo>
                  <a:pt x="0" y="4528451"/>
                </a:lnTo>
                <a:lnTo>
                  <a:pt x="0" y="4523932"/>
                </a:lnTo>
                <a:lnTo>
                  <a:pt x="0" y="4490960"/>
                </a:lnTo>
                <a:lnTo>
                  <a:pt x="0" y="4445169"/>
                </a:lnTo>
                <a:lnTo>
                  <a:pt x="0" y="4436638"/>
                </a:lnTo>
                <a:lnTo>
                  <a:pt x="0" y="4390247"/>
                </a:lnTo>
                <a:lnTo>
                  <a:pt x="0" y="4336893"/>
                </a:lnTo>
                <a:lnTo>
                  <a:pt x="0" y="4325365"/>
                </a:lnTo>
                <a:lnTo>
                  <a:pt x="0" y="4249692"/>
                </a:lnTo>
                <a:lnTo>
                  <a:pt x="0" y="4223868"/>
                </a:lnTo>
                <a:lnTo>
                  <a:pt x="0" y="4162398"/>
                </a:lnTo>
                <a:lnTo>
                  <a:pt x="0" y="4096731"/>
                </a:lnTo>
                <a:lnTo>
                  <a:pt x="0" y="4062653"/>
                </a:lnTo>
                <a:lnTo>
                  <a:pt x="0" y="3983128"/>
                </a:lnTo>
                <a:lnTo>
                  <a:pt x="0" y="3979393"/>
                </a:lnTo>
                <a:lnTo>
                  <a:pt x="0" y="3970522"/>
                </a:lnTo>
                <a:lnTo>
                  <a:pt x="0" y="3954654"/>
                </a:lnTo>
                <a:lnTo>
                  <a:pt x="0" y="3953246"/>
                </a:lnTo>
                <a:lnTo>
                  <a:pt x="0" y="3949628"/>
                </a:lnTo>
                <a:lnTo>
                  <a:pt x="0" y="3924765"/>
                </a:lnTo>
                <a:lnTo>
                  <a:pt x="0" y="3882277"/>
                </a:lnTo>
                <a:lnTo>
                  <a:pt x="0" y="3822980"/>
                </a:lnTo>
                <a:lnTo>
                  <a:pt x="0" y="3822491"/>
                </a:lnTo>
                <a:lnTo>
                  <a:pt x="0" y="3796806"/>
                </a:lnTo>
                <a:lnTo>
                  <a:pt x="0" y="3744073"/>
                </a:lnTo>
                <a:lnTo>
                  <a:pt x="0" y="3708888"/>
                </a:lnTo>
                <a:lnTo>
                  <a:pt x="0" y="3707782"/>
                </a:lnTo>
                <a:lnTo>
                  <a:pt x="0" y="3700034"/>
                </a:lnTo>
                <a:lnTo>
                  <a:pt x="0" y="3680414"/>
                </a:lnTo>
                <a:lnTo>
                  <a:pt x="0" y="3679191"/>
                </a:lnTo>
                <a:lnTo>
                  <a:pt x="0" y="3679006"/>
                </a:lnTo>
                <a:lnTo>
                  <a:pt x="0" y="3638057"/>
                </a:lnTo>
                <a:lnTo>
                  <a:pt x="0" y="3622356"/>
                </a:lnTo>
                <a:lnTo>
                  <a:pt x="0" y="3608037"/>
                </a:lnTo>
                <a:lnTo>
                  <a:pt x="0" y="3603518"/>
                </a:lnTo>
                <a:lnTo>
                  <a:pt x="0" y="3570546"/>
                </a:lnTo>
                <a:lnTo>
                  <a:pt x="0" y="3524755"/>
                </a:lnTo>
                <a:lnTo>
                  <a:pt x="0" y="3522566"/>
                </a:lnTo>
                <a:lnTo>
                  <a:pt x="0" y="3516224"/>
                </a:lnTo>
                <a:lnTo>
                  <a:pt x="0" y="3469833"/>
                </a:lnTo>
                <a:lnTo>
                  <a:pt x="0" y="3430476"/>
                </a:lnTo>
                <a:lnTo>
                  <a:pt x="0" y="3416479"/>
                </a:lnTo>
                <a:lnTo>
                  <a:pt x="0" y="3404951"/>
                </a:lnTo>
                <a:lnTo>
                  <a:pt x="0" y="3348116"/>
                </a:lnTo>
                <a:lnTo>
                  <a:pt x="0" y="3329278"/>
                </a:lnTo>
                <a:lnTo>
                  <a:pt x="0" y="3303454"/>
                </a:lnTo>
                <a:lnTo>
                  <a:pt x="0" y="3241984"/>
                </a:lnTo>
                <a:lnTo>
                  <a:pt x="0" y="3220334"/>
                </a:lnTo>
                <a:lnTo>
                  <a:pt x="0" y="3176317"/>
                </a:lnTo>
                <a:lnTo>
                  <a:pt x="0" y="3156236"/>
                </a:lnTo>
                <a:lnTo>
                  <a:pt x="0" y="3142239"/>
                </a:lnTo>
                <a:lnTo>
                  <a:pt x="0" y="3034240"/>
                </a:lnTo>
                <a:lnTo>
                  <a:pt x="0" y="3029214"/>
                </a:lnTo>
                <a:lnTo>
                  <a:pt x="0" y="2991101"/>
                </a:lnTo>
                <a:lnTo>
                  <a:pt x="0" y="2946094"/>
                </a:lnTo>
                <a:lnTo>
                  <a:pt x="0" y="2902077"/>
                </a:lnTo>
                <a:lnTo>
                  <a:pt x="0" y="2876392"/>
                </a:lnTo>
                <a:lnTo>
                  <a:pt x="0" y="2790282"/>
                </a:lnTo>
                <a:lnTo>
                  <a:pt x="0" y="2787072"/>
                </a:lnTo>
                <a:lnTo>
                  <a:pt x="0" y="2760000"/>
                </a:lnTo>
                <a:lnTo>
                  <a:pt x="0" y="2741948"/>
                </a:lnTo>
                <a:lnTo>
                  <a:pt x="0" y="2741947"/>
                </a:lnTo>
                <a:lnTo>
                  <a:pt x="0" y="2716862"/>
                </a:lnTo>
                <a:lnTo>
                  <a:pt x="0" y="2716861"/>
                </a:lnTo>
                <a:lnTo>
                  <a:pt x="0" y="2701942"/>
                </a:lnTo>
                <a:lnTo>
                  <a:pt x="0" y="2602152"/>
                </a:lnTo>
                <a:lnTo>
                  <a:pt x="0" y="2512832"/>
                </a:lnTo>
                <a:lnTo>
                  <a:pt x="0" y="2510062"/>
                </a:lnTo>
                <a:lnTo>
                  <a:pt x="0" y="2472043"/>
                </a:lnTo>
                <a:lnTo>
                  <a:pt x="0" y="2472042"/>
                </a:lnTo>
                <a:lnTo>
                  <a:pt x="0" y="2467708"/>
                </a:lnTo>
                <a:lnTo>
                  <a:pt x="0" y="2467707"/>
                </a:lnTo>
                <a:lnTo>
                  <a:pt x="0" y="2449933"/>
                </a:lnTo>
                <a:lnTo>
                  <a:pt x="0" y="2427702"/>
                </a:lnTo>
                <a:lnTo>
                  <a:pt x="0" y="2299920"/>
                </a:lnTo>
                <a:lnTo>
                  <a:pt x="0" y="2235822"/>
                </a:lnTo>
                <a:lnTo>
                  <a:pt x="0" y="2197803"/>
                </a:lnTo>
                <a:lnTo>
                  <a:pt x="0" y="2197802"/>
                </a:lnTo>
                <a:lnTo>
                  <a:pt x="0" y="2180556"/>
                </a:lnTo>
                <a:lnTo>
                  <a:pt x="0" y="2180555"/>
                </a:lnTo>
                <a:lnTo>
                  <a:pt x="0" y="2175692"/>
                </a:lnTo>
                <a:lnTo>
                  <a:pt x="0" y="2088721"/>
                </a:lnTo>
                <a:lnTo>
                  <a:pt x="0" y="2070687"/>
                </a:lnTo>
                <a:lnTo>
                  <a:pt x="0" y="2025680"/>
                </a:lnTo>
                <a:lnTo>
                  <a:pt x="0" y="1906316"/>
                </a:lnTo>
                <a:lnTo>
                  <a:pt x="0" y="1906315"/>
                </a:lnTo>
                <a:lnTo>
                  <a:pt x="0" y="1866658"/>
                </a:lnTo>
                <a:lnTo>
                  <a:pt x="0" y="1866657"/>
                </a:lnTo>
                <a:lnTo>
                  <a:pt x="0" y="1821533"/>
                </a:lnTo>
                <a:lnTo>
                  <a:pt x="0" y="1814481"/>
                </a:lnTo>
                <a:lnTo>
                  <a:pt x="0" y="1796447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92417"/>
                </a:lnTo>
                <a:lnTo>
                  <a:pt x="0" y="1551628"/>
                </a:lnTo>
                <a:lnTo>
                  <a:pt x="0" y="1547293"/>
                </a:lnTo>
                <a:lnTo>
                  <a:pt x="0" y="1529519"/>
                </a:lnTo>
                <a:lnTo>
                  <a:pt x="0" y="1529518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77388"/>
                </a:lnTo>
                <a:lnTo>
                  <a:pt x="0" y="1260141"/>
                </a:lnTo>
                <a:lnTo>
                  <a:pt x="0" y="1255278"/>
                </a:lnTo>
                <a:lnTo>
                  <a:pt x="0" y="1255277"/>
                </a:lnTo>
                <a:lnTo>
                  <a:pt x="0" y="1208224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6594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0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10489175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1048917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999866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696912" y="280733"/>
            <a:ext cx="11199600" cy="5920067"/>
          </a:xfrm>
          <a:custGeom>
            <a:avLst/>
            <a:gdLst>
              <a:gd name="connsiteX0" fmla="*/ 95997 w 11199600"/>
              <a:gd name="connsiteY0" fmla="*/ 0 h 5920067"/>
              <a:gd name="connsiteX1" fmla="*/ 11103603 w 11199600"/>
              <a:gd name="connsiteY1" fmla="*/ 0 h 5920067"/>
              <a:gd name="connsiteX2" fmla="*/ 11199600 w 11199600"/>
              <a:gd name="connsiteY2" fmla="*/ 96110 h 5920067"/>
              <a:gd name="connsiteX3" fmla="*/ 11199600 w 11199600"/>
              <a:gd name="connsiteY3" fmla="*/ 335165 h 5920067"/>
              <a:gd name="connsiteX4" fmla="*/ 11199600 w 11199600"/>
              <a:gd name="connsiteY4" fmla="*/ 370350 h 5920067"/>
              <a:gd name="connsiteX5" fmla="*/ 11199600 w 11199600"/>
              <a:gd name="connsiteY5" fmla="*/ 379204 h 5920067"/>
              <a:gd name="connsiteX6" fmla="*/ 11199600 w 11199600"/>
              <a:gd name="connsiteY6" fmla="*/ 400048 h 5920067"/>
              <a:gd name="connsiteX7" fmla="*/ 11199600 w 11199600"/>
              <a:gd name="connsiteY7" fmla="*/ 400232 h 5920067"/>
              <a:gd name="connsiteX8" fmla="*/ 11199600 w 11199600"/>
              <a:gd name="connsiteY8" fmla="*/ 471202 h 5920067"/>
              <a:gd name="connsiteX9" fmla="*/ 11199600 w 11199600"/>
              <a:gd name="connsiteY9" fmla="*/ 475721 h 5920067"/>
              <a:gd name="connsiteX10" fmla="*/ 11199600 w 11199600"/>
              <a:gd name="connsiteY10" fmla="*/ 508692 h 5920067"/>
              <a:gd name="connsiteX11" fmla="*/ 11199600 w 11199600"/>
              <a:gd name="connsiteY11" fmla="*/ 554484 h 5920067"/>
              <a:gd name="connsiteX12" fmla="*/ 11199600 w 11199600"/>
              <a:gd name="connsiteY12" fmla="*/ 563015 h 5920067"/>
              <a:gd name="connsiteX13" fmla="*/ 11199600 w 11199600"/>
              <a:gd name="connsiteY13" fmla="*/ 609405 h 5920067"/>
              <a:gd name="connsiteX14" fmla="*/ 11199600 w 11199600"/>
              <a:gd name="connsiteY14" fmla="*/ 662759 h 5920067"/>
              <a:gd name="connsiteX15" fmla="*/ 11199600 w 11199600"/>
              <a:gd name="connsiteY15" fmla="*/ 674288 h 5920067"/>
              <a:gd name="connsiteX16" fmla="*/ 11199600 w 11199600"/>
              <a:gd name="connsiteY16" fmla="*/ 749961 h 5920067"/>
              <a:gd name="connsiteX17" fmla="*/ 11199600 w 11199600"/>
              <a:gd name="connsiteY17" fmla="*/ 775785 h 5920067"/>
              <a:gd name="connsiteX18" fmla="*/ 11199600 w 11199600"/>
              <a:gd name="connsiteY18" fmla="*/ 837255 h 5920067"/>
              <a:gd name="connsiteX19" fmla="*/ 11199600 w 11199600"/>
              <a:gd name="connsiteY19" fmla="*/ 902921 h 5920067"/>
              <a:gd name="connsiteX20" fmla="*/ 11199600 w 11199600"/>
              <a:gd name="connsiteY20" fmla="*/ 936999 h 5920067"/>
              <a:gd name="connsiteX21" fmla="*/ 11199600 w 11199600"/>
              <a:gd name="connsiteY21" fmla="*/ 1016524 h 5920067"/>
              <a:gd name="connsiteX22" fmla="*/ 11199600 w 11199600"/>
              <a:gd name="connsiteY22" fmla="*/ 1029131 h 5920067"/>
              <a:gd name="connsiteX23" fmla="*/ 11199600 w 11199600"/>
              <a:gd name="connsiteY23" fmla="*/ 1044999 h 5920067"/>
              <a:gd name="connsiteX24" fmla="*/ 11199600 w 11199600"/>
              <a:gd name="connsiteY24" fmla="*/ 1046406 h 5920067"/>
              <a:gd name="connsiteX25" fmla="*/ 11199600 w 11199600"/>
              <a:gd name="connsiteY25" fmla="*/ 1050025 h 5920067"/>
              <a:gd name="connsiteX26" fmla="*/ 11199600 w 11199600"/>
              <a:gd name="connsiteY26" fmla="*/ 1074887 h 5920067"/>
              <a:gd name="connsiteX27" fmla="*/ 11199600 w 11199600"/>
              <a:gd name="connsiteY27" fmla="*/ 1176672 h 5920067"/>
              <a:gd name="connsiteX28" fmla="*/ 11199600 w 11199600"/>
              <a:gd name="connsiteY28" fmla="*/ 1177161 h 5920067"/>
              <a:gd name="connsiteX29" fmla="*/ 11199600 w 11199600"/>
              <a:gd name="connsiteY29" fmla="*/ 1202847 h 5920067"/>
              <a:gd name="connsiteX30" fmla="*/ 11199600 w 11199600"/>
              <a:gd name="connsiteY30" fmla="*/ 1255579 h 5920067"/>
              <a:gd name="connsiteX31" fmla="*/ 11199600 w 11199600"/>
              <a:gd name="connsiteY31" fmla="*/ 1290764 h 5920067"/>
              <a:gd name="connsiteX32" fmla="*/ 11199600 w 11199600"/>
              <a:gd name="connsiteY32" fmla="*/ 1299618 h 5920067"/>
              <a:gd name="connsiteX33" fmla="*/ 11199600 w 11199600"/>
              <a:gd name="connsiteY33" fmla="*/ 1319239 h 5920067"/>
              <a:gd name="connsiteX34" fmla="*/ 11199600 w 11199600"/>
              <a:gd name="connsiteY34" fmla="*/ 1320462 h 5920067"/>
              <a:gd name="connsiteX35" fmla="*/ 11199600 w 11199600"/>
              <a:gd name="connsiteY35" fmla="*/ 1320646 h 5920067"/>
              <a:gd name="connsiteX36" fmla="*/ 11199600 w 11199600"/>
              <a:gd name="connsiteY36" fmla="*/ 1349128 h 5920067"/>
              <a:gd name="connsiteX37" fmla="*/ 11199600 w 11199600"/>
              <a:gd name="connsiteY37" fmla="*/ 1377296 h 5920067"/>
              <a:gd name="connsiteX38" fmla="*/ 11199600 w 11199600"/>
              <a:gd name="connsiteY38" fmla="*/ 1391616 h 5920067"/>
              <a:gd name="connsiteX39" fmla="*/ 11199600 w 11199600"/>
              <a:gd name="connsiteY39" fmla="*/ 1396135 h 5920067"/>
              <a:gd name="connsiteX40" fmla="*/ 11199600 w 11199600"/>
              <a:gd name="connsiteY40" fmla="*/ 1429106 h 5920067"/>
              <a:gd name="connsiteX41" fmla="*/ 11199600 w 11199600"/>
              <a:gd name="connsiteY41" fmla="*/ 1474898 h 5920067"/>
              <a:gd name="connsiteX42" fmla="*/ 11199600 w 11199600"/>
              <a:gd name="connsiteY42" fmla="*/ 1477087 h 5920067"/>
              <a:gd name="connsiteX43" fmla="*/ 11199600 w 11199600"/>
              <a:gd name="connsiteY43" fmla="*/ 1483429 h 5920067"/>
              <a:gd name="connsiteX44" fmla="*/ 11199600 w 11199600"/>
              <a:gd name="connsiteY44" fmla="*/ 1529819 h 5920067"/>
              <a:gd name="connsiteX45" fmla="*/ 11199600 w 11199600"/>
              <a:gd name="connsiteY45" fmla="*/ 1569177 h 5920067"/>
              <a:gd name="connsiteX46" fmla="*/ 11199600 w 11199600"/>
              <a:gd name="connsiteY46" fmla="*/ 1583173 h 5920067"/>
              <a:gd name="connsiteX47" fmla="*/ 11199600 w 11199600"/>
              <a:gd name="connsiteY47" fmla="*/ 1594702 h 5920067"/>
              <a:gd name="connsiteX48" fmla="*/ 11199600 w 11199600"/>
              <a:gd name="connsiteY48" fmla="*/ 1651536 h 5920067"/>
              <a:gd name="connsiteX49" fmla="*/ 11199600 w 11199600"/>
              <a:gd name="connsiteY49" fmla="*/ 1670375 h 5920067"/>
              <a:gd name="connsiteX50" fmla="*/ 11199600 w 11199600"/>
              <a:gd name="connsiteY50" fmla="*/ 1696199 h 5920067"/>
              <a:gd name="connsiteX51" fmla="*/ 11199600 w 11199600"/>
              <a:gd name="connsiteY51" fmla="*/ 1757669 h 5920067"/>
              <a:gd name="connsiteX52" fmla="*/ 11199600 w 11199600"/>
              <a:gd name="connsiteY52" fmla="*/ 1779318 h 5920067"/>
              <a:gd name="connsiteX53" fmla="*/ 11199600 w 11199600"/>
              <a:gd name="connsiteY53" fmla="*/ 1823335 h 5920067"/>
              <a:gd name="connsiteX54" fmla="*/ 11199600 w 11199600"/>
              <a:gd name="connsiteY54" fmla="*/ 1843417 h 5920067"/>
              <a:gd name="connsiteX55" fmla="*/ 11199600 w 11199600"/>
              <a:gd name="connsiteY55" fmla="*/ 1857413 h 5920067"/>
              <a:gd name="connsiteX56" fmla="*/ 11199600 w 11199600"/>
              <a:gd name="connsiteY56" fmla="*/ 1965413 h 5920067"/>
              <a:gd name="connsiteX57" fmla="*/ 11199600 w 11199600"/>
              <a:gd name="connsiteY57" fmla="*/ 1970439 h 5920067"/>
              <a:gd name="connsiteX58" fmla="*/ 11199600 w 11199600"/>
              <a:gd name="connsiteY58" fmla="*/ 2008551 h 5920067"/>
              <a:gd name="connsiteX59" fmla="*/ 11199600 w 11199600"/>
              <a:gd name="connsiteY59" fmla="*/ 2053558 h 5920067"/>
              <a:gd name="connsiteX60" fmla="*/ 11199600 w 11199600"/>
              <a:gd name="connsiteY60" fmla="*/ 2097575 h 5920067"/>
              <a:gd name="connsiteX61" fmla="*/ 11199600 w 11199600"/>
              <a:gd name="connsiteY61" fmla="*/ 2123261 h 5920067"/>
              <a:gd name="connsiteX62" fmla="*/ 11199600 w 11199600"/>
              <a:gd name="connsiteY62" fmla="*/ 2239653 h 5920067"/>
              <a:gd name="connsiteX63" fmla="*/ 11199600 w 11199600"/>
              <a:gd name="connsiteY63" fmla="*/ 2257705 h 5920067"/>
              <a:gd name="connsiteX64" fmla="*/ 11199600 w 11199600"/>
              <a:gd name="connsiteY64" fmla="*/ 2282791 h 5920067"/>
              <a:gd name="connsiteX65" fmla="*/ 11199600 w 11199600"/>
              <a:gd name="connsiteY65" fmla="*/ 2297710 h 5920067"/>
              <a:gd name="connsiteX66" fmla="*/ 11199600 w 11199600"/>
              <a:gd name="connsiteY66" fmla="*/ 2397501 h 5920067"/>
              <a:gd name="connsiteX67" fmla="*/ 11199600 w 11199600"/>
              <a:gd name="connsiteY67" fmla="*/ 2489591 h 5920067"/>
              <a:gd name="connsiteX68" fmla="*/ 11199600 w 11199600"/>
              <a:gd name="connsiteY68" fmla="*/ 2527610 h 5920067"/>
              <a:gd name="connsiteX69" fmla="*/ 11199600 w 11199600"/>
              <a:gd name="connsiteY69" fmla="*/ 2531945 h 5920067"/>
              <a:gd name="connsiteX70" fmla="*/ 11199600 w 11199600"/>
              <a:gd name="connsiteY70" fmla="*/ 2571950 h 5920067"/>
              <a:gd name="connsiteX71" fmla="*/ 11199600 w 11199600"/>
              <a:gd name="connsiteY71" fmla="*/ 2699732 h 5920067"/>
              <a:gd name="connsiteX72" fmla="*/ 11199600 w 11199600"/>
              <a:gd name="connsiteY72" fmla="*/ 2763831 h 5920067"/>
              <a:gd name="connsiteX73" fmla="*/ 11199600 w 11199600"/>
              <a:gd name="connsiteY73" fmla="*/ 2801851 h 5920067"/>
              <a:gd name="connsiteX74" fmla="*/ 11199600 w 11199600"/>
              <a:gd name="connsiteY74" fmla="*/ 2819097 h 5920067"/>
              <a:gd name="connsiteX75" fmla="*/ 11199600 w 11199600"/>
              <a:gd name="connsiteY75" fmla="*/ 2928965 h 5920067"/>
              <a:gd name="connsiteX76" fmla="*/ 11199600 w 11199600"/>
              <a:gd name="connsiteY76" fmla="*/ 2973972 h 5920067"/>
              <a:gd name="connsiteX77" fmla="*/ 11199600 w 11199600"/>
              <a:gd name="connsiteY77" fmla="*/ 3093337 h 5920067"/>
              <a:gd name="connsiteX78" fmla="*/ 11199600 w 11199600"/>
              <a:gd name="connsiteY78" fmla="*/ 3132995 h 5920067"/>
              <a:gd name="connsiteX79" fmla="*/ 11199600 w 11199600"/>
              <a:gd name="connsiteY79" fmla="*/ 3178119 h 5920067"/>
              <a:gd name="connsiteX80" fmla="*/ 11199600 w 11199600"/>
              <a:gd name="connsiteY80" fmla="*/ 3203205 h 5920067"/>
              <a:gd name="connsiteX81" fmla="*/ 11199600 w 11199600"/>
              <a:gd name="connsiteY81" fmla="*/ 3407236 h 5920067"/>
              <a:gd name="connsiteX82" fmla="*/ 11199600 w 11199600"/>
              <a:gd name="connsiteY82" fmla="*/ 3448024 h 5920067"/>
              <a:gd name="connsiteX83" fmla="*/ 11199600 w 11199600"/>
              <a:gd name="connsiteY83" fmla="*/ 3452359 h 5920067"/>
              <a:gd name="connsiteX84" fmla="*/ 11199600 w 11199600"/>
              <a:gd name="connsiteY84" fmla="*/ 3470135 h 5920067"/>
              <a:gd name="connsiteX85" fmla="*/ 11199600 w 11199600"/>
              <a:gd name="connsiteY85" fmla="*/ 3722265 h 5920067"/>
              <a:gd name="connsiteX86" fmla="*/ 11199600 w 11199600"/>
              <a:gd name="connsiteY86" fmla="*/ 3739511 h 5920067"/>
              <a:gd name="connsiteX87" fmla="*/ 11199600 w 11199600"/>
              <a:gd name="connsiteY87" fmla="*/ 3744375 h 5920067"/>
              <a:gd name="connsiteX88" fmla="*/ 11199600 w 11199600"/>
              <a:gd name="connsiteY88" fmla="*/ 3831346 h 5920067"/>
              <a:gd name="connsiteX89" fmla="*/ 11199600 w 11199600"/>
              <a:gd name="connsiteY89" fmla="*/ 4013751 h 5920067"/>
              <a:gd name="connsiteX90" fmla="*/ 11199600 w 11199600"/>
              <a:gd name="connsiteY90" fmla="*/ 4053409 h 5920067"/>
              <a:gd name="connsiteX91" fmla="*/ 11199600 w 11199600"/>
              <a:gd name="connsiteY91" fmla="*/ 4105586 h 5920067"/>
              <a:gd name="connsiteX92" fmla="*/ 11199600 w 11199600"/>
              <a:gd name="connsiteY92" fmla="*/ 4217459 h 5920067"/>
              <a:gd name="connsiteX93" fmla="*/ 11199600 w 11199600"/>
              <a:gd name="connsiteY93" fmla="*/ 4327650 h 5920067"/>
              <a:gd name="connsiteX94" fmla="*/ 11199600 w 11199600"/>
              <a:gd name="connsiteY94" fmla="*/ 4390549 h 5920067"/>
              <a:gd name="connsiteX95" fmla="*/ 11199600 w 11199600"/>
              <a:gd name="connsiteY95" fmla="*/ 4491699 h 5920067"/>
              <a:gd name="connsiteX96" fmla="*/ 11199600 w 11199600"/>
              <a:gd name="connsiteY96" fmla="*/ 4629303 h 5920067"/>
              <a:gd name="connsiteX97" fmla="*/ 11199600 w 11199600"/>
              <a:gd name="connsiteY97" fmla="*/ 4664789 h 5920067"/>
              <a:gd name="connsiteX98" fmla="*/ 11199600 w 11199600"/>
              <a:gd name="connsiteY98" fmla="*/ 4751760 h 5920067"/>
              <a:gd name="connsiteX99" fmla="*/ 11199600 w 11199600"/>
              <a:gd name="connsiteY99" fmla="*/ 4903543 h 5920067"/>
              <a:gd name="connsiteX100" fmla="*/ 11199600 w 11199600"/>
              <a:gd name="connsiteY100" fmla="*/ 5026000 h 5920067"/>
              <a:gd name="connsiteX101" fmla="*/ 11199600 w 11199600"/>
              <a:gd name="connsiteY101" fmla="*/ 5137873 h 5920067"/>
              <a:gd name="connsiteX102" fmla="*/ 11199600 w 11199600"/>
              <a:gd name="connsiteY102" fmla="*/ 5412113 h 5920067"/>
              <a:gd name="connsiteX103" fmla="*/ 11199600 w 11199600"/>
              <a:gd name="connsiteY103" fmla="*/ 5549717 h 5920067"/>
              <a:gd name="connsiteX104" fmla="*/ 11199600 w 11199600"/>
              <a:gd name="connsiteY104" fmla="*/ 5823957 h 5920067"/>
              <a:gd name="connsiteX105" fmla="*/ 11103603 w 11199600"/>
              <a:gd name="connsiteY105" fmla="*/ 5920067 h 5920067"/>
              <a:gd name="connsiteX106" fmla="*/ 95997 w 11199600"/>
              <a:gd name="connsiteY106" fmla="*/ 5920067 h 5920067"/>
              <a:gd name="connsiteX107" fmla="*/ 0 w 11199600"/>
              <a:gd name="connsiteY107" fmla="*/ 5823957 h 5920067"/>
              <a:gd name="connsiteX108" fmla="*/ 0 w 11199600"/>
              <a:gd name="connsiteY108" fmla="*/ 5820222 h 5920067"/>
              <a:gd name="connsiteX109" fmla="*/ 0 w 11199600"/>
              <a:gd name="connsiteY109" fmla="*/ 5811351 h 5920067"/>
              <a:gd name="connsiteX110" fmla="*/ 0 w 11199600"/>
              <a:gd name="connsiteY110" fmla="*/ 5794075 h 5920067"/>
              <a:gd name="connsiteX111" fmla="*/ 0 w 11199600"/>
              <a:gd name="connsiteY111" fmla="*/ 5765594 h 5920067"/>
              <a:gd name="connsiteX112" fmla="*/ 0 w 11199600"/>
              <a:gd name="connsiteY112" fmla="*/ 5723106 h 5920067"/>
              <a:gd name="connsiteX113" fmla="*/ 0 w 11199600"/>
              <a:gd name="connsiteY113" fmla="*/ 5663809 h 5920067"/>
              <a:gd name="connsiteX114" fmla="*/ 0 w 11199600"/>
              <a:gd name="connsiteY114" fmla="*/ 5584902 h 5920067"/>
              <a:gd name="connsiteX115" fmla="*/ 0 w 11199600"/>
              <a:gd name="connsiteY115" fmla="*/ 5549717 h 5920067"/>
              <a:gd name="connsiteX116" fmla="*/ 0 w 11199600"/>
              <a:gd name="connsiteY116" fmla="*/ 5548611 h 5920067"/>
              <a:gd name="connsiteX117" fmla="*/ 0 w 11199600"/>
              <a:gd name="connsiteY117" fmla="*/ 5540863 h 5920067"/>
              <a:gd name="connsiteX118" fmla="*/ 0 w 11199600"/>
              <a:gd name="connsiteY118" fmla="*/ 5520020 h 5920067"/>
              <a:gd name="connsiteX119" fmla="*/ 0 w 11199600"/>
              <a:gd name="connsiteY119" fmla="*/ 5519835 h 5920067"/>
              <a:gd name="connsiteX120" fmla="*/ 0 w 11199600"/>
              <a:gd name="connsiteY120" fmla="*/ 5478886 h 5920067"/>
              <a:gd name="connsiteX121" fmla="*/ 0 w 11199600"/>
              <a:gd name="connsiteY121" fmla="*/ 5448866 h 5920067"/>
              <a:gd name="connsiteX122" fmla="*/ 0 w 11199600"/>
              <a:gd name="connsiteY122" fmla="*/ 5444347 h 5920067"/>
              <a:gd name="connsiteX123" fmla="*/ 0 w 11199600"/>
              <a:gd name="connsiteY123" fmla="*/ 5411375 h 5920067"/>
              <a:gd name="connsiteX124" fmla="*/ 0 w 11199600"/>
              <a:gd name="connsiteY124" fmla="*/ 5365584 h 5920067"/>
              <a:gd name="connsiteX125" fmla="*/ 0 w 11199600"/>
              <a:gd name="connsiteY125" fmla="*/ 5357053 h 5920067"/>
              <a:gd name="connsiteX126" fmla="*/ 0 w 11199600"/>
              <a:gd name="connsiteY126" fmla="*/ 5310662 h 5920067"/>
              <a:gd name="connsiteX127" fmla="*/ 0 w 11199600"/>
              <a:gd name="connsiteY127" fmla="*/ 5257308 h 5920067"/>
              <a:gd name="connsiteX128" fmla="*/ 0 w 11199600"/>
              <a:gd name="connsiteY128" fmla="*/ 5245780 h 5920067"/>
              <a:gd name="connsiteX129" fmla="*/ 0 w 11199600"/>
              <a:gd name="connsiteY129" fmla="*/ 5170107 h 5920067"/>
              <a:gd name="connsiteX130" fmla="*/ 0 w 11199600"/>
              <a:gd name="connsiteY130" fmla="*/ 5144283 h 5920067"/>
              <a:gd name="connsiteX131" fmla="*/ 0 w 11199600"/>
              <a:gd name="connsiteY131" fmla="*/ 5082813 h 5920067"/>
              <a:gd name="connsiteX132" fmla="*/ 0 w 11199600"/>
              <a:gd name="connsiteY132" fmla="*/ 5017146 h 5920067"/>
              <a:gd name="connsiteX133" fmla="*/ 0 w 11199600"/>
              <a:gd name="connsiteY133" fmla="*/ 4983068 h 5920067"/>
              <a:gd name="connsiteX134" fmla="*/ 0 w 11199600"/>
              <a:gd name="connsiteY134" fmla="*/ 4903543 h 5920067"/>
              <a:gd name="connsiteX135" fmla="*/ 0 w 11199600"/>
              <a:gd name="connsiteY135" fmla="*/ 4899808 h 5920067"/>
              <a:gd name="connsiteX136" fmla="*/ 0 w 11199600"/>
              <a:gd name="connsiteY136" fmla="*/ 4890937 h 5920067"/>
              <a:gd name="connsiteX137" fmla="*/ 0 w 11199600"/>
              <a:gd name="connsiteY137" fmla="*/ 4875069 h 5920067"/>
              <a:gd name="connsiteX138" fmla="*/ 0 w 11199600"/>
              <a:gd name="connsiteY138" fmla="*/ 4873661 h 5920067"/>
              <a:gd name="connsiteX139" fmla="*/ 0 w 11199600"/>
              <a:gd name="connsiteY139" fmla="*/ 4870043 h 5920067"/>
              <a:gd name="connsiteX140" fmla="*/ 0 w 11199600"/>
              <a:gd name="connsiteY140" fmla="*/ 4845180 h 5920067"/>
              <a:gd name="connsiteX141" fmla="*/ 0 w 11199600"/>
              <a:gd name="connsiteY141" fmla="*/ 4802692 h 5920067"/>
              <a:gd name="connsiteX142" fmla="*/ 0 w 11199600"/>
              <a:gd name="connsiteY142" fmla="*/ 4743395 h 5920067"/>
              <a:gd name="connsiteX143" fmla="*/ 0 w 11199600"/>
              <a:gd name="connsiteY143" fmla="*/ 4742906 h 5920067"/>
              <a:gd name="connsiteX144" fmla="*/ 0 w 11199600"/>
              <a:gd name="connsiteY144" fmla="*/ 4717221 h 5920067"/>
              <a:gd name="connsiteX145" fmla="*/ 0 w 11199600"/>
              <a:gd name="connsiteY145" fmla="*/ 4664488 h 5920067"/>
              <a:gd name="connsiteX146" fmla="*/ 0 w 11199600"/>
              <a:gd name="connsiteY146" fmla="*/ 4629303 h 5920067"/>
              <a:gd name="connsiteX147" fmla="*/ 0 w 11199600"/>
              <a:gd name="connsiteY147" fmla="*/ 4628197 h 5920067"/>
              <a:gd name="connsiteX148" fmla="*/ 0 w 11199600"/>
              <a:gd name="connsiteY148" fmla="*/ 4620449 h 5920067"/>
              <a:gd name="connsiteX149" fmla="*/ 0 w 11199600"/>
              <a:gd name="connsiteY149" fmla="*/ 4600829 h 5920067"/>
              <a:gd name="connsiteX150" fmla="*/ 0 w 11199600"/>
              <a:gd name="connsiteY150" fmla="*/ 4599606 h 5920067"/>
              <a:gd name="connsiteX151" fmla="*/ 0 w 11199600"/>
              <a:gd name="connsiteY151" fmla="*/ 4599421 h 5920067"/>
              <a:gd name="connsiteX152" fmla="*/ 0 w 11199600"/>
              <a:gd name="connsiteY152" fmla="*/ 4558472 h 5920067"/>
              <a:gd name="connsiteX153" fmla="*/ 0 w 11199600"/>
              <a:gd name="connsiteY153" fmla="*/ 4542771 h 5920067"/>
              <a:gd name="connsiteX154" fmla="*/ 0 w 11199600"/>
              <a:gd name="connsiteY154" fmla="*/ 4528452 h 5920067"/>
              <a:gd name="connsiteX155" fmla="*/ 0 w 11199600"/>
              <a:gd name="connsiteY155" fmla="*/ 4523933 h 5920067"/>
              <a:gd name="connsiteX156" fmla="*/ 0 w 11199600"/>
              <a:gd name="connsiteY156" fmla="*/ 4490961 h 5920067"/>
              <a:gd name="connsiteX157" fmla="*/ 0 w 11199600"/>
              <a:gd name="connsiteY157" fmla="*/ 4445170 h 5920067"/>
              <a:gd name="connsiteX158" fmla="*/ 0 w 11199600"/>
              <a:gd name="connsiteY158" fmla="*/ 4442981 h 5920067"/>
              <a:gd name="connsiteX159" fmla="*/ 0 w 11199600"/>
              <a:gd name="connsiteY159" fmla="*/ 4436639 h 5920067"/>
              <a:gd name="connsiteX160" fmla="*/ 0 w 11199600"/>
              <a:gd name="connsiteY160" fmla="*/ 4390248 h 5920067"/>
              <a:gd name="connsiteX161" fmla="*/ 0 w 11199600"/>
              <a:gd name="connsiteY161" fmla="*/ 4350891 h 5920067"/>
              <a:gd name="connsiteX162" fmla="*/ 0 w 11199600"/>
              <a:gd name="connsiteY162" fmla="*/ 4336894 h 5920067"/>
              <a:gd name="connsiteX163" fmla="*/ 0 w 11199600"/>
              <a:gd name="connsiteY163" fmla="*/ 4325366 h 5920067"/>
              <a:gd name="connsiteX164" fmla="*/ 0 w 11199600"/>
              <a:gd name="connsiteY164" fmla="*/ 4268531 h 5920067"/>
              <a:gd name="connsiteX165" fmla="*/ 0 w 11199600"/>
              <a:gd name="connsiteY165" fmla="*/ 4249693 h 5920067"/>
              <a:gd name="connsiteX166" fmla="*/ 0 w 11199600"/>
              <a:gd name="connsiteY166" fmla="*/ 4223869 h 5920067"/>
              <a:gd name="connsiteX167" fmla="*/ 0 w 11199600"/>
              <a:gd name="connsiteY167" fmla="*/ 4162399 h 5920067"/>
              <a:gd name="connsiteX168" fmla="*/ 0 w 11199600"/>
              <a:gd name="connsiteY168" fmla="*/ 4140749 h 5920067"/>
              <a:gd name="connsiteX169" fmla="*/ 0 w 11199600"/>
              <a:gd name="connsiteY169" fmla="*/ 4096732 h 5920067"/>
              <a:gd name="connsiteX170" fmla="*/ 0 w 11199600"/>
              <a:gd name="connsiteY170" fmla="*/ 4076651 h 5920067"/>
              <a:gd name="connsiteX171" fmla="*/ 0 w 11199600"/>
              <a:gd name="connsiteY171" fmla="*/ 4062654 h 5920067"/>
              <a:gd name="connsiteX172" fmla="*/ 0 w 11199600"/>
              <a:gd name="connsiteY172" fmla="*/ 3954655 h 5920067"/>
              <a:gd name="connsiteX173" fmla="*/ 0 w 11199600"/>
              <a:gd name="connsiteY173" fmla="*/ 3949629 h 5920067"/>
              <a:gd name="connsiteX174" fmla="*/ 0 w 11199600"/>
              <a:gd name="connsiteY174" fmla="*/ 3911516 h 5920067"/>
              <a:gd name="connsiteX175" fmla="*/ 0 w 11199600"/>
              <a:gd name="connsiteY175" fmla="*/ 3866509 h 5920067"/>
              <a:gd name="connsiteX176" fmla="*/ 0 w 11199600"/>
              <a:gd name="connsiteY176" fmla="*/ 3822492 h 5920067"/>
              <a:gd name="connsiteX177" fmla="*/ 0 w 11199600"/>
              <a:gd name="connsiteY177" fmla="*/ 3796807 h 5920067"/>
              <a:gd name="connsiteX178" fmla="*/ 0 w 11199600"/>
              <a:gd name="connsiteY178" fmla="*/ 3680415 h 5920067"/>
              <a:gd name="connsiteX179" fmla="*/ 0 w 11199600"/>
              <a:gd name="connsiteY179" fmla="*/ 3662362 h 5920067"/>
              <a:gd name="connsiteX180" fmla="*/ 0 w 11199600"/>
              <a:gd name="connsiteY180" fmla="*/ 3637276 h 5920067"/>
              <a:gd name="connsiteX181" fmla="*/ 0 w 11199600"/>
              <a:gd name="connsiteY181" fmla="*/ 3622357 h 5920067"/>
              <a:gd name="connsiteX182" fmla="*/ 0 w 11199600"/>
              <a:gd name="connsiteY182" fmla="*/ 3522567 h 5920067"/>
              <a:gd name="connsiteX183" fmla="*/ 0 w 11199600"/>
              <a:gd name="connsiteY183" fmla="*/ 3430477 h 5920067"/>
              <a:gd name="connsiteX184" fmla="*/ 0 w 11199600"/>
              <a:gd name="connsiteY184" fmla="*/ 3392457 h 5920067"/>
              <a:gd name="connsiteX185" fmla="*/ 0 w 11199600"/>
              <a:gd name="connsiteY185" fmla="*/ 3388122 h 5920067"/>
              <a:gd name="connsiteX186" fmla="*/ 0 w 11199600"/>
              <a:gd name="connsiteY186" fmla="*/ 3348117 h 5920067"/>
              <a:gd name="connsiteX187" fmla="*/ 0 w 11199600"/>
              <a:gd name="connsiteY187" fmla="*/ 3220335 h 5920067"/>
              <a:gd name="connsiteX188" fmla="*/ 0 w 11199600"/>
              <a:gd name="connsiteY188" fmla="*/ 3156237 h 5920067"/>
              <a:gd name="connsiteX189" fmla="*/ 0 w 11199600"/>
              <a:gd name="connsiteY189" fmla="*/ 3118217 h 5920067"/>
              <a:gd name="connsiteX190" fmla="*/ 0 w 11199600"/>
              <a:gd name="connsiteY190" fmla="*/ 3100970 h 5920067"/>
              <a:gd name="connsiteX191" fmla="*/ 0 w 11199600"/>
              <a:gd name="connsiteY191" fmla="*/ 2991102 h 5920067"/>
              <a:gd name="connsiteX192" fmla="*/ 0 w 11199600"/>
              <a:gd name="connsiteY192" fmla="*/ 2946095 h 5920067"/>
              <a:gd name="connsiteX193" fmla="*/ 0 w 11199600"/>
              <a:gd name="connsiteY193" fmla="*/ 2826730 h 5920067"/>
              <a:gd name="connsiteX194" fmla="*/ 0 w 11199600"/>
              <a:gd name="connsiteY194" fmla="*/ 2787072 h 5920067"/>
              <a:gd name="connsiteX195" fmla="*/ 0 w 11199600"/>
              <a:gd name="connsiteY195" fmla="*/ 2741948 h 5920067"/>
              <a:gd name="connsiteX196" fmla="*/ 0 w 11199600"/>
              <a:gd name="connsiteY196" fmla="*/ 2716862 h 5920067"/>
              <a:gd name="connsiteX197" fmla="*/ 0 w 11199600"/>
              <a:gd name="connsiteY197" fmla="*/ 2512832 h 5920067"/>
              <a:gd name="connsiteX198" fmla="*/ 0 w 11199600"/>
              <a:gd name="connsiteY198" fmla="*/ 2472043 h 5920067"/>
              <a:gd name="connsiteX199" fmla="*/ 0 w 11199600"/>
              <a:gd name="connsiteY199" fmla="*/ 2467708 h 5920067"/>
              <a:gd name="connsiteX200" fmla="*/ 0 w 11199600"/>
              <a:gd name="connsiteY200" fmla="*/ 2449933 h 5920067"/>
              <a:gd name="connsiteX201" fmla="*/ 0 w 11199600"/>
              <a:gd name="connsiteY201" fmla="*/ 2197803 h 5920067"/>
              <a:gd name="connsiteX202" fmla="*/ 0 w 11199600"/>
              <a:gd name="connsiteY202" fmla="*/ 2180556 h 5920067"/>
              <a:gd name="connsiteX203" fmla="*/ 0 w 11199600"/>
              <a:gd name="connsiteY203" fmla="*/ 2175692 h 5920067"/>
              <a:gd name="connsiteX204" fmla="*/ 0 w 11199600"/>
              <a:gd name="connsiteY204" fmla="*/ 2088721 h 5920067"/>
              <a:gd name="connsiteX205" fmla="*/ 0 w 11199600"/>
              <a:gd name="connsiteY205" fmla="*/ 1906316 h 5920067"/>
              <a:gd name="connsiteX206" fmla="*/ 0 w 11199600"/>
              <a:gd name="connsiteY206" fmla="*/ 1866658 h 5920067"/>
              <a:gd name="connsiteX207" fmla="*/ 0 w 11199600"/>
              <a:gd name="connsiteY207" fmla="*/ 1814481 h 5920067"/>
              <a:gd name="connsiteX208" fmla="*/ 0 w 11199600"/>
              <a:gd name="connsiteY208" fmla="*/ 1702609 h 5920067"/>
              <a:gd name="connsiteX209" fmla="*/ 0 w 11199600"/>
              <a:gd name="connsiteY209" fmla="*/ 1592418 h 5920067"/>
              <a:gd name="connsiteX210" fmla="*/ 0 w 11199600"/>
              <a:gd name="connsiteY210" fmla="*/ 1529519 h 5920067"/>
              <a:gd name="connsiteX211" fmla="*/ 0 w 11199600"/>
              <a:gd name="connsiteY211" fmla="*/ 1428369 h 5920067"/>
              <a:gd name="connsiteX212" fmla="*/ 0 w 11199600"/>
              <a:gd name="connsiteY212" fmla="*/ 1290764 h 5920067"/>
              <a:gd name="connsiteX213" fmla="*/ 0 w 11199600"/>
              <a:gd name="connsiteY213" fmla="*/ 1255278 h 5920067"/>
              <a:gd name="connsiteX214" fmla="*/ 0 w 11199600"/>
              <a:gd name="connsiteY214" fmla="*/ 1168307 h 5920067"/>
              <a:gd name="connsiteX215" fmla="*/ 0 w 11199600"/>
              <a:gd name="connsiteY215" fmla="*/ 1016524 h 5920067"/>
              <a:gd name="connsiteX216" fmla="*/ 0 w 11199600"/>
              <a:gd name="connsiteY216" fmla="*/ 894067 h 5920067"/>
              <a:gd name="connsiteX217" fmla="*/ 0 w 11199600"/>
              <a:gd name="connsiteY217" fmla="*/ 782195 h 5920067"/>
              <a:gd name="connsiteX218" fmla="*/ 0 w 11199600"/>
              <a:gd name="connsiteY218" fmla="*/ 507955 h 5920067"/>
              <a:gd name="connsiteX219" fmla="*/ 0 w 11199600"/>
              <a:gd name="connsiteY219" fmla="*/ 370350 h 5920067"/>
              <a:gd name="connsiteX220" fmla="*/ 0 w 11199600"/>
              <a:gd name="connsiteY220" fmla="*/ 96110 h 5920067"/>
              <a:gd name="connsiteX221" fmla="*/ 95997 w 11199600"/>
              <a:gd name="connsiteY221" fmla="*/ 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199600" h="5920067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cubicBezTo>
                  <a:pt x="11199600" y="1328117"/>
                  <a:pt x="11199600" y="1337455"/>
                  <a:pt x="11199600" y="1349128"/>
                </a:cubicBez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239653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9591"/>
                </a:lnTo>
                <a:lnTo>
                  <a:pt x="11199600" y="2527610"/>
                </a:lnTo>
                <a:lnTo>
                  <a:pt x="11199600" y="2531945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801851"/>
                </a:lnTo>
                <a:lnTo>
                  <a:pt x="11199600" y="2819097"/>
                </a:lnTo>
                <a:lnTo>
                  <a:pt x="11199600" y="2928965"/>
                </a:lnTo>
                <a:lnTo>
                  <a:pt x="11199600" y="2973972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178119"/>
                </a:lnTo>
                <a:lnTo>
                  <a:pt x="11199600" y="3203205"/>
                </a:lnTo>
                <a:lnTo>
                  <a:pt x="11199600" y="3407236"/>
                </a:lnTo>
                <a:lnTo>
                  <a:pt x="11199600" y="3448024"/>
                </a:lnTo>
                <a:lnTo>
                  <a:pt x="11199600" y="3452359"/>
                </a:lnTo>
                <a:lnTo>
                  <a:pt x="11199600" y="3470135"/>
                </a:lnTo>
                <a:lnTo>
                  <a:pt x="11199600" y="3722265"/>
                </a:lnTo>
                <a:lnTo>
                  <a:pt x="11199600" y="3739511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013751"/>
                </a:lnTo>
                <a:lnTo>
                  <a:pt x="11199600" y="4053409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327650"/>
                </a:lnTo>
                <a:lnTo>
                  <a:pt x="11199600" y="439054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664789"/>
                </a:lnTo>
                <a:lnTo>
                  <a:pt x="11199600" y="4751760"/>
                </a:lnTo>
                <a:lnTo>
                  <a:pt x="11199600" y="4903543"/>
                </a:lnTo>
                <a:lnTo>
                  <a:pt x="11199600" y="5026000"/>
                </a:lnTo>
                <a:lnTo>
                  <a:pt x="11199600" y="5137873"/>
                </a:lnTo>
                <a:lnTo>
                  <a:pt x="11199600" y="5412113"/>
                </a:lnTo>
                <a:lnTo>
                  <a:pt x="11199600" y="5549717"/>
                </a:lnTo>
                <a:lnTo>
                  <a:pt x="11199600" y="5823957"/>
                </a:lnTo>
                <a:cubicBezTo>
                  <a:pt x="11199600" y="5920067"/>
                  <a:pt x="11103603" y="5920067"/>
                  <a:pt x="11103603" y="5920067"/>
                </a:cubicBezTo>
                <a:cubicBezTo>
                  <a:pt x="11103603" y="5920067"/>
                  <a:pt x="11103603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73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826" y="1270000"/>
            <a:ext cx="5058000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 bwMode="gray">
          <a:xfrm>
            <a:off x="6276750" y="1270000"/>
            <a:ext cx="5058000" cy="5004000"/>
          </a:xfrm>
        </p:spPr>
        <p:txBody>
          <a:bodyPr/>
          <a:lstStyle>
            <a:lvl1pPr>
              <a:lnSpc>
                <a:spcPts val="1400"/>
              </a:lnSpc>
              <a:spcAft>
                <a:spcPts val="0"/>
              </a:spcAft>
              <a:defRPr sz="1300" b="0"/>
            </a:lvl1pPr>
            <a:lvl2pPr>
              <a:lnSpc>
                <a:spcPts val="1400"/>
              </a:lnSpc>
              <a:spcAft>
                <a:spcPts val="0"/>
              </a:spcAft>
              <a:defRPr sz="1300"/>
            </a:lvl2pPr>
            <a:lvl3pPr>
              <a:lnSpc>
                <a:spcPts val="1400"/>
              </a:lnSpc>
              <a:spcAft>
                <a:spcPts val="0"/>
              </a:spcAft>
              <a:defRPr sz="1300"/>
            </a:lvl3pPr>
            <a:lvl4pPr>
              <a:lnSpc>
                <a:spcPts val="1400"/>
              </a:lnSpc>
              <a:spcAft>
                <a:spcPts val="0"/>
              </a:spcAft>
              <a:defRPr sz="1300"/>
            </a:lvl4pPr>
            <a:lvl5pPr>
              <a:lnSpc>
                <a:spcPts val="1400"/>
              </a:lnSpc>
              <a:spcAft>
                <a:spcPts val="0"/>
              </a:spcAft>
              <a:defRPr sz="13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873764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693738" y="1695449"/>
            <a:ext cx="106416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1172150" y="1695451"/>
            <a:ext cx="10162600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36" name="Group 35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3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3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4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18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951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89175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02686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6055200"/>
            <a:ext cx="219600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78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0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1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2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3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4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5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6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87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88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89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0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1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2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3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4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5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6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97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98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25105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51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5242062"/>
            <a:ext cx="2196000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Min.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-426676" y="5242062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9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8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9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70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1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8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9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5" name="Picture 4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8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9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38002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1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6055200"/>
            <a:ext cx="219600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 smtClean="0"/>
              <a:t>Click to insert project logo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smtClean="0"/>
              <a:t>Max.</a:t>
            </a:r>
            <a:r>
              <a:rPr lang="en-GB" sz="1000" baseline="0" smtClean="0"/>
              <a:t> width</a:t>
            </a:r>
            <a:endParaRPr lang="en-GB" sz="1000" smtClean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smtClean="0"/>
              <a:t>Max.</a:t>
            </a:r>
            <a:r>
              <a:rPr lang="en-GB" sz="1000" baseline="0" smtClean="0"/>
              <a:t> height</a:t>
            </a:r>
            <a:endParaRPr lang="en-GB" sz="1000" smtClean="0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57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8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0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1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2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3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4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5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6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68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9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0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1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2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3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5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76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77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4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3175">
              <a:solidFill>
                <a:srgbClr val="17A7DC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/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1600" smtClean="0"/>
                <a:t>Confidential</a:t>
              </a:r>
              <a:endParaRPr lang="en-GB" sz="1600" dirty="0"/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5501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pic>
        <p:nvPicPr>
          <p:cNvPr id="13" name="Picture Placeholder 36"/>
          <p:cNvPicPr>
            <a:picLocks noChangeAspect="1"/>
          </p:cNvPicPr>
          <p:nvPr userDrawn="1"/>
        </p:nvPicPr>
        <p:blipFill rotWithShape="1">
          <a:blip r:embed="rId3"/>
          <a:stretch/>
        </p:blipFill>
        <p:spPr bwMode="gray">
          <a:xfrm>
            <a:off x="838200" y="6291857"/>
            <a:ext cx="2196000" cy="287825"/>
          </a:xfrm>
          <a:prstGeom prst="rect">
            <a:avLst/>
          </a:prstGeom>
        </p:spPr>
      </p:pic>
      <p:grpSp>
        <p:nvGrpSpPr>
          <p:cNvPr id="44" name="Group 43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45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7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48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49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0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1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2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3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4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5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56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7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58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59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0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1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2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3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64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65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 smtClean="0"/>
              <a:t>Click to edit location and date</a:t>
            </a:r>
          </a:p>
        </p:txBody>
      </p:sp>
    </p:spTree>
    <p:extLst>
      <p:ext uri="{BB962C8B-B14F-4D97-AF65-F5344CB8AC3E}">
        <p14:creationId xmlns:p14="http://schemas.microsoft.com/office/powerpoint/2010/main" val="2189418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 userDrawn="1"/>
        </p:nvGrpSpPr>
        <p:grpSpPr>
          <a:xfrm>
            <a:off x="693738" y="6230179"/>
            <a:ext cx="11498262" cy="627821"/>
            <a:chOff x="693738" y="6230179"/>
            <a:chExt cx="11498262" cy="627821"/>
          </a:xfrm>
        </p:grpSpPr>
        <p:sp>
          <p:nvSpPr>
            <p:cNvPr id="37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Rectangle 37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 smtClean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45575" y="280733"/>
            <a:ext cx="10489175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5575" y="1278000"/>
            <a:ext cx="10489175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8200" y="6498809"/>
            <a:ext cx="495300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02" name="Group 101"/>
          <p:cNvGrpSpPr/>
          <p:nvPr userDrawn="1"/>
        </p:nvGrpSpPr>
        <p:grpSpPr bwMode="gray">
          <a:xfrm>
            <a:off x="-2035175" y="0"/>
            <a:ext cx="1872000" cy="4689612"/>
            <a:chOff x="-2581275" y="595116"/>
            <a:chExt cx="1872000" cy="4689612"/>
          </a:xfrm>
        </p:grpSpPr>
        <p:sp>
          <p:nvSpPr>
            <p:cNvPr id="103" name="Rectangle 104"/>
            <p:cNvSpPr>
              <a:spLocks noChangeArrowheads="1"/>
            </p:cNvSpPr>
            <p:nvPr/>
          </p:nvSpPr>
          <p:spPr bwMode="gray">
            <a:xfrm>
              <a:off x="-2581275" y="4276728"/>
              <a:ext cx="1872000" cy="100800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4" name="Rectangle 104"/>
            <p:cNvSpPr>
              <a:spLocks noChangeArrowheads="1"/>
            </p:cNvSpPr>
            <p:nvPr userDrawn="1"/>
          </p:nvSpPr>
          <p:spPr bwMode="gray">
            <a:xfrm>
              <a:off x="-2581275" y="595116"/>
              <a:ext cx="1872000" cy="367208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5" name="Rectangle 105"/>
            <p:cNvSpPr>
              <a:spLocks noChangeArrowheads="1"/>
            </p:cNvSpPr>
            <p:nvPr userDrawn="1"/>
          </p:nvSpPr>
          <p:spPr bwMode="gray">
            <a:xfrm>
              <a:off x="-2449513" y="1136650"/>
              <a:ext cx="215900" cy="215900"/>
            </a:xfrm>
            <a:prstGeom prst="rect">
              <a:avLst/>
            </a:prstGeom>
            <a:solidFill>
              <a:srgbClr val="FF62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6" name="Rectangle 106"/>
            <p:cNvSpPr>
              <a:spLocks noChangeArrowheads="1"/>
            </p:cNvSpPr>
            <p:nvPr userDrawn="1"/>
          </p:nvSpPr>
          <p:spPr bwMode="gray">
            <a:xfrm>
              <a:off x="-2159000" y="1146175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Orange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255, 98, 0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7" name="Rectangle 107"/>
            <p:cNvSpPr>
              <a:spLocks noChangeArrowheads="1"/>
            </p:cNvSpPr>
            <p:nvPr userDrawn="1"/>
          </p:nvSpPr>
          <p:spPr bwMode="gray">
            <a:xfrm>
              <a:off x="-2449513" y="1571626"/>
              <a:ext cx="215900" cy="21590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08" name="Rectangle 108"/>
            <p:cNvSpPr>
              <a:spLocks noChangeArrowheads="1"/>
            </p:cNvSpPr>
            <p:nvPr userDrawn="1"/>
          </p:nvSpPr>
          <p:spPr bwMode="gray">
            <a:xfrm>
              <a:off x="-2159000" y="15970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Light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168, 168, 168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09" name="Rectangle 109"/>
            <p:cNvSpPr>
              <a:spLocks noChangeArrowheads="1"/>
            </p:cNvSpPr>
            <p:nvPr userDrawn="1"/>
          </p:nvSpPr>
          <p:spPr bwMode="gray">
            <a:xfrm>
              <a:off x="-2449513" y="2058988"/>
              <a:ext cx="215900" cy="215900"/>
            </a:xfrm>
            <a:prstGeom prst="rect">
              <a:avLst/>
            </a:prstGeom>
            <a:solidFill>
              <a:srgbClr val="52519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0" name="Rectangle 110"/>
            <p:cNvSpPr>
              <a:spLocks noChangeArrowheads="1"/>
            </p:cNvSpPr>
            <p:nvPr userDrawn="1"/>
          </p:nvSpPr>
          <p:spPr bwMode="gray">
            <a:xfrm>
              <a:off x="-2159000" y="2068513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Indigo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82, 81, 153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 userDrawn="1"/>
          </p:nvSpPr>
          <p:spPr bwMode="gray">
            <a:xfrm>
              <a:off x="-2449513" y="2527301"/>
              <a:ext cx="215900" cy="215900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2" name="Rectangle 112"/>
            <p:cNvSpPr>
              <a:spLocks noChangeArrowheads="1"/>
            </p:cNvSpPr>
            <p:nvPr userDrawn="1"/>
          </p:nvSpPr>
          <p:spPr bwMode="gray">
            <a:xfrm>
              <a:off x="-2159000" y="2536826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Sky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96, 166, 218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3" name="Rectangle 113"/>
            <p:cNvSpPr>
              <a:spLocks noChangeArrowheads="1"/>
            </p:cNvSpPr>
            <p:nvPr userDrawn="1"/>
          </p:nvSpPr>
          <p:spPr bwMode="gray">
            <a:xfrm>
              <a:off x="-2449513" y="762000"/>
              <a:ext cx="1692000" cy="16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 smtClean="0">
                  <a:solidFill>
                    <a:srgbClr val="333333"/>
                  </a:solidFill>
                </a:rPr>
                <a:t>Colour Guidelines</a:t>
              </a:r>
              <a:endParaRPr lang="en-GB" altLang="en-US" sz="1200" b="1">
                <a:solidFill>
                  <a:srgbClr val="333333"/>
                </a:solidFill>
              </a:endParaRPr>
            </a:p>
          </p:txBody>
        </p:sp>
        <p:sp>
          <p:nvSpPr>
            <p:cNvPr id="114" name="Rectangle 107"/>
            <p:cNvSpPr>
              <a:spLocks noChangeArrowheads="1"/>
            </p:cNvSpPr>
            <p:nvPr/>
          </p:nvSpPr>
          <p:spPr bwMode="gray">
            <a:xfrm>
              <a:off x="-2449513" y="2962277"/>
              <a:ext cx="215900" cy="215900"/>
            </a:xfrm>
            <a:prstGeom prst="rect">
              <a:avLst/>
            </a:prstGeom>
            <a:solidFill>
              <a:srgbClr val="AB006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5" name="Rectangle 108"/>
            <p:cNvSpPr>
              <a:spLocks noChangeArrowheads="1"/>
            </p:cNvSpPr>
            <p:nvPr/>
          </p:nvSpPr>
          <p:spPr bwMode="gray">
            <a:xfrm>
              <a:off x="-2159000" y="29876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Fuchsia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171, 0, 102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6" name="Rectangle 109"/>
            <p:cNvSpPr>
              <a:spLocks noChangeArrowheads="1"/>
            </p:cNvSpPr>
            <p:nvPr/>
          </p:nvSpPr>
          <p:spPr bwMode="gray">
            <a:xfrm>
              <a:off x="-2449513" y="3449639"/>
              <a:ext cx="215900" cy="215900"/>
            </a:xfrm>
            <a:prstGeom prst="rect">
              <a:avLst/>
            </a:prstGeom>
            <a:solidFill>
              <a:srgbClr val="D0D93C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7" name="Rectangle 110"/>
            <p:cNvSpPr>
              <a:spLocks noChangeArrowheads="1"/>
            </p:cNvSpPr>
            <p:nvPr/>
          </p:nvSpPr>
          <p:spPr bwMode="gray">
            <a:xfrm>
              <a:off x="-2159000" y="3459164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Lime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208, 217, 60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18" name="Rectangle 111"/>
            <p:cNvSpPr>
              <a:spLocks noChangeArrowheads="1"/>
            </p:cNvSpPr>
            <p:nvPr/>
          </p:nvSpPr>
          <p:spPr bwMode="gray">
            <a:xfrm>
              <a:off x="-2449513" y="3917952"/>
              <a:ext cx="215900" cy="215900"/>
            </a:xfrm>
            <a:prstGeom prst="rect">
              <a:avLst/>
            </a:prstGeom>
            <a:solidFill>
              <a:srgbClr val="019649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gray">
            <a:xfrm>
              <a:off x="-2159000" y="3927477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Leaf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52, 150, 81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0" name="Rectangle 109"/>
            <p:cNvSpPr>
              <a:spLocks noChangeArrowheads="1"/>
            </p:cNvSpPr>
            <p:nvPr/>
          </p:nvSpPr>
          <p:spPr bwMode="gray">
            <a:xfrm>
              <a:off x="-2449513" y="4405314"/>
              <a:ext cx="215900" cy="21590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1" name="Rectangle 110"/>
            <p:cNvSpPr>
              <a:spLocks noChangeArrowheads="1"/>
            </p:cNvSpPr>
            <p:nvPr/>
          </p:nvSpPr>
          <p:spPr bwMode="gray">
            <a:xfrm>
              <a:off x="-2159000" y="4414839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ING Mid Grey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118, 118, 118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  <p:sp>
          <p:nvSpPr>
            <p:cNvPr id="122" name="Rectangle 111"/>
            <p:cNvSpPr>
              <a:spLocks noChangeArrowheads="1"/>
            </p:cNvSpPr>
            <p:nvPr/>
          </p:nvSpPr>
          <p:spPr bwMode="gray">
            <a:xfrm>
              <a:off x="-2449513" y="4873627"/>
              <a:ext cx="215900" cy="2159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/>
            </a:p>
          </p:txBody>
        </p:sp>
        <p:sp>
          <p:nvSpPr>
            <p:cNvPr id="123" name="Rectangle 112"/>
            <p:cNvSpPr>
              <a:spLocks noChangeArrowheads="1"/>
            </p:cNvSpPr>
            <p:nvPr/>
          </p:nvSpPr>
          <p:spPr bwMode="gray">
            <a:xfrm>
              <a:off x="-2159000" y="4883152"/>
              <a:ext cx="1368000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smtClean="0">
                  <a:solidFill>
                    <a:srgbClr val="333333"/>
                  </a:solidFill>
                </a:rPr>
                <a:t>Text Colour</a:t>
              </a:r>
              <a:endParaRPr lang="en-GB" altLang="en-US" sz="1000">
                <a:solidFill>
                  <a:srgbClr val="333333"/>
                </a:solidFill>
              </a:endParaRPr>
            </a:p>
            <a:p>
              <a:pPr>
                <a:lnSpc>
                  <a:spcPct val="65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rgbClr val="333333"/>
                  </a:solidFill>
                </a:rPr>
                <a:t>RGB= </a:t>
              </a:r>
              <a:r>
                <a:rPr lang="en-GB" altLang="en-US" sz="1000" smtClean="0">
                  <a:solidFill>
                    <a:srgbClr val="333333"/>
                  </a:solidFill>
                </a:rPr>
                <a:t>51, 51, 51</a:t>
              </a:r>
              <a:endParaRPr lang="en-GB" altLang="en-US" sz="1000">
                <a:solidFill>
                  <a:srgbClr val="333333"/>
                </a:solidFill>
              </a:endParaRPr>
            </a:p>
          </p:txBody>
        </p:sp>
      </p:grpSp>
      <p:grpSp>
        <p:nvGrpSpPr>
          <p:cNvPr id="46" name="Group 45"/>
          <p:cNvGrpSpPr/>
          <p:nvPr userDrawn="1"/>
        </p:nvGrpSpPr>
        <p:grpSpPr>
          <a:xfrm>
            <a:off x="-2040443" y="6362700"/>
            <a:ext cx="1872000" cy="500063"/>
            <a:chOff x="-2040443" y="6445247"/>
            <a:chExt cx="1872000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40443" y="6445247"/>
              <a:ext cx="1462593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No content below </a:t>
              </a:r>
              <a:b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</a:br>
              <a:r>
                <a:rPr kumimoji="0" lang="en-GB" altLang="en-US" sz="1200" b="1" i="0" u="none" strike="noStrike" kern="0" cap="none" spc="0" normalizeH="0" baseline="0" dirty="0" smtClean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the grey line</a:t>
              </a:r>
              <a:endParaRPr kumimoji="0" lang="en-GB" altLang="en-US" sz="1200" b="1" i="0" u="none" strike="noStrike" kern="0" cap="none" spc="0" normalizeH="0" baseline="0" dirty="0">
                <a:ln>
                  <a:noFill/>
                </a:ln>
                <a:solidFill>
                  <a:srgbClr val="FDFDFD"/>
                </a:solidFill>
                <a:effectLst/>
                <a:uLnTx/>
                <a:uFillTx/>
                <a:latin typeface="+mn-lt"/>
              </a:endParaRP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6"/>
          <a:stretch>
            <a:fillRect/>
          </a:stretch>
        </p:blipFill>
        <p:spPr>
          <a:xfrm>
            <a:off x="-1804990" y="4402733"/>
            <a:ext cx="154783" cy="13890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37"/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85" r:id="rId2"/>
    <p:sldLayoutId id="2147483737" r:id="rId3"/>
    <p:sldLayoutId id="2147483729" r:id="rId4"/>
    <p:sldLayoutId id="2147483730" r:id="rId5"/>
    <p:sldLayoutId id="2147483725" r:id="rId6"/>
    <p:sldLayoutId id="2147483727" r:id="rId7"/>
    <p:sldLayoutId id="2147483728" r:id="rId8"/>
    <p:sldLayoutId id="2147483732" r:id="rId9"/>
    <p:sldLayoutId id="2147483733" r:id="rId10"/>
    <p:sldLayoutId id="2147483734" r:id="rId11"/>
    <p:sldLayoutId id="2147483735" r:id="rId12"/>
    <p:sldLayoutId id="2147483692" r:id="rId13"/>
    <p:sldLayoutId id="2147483711" r:id="rId14"/>
    <p:sldLayoutId id="2147483694" r:id="rId15"/>
    <p:sldLayoutId id="2147483695" r:id="rId16"/>
    <p:sldLayoutId id="2147483696" r:id="rId17"/>
    <p:sldLayoutId id="2147483736" r:id="rId18"/>
    <p:sldLayoutId id="2147483738" r:id="rId19"/>
    <p:sldLayoutId id="2147483739" r:id="rId20"/>
    <p:sldLayoutId id="2147483731" r:id="rId21"/>
    <p:sldLayoutId id="2147483697" r:id="rId22"/>
    <p:sldLayoutId id="2147483740" r:id="rId23"/>
    <p:sldLayoutId id="2147483716" r:id="rId24"/>
    <p:sldLayoutId id="2147483718" r:id="rId25"/>
    <p:sldLayoutId id="2147483719" r:id="rId26"/>
    <p:sldLayoutId id="2147483700" r:id="rId27"/>
    <p:sldLayoutId id="2147483743" r:id="rId28"/>
    <p:sldLayoutId id="2147483742" r:id="rId29"/>
    <p:sldLayoutId id="2147483741" r:id="rId30"/>
    <p:sldLayoutId id="2147483702" r:id="rId31"/>
    <p:sldLayoutId id="2147483721" r:id="rId32"/>
    <p:sldLayoutId id="2147483706" r:id="rId33"/>
    <p:sldLayoutId id="2147483726" r:id="rId34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721" userDrawn="1">
          <p15:clr>
            <a:srgbClr val="F26B43"/>
          </p15:clr>
        </p15:guide>
        <p15:guide id="6" pos="7140" userDrawn="1">
          <p15:clr>
            <a:srgbClr val="F26B43"/>
          </p15:clr>
        </p15:guide>
        <p15:guide id="8" pos="528" userDrawn="1">
          <p15:clr>
            <a:srgbClr val="F26B43"/>
          </p15:clr>
        </p15:guide>
        <p15:guide id="9" orient="horz" pos="173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6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7491" userDrawn="1">
          <p15:clr>
            <a:srgbClr val="F26B43"/>
          </p15:clr>
        </p15:guide>
        <p15:guide id="14" pos="437" userDrawn="1">
          <p15:clr>
            <a:srgbClr val="F26B43"/>
          </p15:clr>
        </p15:guide>
        <p15:guide id="15" pos="3834" userDrawn="1">
          <p15:clr>
            <a:srgbClr val="F26B43"/>
          </p15:clr>
        </p15:guide>
        <p15:guide id="16" orient="horz" pos="2358" userDrawn="1">
          <p15:clr>
            <a:srgbClr val="F26B43"/>
          </p15:clr>
        </p15:guide>
        <p15:guide id="17" pos="739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ad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commi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Vi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lo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-scm.com/docs/gitrevisions" TargetMode="External"/><Relationship Id="rId4" Type="http://schemas.openxmlformats.org/officeDocument/2006/relationships/hyperlink" Target="https://git-scm.com/book/en/v2/Git-Basics-Viewing-the-Commit-History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stash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ignor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remot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github.com/grazin/git_materialy.git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clon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fetch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push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hyperlink" Target="https://git-scm.com/downloads/gui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branch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checkout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merge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tag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revert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-scm.com/docs/git-reflog" TargetMode="External"/><Relationship Id="rId5" Type="http://schemas.openxmlformats.org/officeDocument/2006/relationships/hyperlink" Target="https://git-scm.com/docs/git-clean" TargetMode="External"/><Relationship Id="rId4" Type="http://schemas.openxmlformats.org/officeDocument/2006/relationships/hyperlink" Target="https://git-scm.com/docs/git-reset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cherry-pick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-statu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9" b="10479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Programowanie użytkowe - Git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Izabela </a:t>
            </a:r>
            <a:r>
              <a:rPr lang="pl-PL" dirty="0" smtClean="0"/>
              <a:t>Szczepanik i Michał Grządziel</a:t>
            </a:r>
            <a:endParaRPr lang="pl-PL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l-PL" dirty="0" smtClean="0"/>
              <a:t>$ git </a:t>
            </a:r>
            <a:r>
              <a:rPr lang="pl-PL" dirty="0" err="1" smtClean="0"/>
              <a:t>become</a:t>
            </a:r>
            <a:r>
              <a:rPr lang="pl-PL" dirty="0" smtClean="0"/>
              <a:t> --</a:t>
            </a:r>
            <a:r>
              <a:rPr lang="pl-PL" dirty="0" err="1" smtClean="0"/>
              <a:t>like</a:t>
            </a:r>
            <a:r>
              <a:rPr lang="pl-PL" dirty="0" smtClean="0"/>
              <a:t>-a-boss-</a:t>
            </a:r>
            <a:r>
              <a:rPr lang="pl-PL" dirty="0" err="1" smtClean="0"/>
              <a:t>expert</a:t>
            </a:r>
            <a:endParaRPr lang="en-GB" dirty="0"/>
          </a:p>
        </p:txBody>
      </p:sp>
      <p:pic>
        <p:nvPicPr>
          <p:cNvPr id="21" name="Picture Placeholder 3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/>
          <a:srcRect/>
          <a:stretch/>
        </p:blipFill>
        <p:spPr bwMode="gray">
          <a:xfrm>
            <a:off x="838200" y="6292800"/>
            <a:ext cx="2188801" cy="286882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l-PL" dirty="0" smtClean="0"/>
              <a:t>7 i 14 grudnia 2018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264928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3728182"/>
          </a:xfrm>
        </p:spPr>
        <p:txBody>
          <a:bodyPr/>
          <a:lstStyle/>
          <a:p>
            <a:r>
              <a:rPr lang="pl-PL" b="1" dirty="0" smtClean="0"/>
              <a:t>Git </a:t>
            </a:r>
            <a:r>
              <a:rPr lang="pl-PL" b="1" dirty="0" err="1" smtClean="0"/>
              <a:t>add</a:t>
            </a:r>
            <a:endParaRPr lang="nl-NL" b="1" dirty="0" smtClean="0"/>
          </a:p>
          <a:p>
            <a:pPr lvl="1"/>
            <a:r>
              <a:rPr lang="pl-PL" dirty="0" smtClean="0"/>
              <a:t>Wprowadzenie zmian do gita odbywa się dwuetapowo, zanim nastąpi </a:t>
            </a:r>
            <a:r>
              <a:rPr lang="pl-PL" dirty="0" err="1" smtClean="0"/>
              <a:t>komit</a:t>
            </a:r>
            <a:r>
              <a:rPr lang="pl-PL" dirty="0" smtClean="0"/>
              <a:t>, musi nastąpić </a:t>
            </a:r>
            <a:r>
              <a:rPr lang="pl-PL" dirty="0" err="1" smtClean="0"/>
              <a:t>stejdżing</a:t>
            </a:r>
            <a:r>
              <a:rPr lang="pl-PL" dirty="0" smtClean="0"/>
              <a:t>, który jest często wykonywany niejawnie i w GUI i w konsoli</a:t>
            </a:r>
            <a:r>
              <a:rPr lang="pl-PL" dirty="0"/>
              <a:t>. Dodawać można całość, lub wybrane obiekty, podając wzorzec</a:t>
            </a:r>
            <a:r>
              <a:rPr lang="pl-PL" dirty="0" smtClean="0"/>
              <a:t>.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git-scm.com/docs/git-add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smtClean="0"/>
              <a:t>Najbardziej przydatne opcje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Dodaj wszystko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all</a:t>
            </a:r>
            <a:r>
              <a:rPr lang="pl-PL" dirty="0" smtClean="0"/>
              <a:t> lub 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Ścieżka/wzorzec &lt;</a:t>
            </a:r>
            <a:r>
              <a:rPr lang="pl-PL" dirty="0" err="1"/>
              <a:t>pathspec</a:t>
            </a:r>
            <a:r>
              <a:rPr lang="pl-PL" dirty="0" smtClean="0"/>
              <a:t>&gt; na przykład:</a:t>
            </a:r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Dodaj zmianę, przyszykuj </a:t>
            </a:r>
            <a:r>
              <a:rPr lang="pl-PL" dirty="0" err="1" smtClean="0"/>
              <a:t>komit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10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5150142"/>
            <a:ext cx="10481800" cy="763050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add Documentation/\*.txt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add git-*.sh</a:t>
            </a:r>
          </a:p>
        </p:txBody>
      </p:sp>
    </p:spTree>
    <p:extLst>
      <p:ext uri="{BB962C8B-B14F-4D97-AF65-F5344CB8AC3E}">
        <p14:creationId xmlns:p14="http://schemas.microsoft.com/office/powerpoint/2010/main" val="205080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2442590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add</a:t>
            </a:r>
            <a:endParaRPr lang="pl-PL" b="1" dirty="0" smtClean="0"/>
          </a:p>
          <a:p>
            <a:pPr lvl="1"/>
            <a:r>
              <a:rPr lang="pl-PL" dirty="0" smtClean="0">
                <a:solidFill>
                  <a:srgbClr val="53509E"/>
                </a:solidFill>
              </a:rPr>
              <a:t>Najbardziej przydatne opcje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Dodanie obiektów ignorowanych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force</a:t>
            </a:r>
            <a:r>
              <a:rPr lang="pl-PL" dirty="0" smtClean="0"/>
              <a:t> lub -f</a:t>
            </a:r>
            <a:endParaRPr lang="pl-PL" dirty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Dodawanie interaktywne – wejście w konsolowy tryb interaktywny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interactive</a:t>
            </a:r>
            <a:r>
              <a:rPr lang="pl-PL" dirty="0" smtClean="0"/>
              <a:t> lub -i</a:t>
            </a:r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Dodaj zmianę, przyszykuj </a:t>
            </a:r>
            <a:r>
              <a:rPr lang="pl-PL" dirty="0" err="1"/>
              <a:t>komit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11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52950" y="3912643"/>
            <a:ext cx="10481800" cy="2229711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add -i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   staged    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unstaged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path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 1:    unchanged        +1/-1 index.html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 2:    unchanged        +5/-1 lib/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simplegit.rb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*** Commands ***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 1: status     2: update      3: revert     4: add untracked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 5: patch      6: diff        7: quit       8: help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What now&gt;</a:t>
            </a:r>
          </a:p>
        </p:txBody>
      </p:sp>
    </p:spTree>
    <p:extLst>
      <p:ext uri="{BB962C8B-B14F-4D97-AF65-F5344CB8AC3E}">
        <p14:creationId xmlns:p14="http://schemas.microsoft.com/office/powerpoint/2010/main" val="304096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r>
              <a:rPr lang="pl-PL" b="1" dirty="0" smtClean="0"/>
              <a:t>Git </a:t>
            </a:r>
            <a:r>
              <a:rPr lang="pl-PL" b="1" dirty="0" err="1" smtClean="0"/>
              <a:t>commit</a:t>
            </a:r>
            <a:endParaRPr lang="nl-NL" b="1" dirty="0" smtClean="0"/>
          </a:p>
          <a:p>
            <a:pPr lvl="1"/>
            <a:r>
              <a:rPr lang="pl-PL" dirty="0" smtClean="0"/>
              <a:t>Wprowadzenie zmian do gita, którą git zachowuje i zawsze można ją odzyskać.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git-scm.com/docs/git-commit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Każdy </a:t>
            </a:r>
            <a:r>
              <a:rPr lang="pl-PL" dirty="0" err="1" smtClean="0"/>
              <a:t>komit</a:t>
            </a:r>
            <a:r>
              <a:rPr lang="pl-PL" dirty="0" smtClean="0"/>
              <a:t> dostaje numer tzw. SHA-1, który wygląda przykładowo tak: </a:t>
            </a:r>
          </a:p>
          <a:p>
            <a:pPr lvl="1"/>
            <a:endParaRPr lang="pl-P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pl-PL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2c2d7e7e66aa72f810b4171962235d8331718ed8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Jest to unikatowy identyfikator </a:t>
            </a:r>
            <a:r>
              <a:rPr lang="pl-PL" dirty="0" err="1" smtClean="0"/>
              <a:t>komita</a:t>
            </a:r>
            <a:r>
              <a:rPr lang="pl-PL" dirty="0" smtClean="0"/>
              <a:t>, po którym można się do niego odnieść, na przykład na niego wejść, zresetować, wykonać </a:t>
            </a:r>
            <a:r>
              <a:rPr lang="pl-PL" dirty="0" err="1" smtClean="0"/>
              <a:t>cherry-pick</a:t>
            </a:r>
            <a:r>
              <a:rPr lang="pl-PL" dirty="0" smtClean="0"/>
              <a:t> itp.</a:t>
            </a:r>
          </a:p>
          <a:p>
            <a:pPr lvl="1"/>
            <a:endParaRPr lang="pl-PL" dirty="0"/>
          </a:p>
          <a:p>
            <a:pPr lvl="1"/>
            <a:r>
              <a:rPr lang="pl-PL" dirty="0">
                <a:solidFill>
                  <a:srgbClr val="53509E"/>
                </a:solidFill>
              </a:rPr>
              <a:t>Najbardziej przydatne </a:t>
            </a:r>
            <a:r>
              <a:rPr lang="pl-PL" dirty="0" smtClean="0">
                <a:solidFill>
                  <a:srgbClr val="53509E"/>
                </a:solidFill>
              </a:rPr>
              <a:t>opcje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Tytuł </a:t>
            </a:r>
            <a:r>
              <a:rPr lang="pl-PL" dirty="0" err="1" smtClean="0"/>
              <a:t>komita</a:t>
            </a:r>
            <a:r>
              <a:rPr lang="pl-PL" dirty="0" smtClean="0"/>
              <a:t>. Jeśli nie podasz tego parametru, git i tak poprosi cię o tytuł.</a:t>
            </a:r>
            <a:endParaRPr lang="pl-PL" dirty="0"/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message</a:t>
            </a:r>
            <a:r>
              <a:rPr lang="pl-PL" dirty="0" smtClean="0"/>
              <a:t> „</a:t>
            </a:r>
            <a:r>
              <a:rPr lang="pl-PL" dirty="0" err="1" smtClean="0"/>
              <a:t>Added</a:t>
            </a:r>
            <a:r>
              <a:rPr lang="pl-PL" dirty="0" smtClean="0"/>
              <a:t> </a:t>
            </a:r>
            <a:r>
              <a:rPr lang="pl-PL" dirty="0" err="1" smtClean="0"/>
              <a:t>auth</a:t>
            </a:r>
            <a:r>
              <a:rPr lang="pl-PL" dirty="0" smtClean="0"/>
              <a:t> </a:t>
            </a:r>
            <a:r>
              <a:rPr lang="pl-PL" dirty="0" err="1" smtClean="0"/>
              <a:t>attribues</a:t>
            </a:r>
            <a:r>
              <a:rPr lang="pl-PL" dirty="0" smtClean="0"/>
              <a:t>” lub </a:t>
            </a:r>
            <a:r>
              <a:rPr lang="pl-PL" dirty="0"/>
              <a:t>-m „</a:t>
            </a:r>
            <a:r>
              <a:rPr lang="pl-PL" dirty="0" err="1"/>
              <a:t>Added</a:t>
            </a:r>
            <a:r>
              <a:rPr lang="pl-PL" dirty="0"/>
              <a:t> </a:t>
            </a:r>
            <a:r>
              <a:rPr lang="pl-PL" dirty="0" err="1"/>
              <a:t>auth</a:t>
            </a:r>
            <a:r>
              <a:rPr lang="pl-PL" dirty="0"/>
              <a:t> </a:t>
            </a:r>
            <a:r>
              <a:rPr lang="pl-PL" dirty="0" err="1"/>
              <a:t>attribues</a:t>
            </a:r>
            <a:r>
              <a:rPr lang="pl-PL" dirty="0"/>
              <a:t>” </a:t>
            </a:r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Zakomituj</a:t>
            </a:r>
            <a:r>
              <a:rPr lang="pl-PL" dirty="0" smtClean="0"/>
              <a:t> zmiany, będą już bezpieczne na zawsze!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4787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commit</a:t>
            </a:r>
            <a:endParaRPr lang="pl-PL" b="1" dirty="0" smtClean="0"/>
          </a:p>
          <a:p>
            <a:pPr lvl="1"/>
            <a:r>
              <a:rPr lang="pl-PL" dirty="0" smtClean="0">
                <a:solidFill>
                  <a:srgbClr val="53509E"/>
                </a:solidFill>
              </a:rPr>
              <a:t>Najbardziej </a:t>
            </a:r>
            <a:r>
              <a:rPr lang="pl-PL" dirty="0">
                <a:solidFill>
                  <a:srgbClr val="53509E"/>
                </a:solidFill>
              </a:rPr>
              <a:t>przydatne </a:t>
            </a:r>
            <a:r>
              <a:rPr lang="pl-PL" dirty="0" smtClean="0">
                <a:solidFill>
                  <a:srgbClr val="53509E"/>
                </a:solidFill>
              </a:rPr>
              <a:t>opcje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Nadanie tytułu „</a:t>
            </a:r>
            <a:r>
              <a:rPr lang="pl-PL" dirty="0" err="1" smtClean="0"/>
              <a:t>up</a:t>
            </a:r>
            <a:r>
              <a:rPr lang="pl-PL" dirty="0" smtClean="0"/>
              <a:t> front”. </a:t>
            </a:r>
            <a:r>
              <a:rPr lang="pl-PL" dirty="0"/>
              <a:t>(Jeśli </a:t>
            </a:r>
            <a:r>
              <a:rPr lang="pl-PL" dirty="0" smtClean="0"/>
              <a:t>nie: </a:t>
            </a:r>
            <a:r>
              <a:rPr lang="pl-PL" dirty="0" smtClean="0">
                <a:hlinkClick r:id="rId3"/>
              </a:rPr>
              <a:t>https</a:t>
            </a:r>
            <a:r>
              <a:rPr lang="pl-PL" dirty="0">
                <a:hlinkClick r:id="rId3"/>
              </a:rPr>
              <a:t>://</a:t>
            </a:r>
            <a:r>
              <a:rPr lang="pl-PL" dirty="0" smtClean="0">
                <a:hlinkClick r:id="rId3"/>
              </a:rPr>
              <a:t>pl.wikipedia.org/wiki/Vim</a:t>
            </a:r>
            <a:r>
              <a:rPr lang="pl-PL" dirty="0" smtClean="0"/>
              <a:t>)</a:t>
            </a:r>
          </a:p>
          <a:p>
            <a:pPr lvl="1"/>
            <a:r>
              <a:rPr lang="pl-PL" dirty="0" smtClean="0"/>
              <a:t>-m „</a:t>
            </a:r>
            <a:r>
              <a:rPr lang="pl-PL" dirty="0" err="1" smtClean="0"/>
              <a:t>Tytul</a:t>
            </a:r>
            <a:r>
              <a:rPr lang="pl-PL" dirty="0" smtClean="0"/>
              <a:t> </a:t>
            </a:r>
            <a:r>
              <a:rPr lang="pl-PL" dirty="0" err="1" smtClean="0"/>
              <a:t>komita</a:t>
            </a:r>
            <a:r>
              <a:rPr lang="pl-PL" dirty="0" smtClean="0"/>
              <a:t>”</a:t>
            </a:r>
            <a:endParaRPr lang="pl-PL" dirty="0"/>
          </a:p>
          <a:p>
            <a:pPr lvl="1"/>
            <a:endParaRPr lang="pl-PL" dirty="0"/>
          </a:p>
          <a:p>
            <a:pPr lvl="1"/>
            <a:r>
              <a:rPr lang="pl-PL" dirty="0" smtClean="0"/>
              <a:t>Doklejenie do ostatniego </a:t>
            </a:r>
            <a:r>
              <a:rPr lang="pl-PL" dirty="0" err="1" smtClean="0"/>
              <a:t>komita</a:t>
            </a:r>
            <a:r>
              <a:rPr lang="pl-PL" dirty="0" smtClean="0"/>
              <a:t>.</a:t>
            </a:r>
            <a:endParaRPr lang="pl-PL" dirty="0"/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amend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smtClean="0"/>
              <a:t>Dodanie wszystkich zmian do indeksu przed </a:t>
            </a:r>
            <a:r>
              <a:rPr lang="pl-PL" dirty="0" err="1" smtClean="0"/>
              <a:t>komitem</a:t>
            </a:r>
            <a:r>
              <a:rPr lang="pl-PL" dirty="0" smtClean="0"/>
              <a:t>. Pliki </a:t>
            </a:r>
            <a:r>
              <a:rPr lang="pl-PL" dirty="0" err="1" smtClean="0"/>
              <a:t>nietrakowane</a:t>
            </a:r>
            <a:r>
              <a:rPr lang="pl-PL" dirty="0" smtClean="0"/>
              <a:t> się jednakże nie załapią, trzeba je dodać wcześniej.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all</a:t>
            </a:r>
            <a:r>
              <a:rPr lang="pl-PL" dirty="0" smtClean="0"/>
              <a:t> lub –a</a:t>
            </a:r>
          </a:p>
          <a:p>
            <a:pPr lvl="1"/>
            <a:endParaRPr lang="pl-PL" dirty="0"/>
          </a:p>
          <a:p>
            <a:pPr lvl="1"/>
            <a:r>
              <a:rPr lang="pl-PL" dirty="0" err="1" smtClean="0"/>
              <a:t>Komitowanie</a:t>
            </a:r>
            <a:r>
              <a:rPr lang="pl-PL" dirty="0" smtClean="0"/>
              <a:t> interaktywne </a:t>
            </a:r>
            <a:r>
              <a:rPr lang="pl-PL" dirty="0"/>
              <a:t>– wejście w konsolowy tryb </a:t>
            </a:r>
            <a:r>
              <a:rPr lang="pl-PL" dirty="0" smtClean="0"/>
              <a:t>interaktywny, podobnie jak przy </a:t>
            </a:r>
            <a:r>
              <a:rPr lang="pl-PL" dirty="0" err="1" smtClean="0"/>
              <a:t>add</a:t>
            </a:r>
            <a:r>
              <a:rPr lang="pl-PL" dirty="0" smtClean="0"/>
              <a:t>.</a:t>
            </a:r>
            <a:endParaRPr lang="pl-PL" dirty="0"/>
          </a:p>
          <a:p>
            <a:pPr lvl="1"/>
            <a:r>
              <a:rPr lang="pl-PL" dirty="0"/>
              <a:t>--</a:t>
            </a:r>
            <a:r>
              <a:rPr lang="pl-PL" dirty="0" err="1" smtClean="0"/>
              <a:t>interactive</a:t>
            </a:r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Zakomituj</a:t>
            </a:r>
            <a:r>
              <a:rPr lang="pl-PL" dirty="0" smtClean="0"/>
              <a:t> zmiany, będą już bezpieczne na zawsze!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8884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smtClean="0"/>
              <a:t>Git log</a:t>
            </a:r>
          </a:p>
          <a:p>
            <a:pPr lvl="1"/>
            <a:r>
              <a:rPr lang="pl-PL" dirty="0" smtClean="0"/>
              <a:t>Pokazuje historię </a:t>
            </a:r>
            <a:r>
              <a:rPr lang="pl-PL" dirty="0" err="1" smtClean="0"/>
              <a:t>komitów</a:t>
            </a:r>
            <a:r>
              <a:rPr lang="pl-PL" dirty="0" smtClean="0"/>
              <a:t> od najnowszego. Log można formatować na wiele sposobów łącznie z grafem.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git-scm.com/docs/git-log</a:t>
            </a:r>
            <a:endParaRPr lang="pl-PL" dirty="0" smtClean="0"/>
          </a:p>
          <a:p>
            <a:pPr lvl="1"/>
            <a:r>
              <a:rPr lang="pl-PL" dirty="0">
                <a:hlinkClick r:id="rId4"/>
              </a:rPr>
              <a:t>https://</a:t>
            </a:r>
            <a:r>
              <a:rPr lang="pl-PL" dirty="0" smtClean="0">
                <a:hlinkClick r:id="rId4"/>
              </a:rPr>
              <a:t>git-scm.com/book/en/v2/Git-Basics-Viewing-the-Commit-History</a:t>
            </a:r>
            <a:endParaRPr lang="pl-PL" dirty="0" smtClean="0"/>
          </a:p>
          <a:p>
            <a:pPr lvl="1"/>
            <a:r>
              <a:rPr lang="pl-PL" dirty="0">
                <a:hlinkClick r:id="rId5"/>
              </a:rPr>
              <a:t>https://</a:t>
            </a:r>
            <a:r>
              <a:rPr lang="pl-PL" dirty="0" smtClean="0">
                <a:hlinkClick r:id="rId5"/>
              </a:rPr>
              <a:t>git-scm.com/docs/gitrevisions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r>
              <a:rPr lang="pl-PL" dirty="0" smtClean="0">
                <a:solidFill>
                  <a:srgbClr val="C90068"/>
                </a:solidFill>
              </a:rPr>
              <a:t>Najbardziej </a:t>
            </a:r>
            <a:r>
              <a:rPr lang="pl-PL" dirty="0">
                <a:solidFill>
                  <a:srgbClr val="C90068"/>
                </a:solidFill>
              </a:rPr>
              <a:t>przydatne </a:t>
            </a:r>
            <a:r>
              <a:rPr lang="pl-PL" dirty="0" smtClean="0">
                <a:solidFill>
                  <a:srgbClr val="C90068"/>
                </a:solidFill>
              </a:rPr>
              <a:t>opcje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Kompaktowa wersja – </a:t>
            </a:r>
            <a:r>
              <a:rPr lang="pl-PL" dirty="0" err="1" smtClean="0"/>
              <a:t>komit</a:t>
            </a:r>
            <a:r>
              <a:rPr lang="pl-PL" dirty="0" smtClean="0"/>
              <a:t> w jednej linijce</a:t>
            </a:r>
            <a:endParaRPr lang="pl-PL" dirty="0"/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oneline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smtClean="0"/>
              <a:t>Graf – jeśli występują </a:t>
            </a:r>
            <a:r>
              <a:rPr lang="pl-PL" dirty="0" err="1" smtClean="0"/>
              <a:t>merdże</a:t>
            </a:r>
            <a:r>
              <a:rPr lang="pl-PL" dirty="0" smtClean="0"/>
              <a:t>, to punkt połączenia jest odpowiednio „narysowany”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graph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</a:t>
            </a:r>
            <a:r>
              <a:rPr lang="pl-PL" dirty="0" smtClean="0"/>
              <a:t>oznaj historię zmian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7549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smtClean="0"/>
              <a:t>Git log</a:t>
            </a:r>
          </a:p>
          <a:p>
            <a:pPr lvl="1"/>
            <a:r>
              <a:rPr lang="pl-PL" dirty="0" smtClean="0">
                <a:solidFill>
                  <a:srgbClr val="C90068"/>
                </a:solidFill>
              </a:rPr>
              <a:t>Najbardziej </a:t>
            </a:r>
            <a:r>
              <a:rPr lang="pl-PL" dirty="0">
                <a:solidFill>
                  <a:srgbClr val="C90068"/>
                </a:solidFill>
              </a:rPr>
              <a:t>przydatne </a:t>
            </a:r>
            <a:r>
              <a:rPr lang="pl-PL" dirty="0" smtClean="0">
                <a:solidFill>
                  <a:srgbClr val="C90068"/>
                </a:solidFill>
              </a:rPr>
              <a:t>opcje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Liczba ostatnich </a:t>
            </a:r>
            <a:r>
              <a:rPr lang="pl-PL" dirty="0" err="1" smtClean="0"/>
              <a:t>komitów</a:t>
            </a:r>
            <a:endParaRPr lang="pl-PL" dirty="0" smtClean="0"/>
          </a:p>
          <a:p>
            <a:pPr lvl="1"/>
            <a:r>
              <a:rPr lang="en-US" dirty="0"/>
              <a:t>-&lt;number&gt;</a:t>
            </a:r>
          </a:p>
          <a:p>
            <a:pPr lvl="1"/>
            <a:r>
              <a:rPr lang="en-US" dirty="0"/>
              <a:t>-n &lt;number&gt;</a:t>
            </a:r>
          </a:p>
          <a:p>
            <a:pPr lvl="1"/>
            <a:r>
              <a:rPr lang="en-US" dirty="0"/>
              <a:t>--max-count=&lt;number</a:t>
            </a:r>
            <a:r>
              <a:rPr lang="en-US" dirty="0" smtClean="0"/>
              <a:t>&gt;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smtClean="0"/>
              <a:t>Zasięg rewizji </a:t>
            </a:r>
            <a:r>
              <a:rPr lang="pl-PL" dirty="0" err="1" smtClean="0"/>
              <a:t>od..do</a:t>
            </a:r>
            <a:r>
              <a:rPr lang="pl-PL" dirty="0" smtClean="0"/>
              <a:t> (dwie kropki)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Filtry daty (</a:t>
            </a:r>
            <a:r>
              <a:rPr lang="pl-PL" dirty="0" err="1" smtClean="0"/>
              <a:t>since</a:t>
            </a:r>
            <a:r>
              <a:rPr lang="pl-PL" dirty="0" smtClean="0"/>
              <a:t>, </a:t>
            </a:r>
            <a:r>
              <a:rPr lang="pl-PL" dirty="0" err="1" smtClean="0"/>
              <a:t>after</a:t>
            </a:r>
            <a:r>
              <a:rPr lang="pl-PL" dirty="0" smtClean="0"/>
              <a:t>, </a:t>
            </a:r>
            <a:r>
              <a:rPr lang="pl-PL" dirty="0" err="1" smtClean="0"/>
              <a:t>until</a:t>
            </a:r>
            <a:r>
              <a:rPr lang="pl-PL" dirty="0" smtClean="0"/>
              <a:t>, </a:t>
            </a:r>
            <a:r>
              <a:rPr lang="pl-PL" dirty="0" err="1" smtClean="0"/>
              <a:t>before</a:t>
            </a:r>
            <a:r>
              <a:rPr lang="pl-PL" dirty="0" smtClean="0"/>
              <a:t>)</a:t>
            </a:r>
          </a:p>
          <a:p>
            <a:pPr lvl="1"/>
            <a:r>
              <a:rPr lang="en-US" dirty="0"/>
              <a:t>--since=&lt;date</a:t>
            </a:r>
            <a:r>
              <a:rPr lang="en-US" dirty="0" smtClean="0"/>
              <a:t>&gt;</a:t>
            </a:r>
            <a:endParaRPr lang="pl-PL" dirty="0" smtClean="0"/>
          </a:p>
          <a:p>
            <a:pPr lvl="1"/>
            <a:r>
              <a:rPr lang="en-US" dirty="0" smtClean="0"/>
              <a:t>--</a:t>
            </a:r>
            <a:r>
              <a:rPr lang="en-US" dirty="0"/>
              <a:t>since="2 weeks ago"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</a:t>
            </a:r>
            <a:r>
              <a:rPr lang="pl-PL" dirty="0" smtClean="0"/>
              <a:t>oznaj historię zmian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15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4108993"/>
            <a:ext cx="10481800" cy="635023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fr-FR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$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git 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log 63c8726..2c2d7e7</a:t>
            </a:r>
          </a:p>
          <a:p>
            <a:pPr>
              <a:lnSpc>
                <a:spcPct val="90000"/>
              </a:lnSpc>
            </a:pPr>
            <a:r>
              <a:rPr lang="fr-FR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$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git 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log develop..ISSUE-123</a:t>
            </a:r>
          </a:p>
        </p:txBody>
      </p:sp>
    </p:spTree>
    <p:extLst>
      <p:ext uri="{BB962C8B-B14F-4D97-AF65-F5344CB8AC3E}">
        <p14:creationId xmlns:p14="http://schemas.microsoft.com/office/powerpoint/2010/main" val="13344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stash</a:t>
            </a:r>
            <a:endParaRPr lang="pl-PL" b="1" dirty="0" smtClean="0"/>
          </a:p>
          <a:p>
            <a:pPr lvl="1"/>
            <a:r>
              <a:rPr lang="pl-PL" dirty="0" smtClean="0"/>
              <a:t>Operacje na stosie</a:t>
            </a:r>
          </a:p>
          <a:p>
            <a:pPr lvl="1"/>
            <a:r>
              <a:rPr lang="pl-PL" dirty="0" smtClean="0">
                <a:hlinkClick r:id="rId3"/>
              </a:rPr>
              <a:t>https</a:t>
            </a:r>
            <a:r>
              <a:rPr lang="pl-PL" dirty="0">
                <a:hlinkClick r:id="rId3"/>
              </a:rPr>
              <a:t>://</a:t>
            </a:r>
            <a:r>
              <a:rPr lang="pl-PL" dirty="0" smtClean="0">
                <a:hlinkClick r:id="rId3"/>
              </a:rPr>
              <a:t>git-scm.com/docs/git-stash</a:t>
            </a:r>
            <a:endParaRPr lang="pl-PL" dirty="0" smtClean="0"/>
          </a:p>
          <a:p>
            <a:pPr lvl="1"/>
            <a:endParaRPr lang="pl-PL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err="1" smtClean="0"/>
              <a:t>stash</a:t>
            </a:r>
            <a:r>
              <a:rPr lang="pl-PL" dirty="0" smtClean="0"/>
              <a:t> </a:t>
            </a:r>
            <a:r>
              <a:rPr lang="pl-PL" dirty="0" err="1" smtClean="0"/>
              <a:t>save</a:t>
            </a:r>
            <a:r>
              <a:rPr lang="pl-PL" dirty="0" smtClean="0"/>
              <a:t> (zapis zmian </a:t>
            </a:r>
            <a:r>
              <a:rPr lang="pl-PL" dirty="0"/>
              <a:t>do </a:t>
            </a:r>
            <a:r>
              <a:rPr lang="pl-PL" dirty="0" err="1" smtClean="0"/>
              <a:t>stasza</a:t>
            </a:r>
            <a:r>
              <a:rPr lang="pl-PL" dirty="0" smtClean="0"/>
              <a:t>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err="1" smtClean="0"/>
              <a:t>stash</a:t>
            </a:r>
            <a:r>
              <a:rPr lang="pl-PL" dirty="0" smtClean="0"/>
              <a:t> list (lista </a:t>
            </a:r>
            <a:r>
              <a:rPr lang="pl-PL" dirty="0" err="1" smtClean="0"/>
              <a:t>zastaszowanych</a:t>
            </a:r>
            <a:r>
              <a:rPr lang="pl-PL" dirty="0" smtClean="0"/>
              <a:t> zmian)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err="1" smtClean="0"/>
              <a:t>stash</a:t>
            </a:r>
            <a:r>
              <a:rPr lang="pl-PL" dirty="0" smtClean="0"/>
              <a:t> pop (ściągnięcie </a:t>
            </a:r>
            <a:r>
              <a:rPr lang="pl-PL" dirty="0"/>
              <a:t>ze stosu i </a:t>
            </a:r>
            <a:r>
              <a:rPr lang="pl-PL" dirty="0" err="1" smtClean="0"/>
              <a:t>usunięnie</a:t>
            </a:r>
            <a:r>
              <a:rPr lang="pl-PL" dirty="0" smtClean="0"/>
              <a:t>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err="1" smtClean="0"/>
              <a:t>stash</a:t>
            </a:r>
            <a:r>
              <a:rPr lang="pl-PL" dirty="0" smtClean="0"/>
              <a:t> </a:t>
            </a:r>
            <a:r>
              <a:rPr lang="pl-PL" dirty="0" err="1" smtClean="0"/>
              <a:t>apply</a:t>
            </a:r>
            <a:r>
              <a:rPr lang="pl-PL" dirty="0" smtClean="0"/>
              <a:t> (ściągnięcie </a:t>
            </a:r>
            <a:r>
              <a:rPr lang="pl-PL" dirty="0"/>
              <a:t>ze stosu bez </a:t>
            </a:r>
            <a:r>
              <a:rPr lang="pl-PL" dirty="0" smtClean="0"/>
              <a:t>usuwania)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err="1" smtClean="0"/>
              <a:t>stash</a:t>
            </a:r>
            <a:r>
              <a:rPr lang="pl-PL" dirty="0" smtClean="0"/>
              <a:t> </a:t>
            </a:r>
            <a:r>
              <a:rPr lang="pl-PL" dirty="0" err="1" smtClean="0"/>
              <a:t>clear</a:t>
            </a:r>
            <a:r>
              <a:rPr lang="pl-PL" dirty="0" smtClean="0"/>
              <a:t> (wyczyszczenie stosu)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>
                <a:solidFill>
                  <a:srgbClr val="C90068"/>
                </a:solidFill>
              </a:rPr>
              <a:t>Najbardziej </a:t>
            </a:r>
            <a:r>
              <a:rPr lang="pl-PL" dirty="0">
                <a:solidFill>
                  <a:srgbClr val="C90068"/>
                </a:solidFill>
              </a:rPr>
              <a:t>przydatne </a:t>
            </a:r>
            <a:r>
              <a:rPr lang="pl-PL" dirty="0" smtClean="0">
                <a:solidFill>
                  <a:srgbClr val="C90068"/>
                </a:solidFill>
              </a:rPr>
              <a:t>opcje</a:t>
            </a:r>
          </a:p>
          <a:p>
            <a:pPr lvl="1"/>
            <a:r>
              <a:rPr lang="pl-PL" dirty="0" err="1" smtClean="0"/>
              <a:t>Staszuje</a:t>
            </a:r>
            <a:r>
              <a:rPr lang="pl-PL" dirty="0" smtClean="0"/>
              <a:t> również </a:t>
            </a:r>
            <a:r>
              <a:rPr lang="pl-PL" dirty="0" err="1" smtClean="0"/>
              <a:t>nietrakowane</a:t>
            </a:r>
            <a:r>
              <a:rPr lang="pl-PL" dirty="0" smtClean="0"/>
              <a:t> pliki, domyślnie są pomijane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include-untracked</a:t>
            </a:r>
            <a:r>
              <a:rPr lang="pl-PL" dirty="0" smtClean="0"/>
              <a:t> lub -u</a:t>
            </a:r>
            <a:endParaRPr lang="pl-PL" dirty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Pop / </a:t>
            </a:r>
            <a:r>
              <a:rPr lang="pl-PL" dirty="0" err="1" smtClean="0"/>
              <a:t>apply</a:t>
            </a:r>
            <a:r>
              <a:rPr lang="pl-PL" dirty="0" smtClean="0"/>
              <a:t> konkretnego </a:t>
            </a:r>
            <a:r>
              <a:rPr lang="pl-PL" dirty="0" err="1" smtClean="0"/>
              <a:t>stasza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Odłóż na później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2119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stash</a:t>
            </a:r>
            <a:endParaRPr lang="pl-PL" b="1" dirty="0" smtClean="0"/>
          </a:p>
          <a:p>
            <a:pPr lvl="1"/>
            <a:r>
              <a:rPr lang="pl-PL" dirty="0" smtClean="0">
                <a:solidFill>
                  <a:srgbClr val="C90068"/>
                </a:solidFill>
              </a:rPr>
              <a:t>Najbardziej </a:t>
            </a:r>
            <a:r>
              <a:rPr lang="pl-PL" dirty="0">
                <a:solidFill>
                  <a:srgbClr val="C90068"/>
                </a:solidFill>
              </a:rPr>
              <a:t>przydatne </a:t>
            </a:r>
            <a:r>
              <a:rPr lang="pl-PL" dirty="0" smtClean="0">
                <a:solidFill>
                  <a:srgbClr val="C90068"/>
                </a:solidFill>
              </a:rPr>
              <a:t>opcje</a:t>
            </a:r>
          </a:p>
          <a:p>
            <a:pPr lvl="1"/>
            <a:r>
              <a:rPr lang="pl-PL" dirty="0" smtClean="0"/>
              <a:t>Pop/</a:t>
            </a:r>
            <a:r>
              <a:rPr lang="pl-PL" dirty="0" err="1" smtClean="0"/>
              <a:t>apply</a:t>
            </a:r>
            <a:r>
              <a:rPr lang="pl-PL" dirty="0" smtClean="0"/>
              <a:t> konkretnego </a:t>
            </a:r>
            <a:r>
              <a:rPr lang="pl-PL" dirty="0" err="1" smtClean="0"/>
              <a:t>stasza</a:t>
            </a:r>
            <a:r>
              <a:rPr lang="pl-PL" dirty="0" smtClean="0"/>
              <a:t>, nie koniecznie z góry stosu.</a:t>
            </a:r>
          </a:p>
          <a:p>
            <a:pPr lvl="1"/>
            <a:endParaRPr lang="pl-PL" dirty="0" smtClean="0"/>
          </a:p>
          <a:p>
            <a:endParaRPr lang="pl-PL" dirty="0" smtClean="0"/>
          </a:p>
          <a:p>
            <a:endParaRPr lang="pl-PL" dirty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Odłóż na później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17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38200" y="2434442"/>
            <a:ext cx="10481800" cy="1132623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git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stash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list</a:t>
            </a:r>
            <a:endParaRPr lang="fr-FR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stash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@{0}: WIP on master: befe3de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Nowe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zmiany</a:t>
            </a:r>
            <a:endParaRPr lang="fr-FR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stash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@{1}: WIP on master: befe3de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Nowe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zmiany</a:t>
            </a:r>
            <a:endParaRPr lang="fr-FR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git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stash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pop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stash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@{1}</a:t>
            </a:r>
          </a:p>
        </p:txBody>
      </p:sp>
    </p:spTree>
    <p:extLst>
      <p:ext uri="{BB962C8B-B14F-4D97-AF65-F5344CB8AC3E}">
        <p14:creationId xmlns:p14="http://schemas.microsoft.com/office/powerpoint/2010/main" val="203790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err="1"/>
              <a:t>G</a:t>
            </a:r>
            <a:r>
              <a:rPr lang="pl-PL" b="1" dirty="0" err="1" smtClean="0"/>
              <a:t>itignore</a:t>
            </a:r>
            <a:endParaRPr lang="pl-PL" b="1" dirty="0" smtClean="0"/>
          </a:p>
          <a:p>
            <a:pPr lvl="1"/>
            <a:r>
              <a:rPr lang="pl-PL" dirty="0" smtClean="0"/>
              <a:t>Lista wzorców, według których git ignoruje niechciane pliki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git-scm.com/docs/gitignore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smtClean="0"/>
              <a:t>Najczęściej wprowadzamy wzorce do plików .</a:t>
            </a:r>
            <a:r>
              <a:rPr lang="pl-PL" dirty="0" err="1" smtClean="0"/>
              <a:t>gitignore</a:t>
            </a:r>
            <a:r>
              <a:rPr lang="pl-PL" dirty="0" smtClean="0"/>
              <a:t>, ponieważ chcemy by były przez repozytorium </a:t>
            </a:r>
            <a:r>
              <a:rPr lang="pl-PL" dirty="0" err="1" smtClean="0"/>
              <a:t>trakowane</a:t>
            </a:r>
            <a:r>
              <a:rPr lang="pl-PL" dirty="0" smtClean="0"/>
              <a:t> i wspólne dla wszystkich deweloperów w zespole.</a:t>
            </a:r>
          </a:p>
          <a:p>
            <a:pPr lvl="1"/>
            <a:endParaRPr lang="pl-PL" dirty="0"/>
          </a:p>
          <a:p>
            <a:pPr lvl="1"/>
            <a:r>
              <a:rPr lang="pl-PL" dirty="0" err="1" smtClean="0"/>
              <a:t>Github</a:t>
            </a:r>
            <a:r>
              <a:rPr lang="pl-PL" dirty="0" smtClean="0"/>
              <a:t> przy tworzeniu repozytorium oferuje plik .</a:t>
            </a:r>
            <a:r>
              <a:rPr lang="pl-PL" dirty="0" err="1" smtClean="0"/>
              <a:t>gitignore</a:t>
            </a:r>
            <a:r>
              <a:rPr lang="pl-PL" dirty="0" smtClean="0"/>
              <a:t> do wyboru z listy </a:t>
            </a:r>
            <a:r>
              <a:rPr lang="pl-PL" dirty="0" err="1" smtClean="0"/>
              <a:t>frameworków</a:t>
            </a:r>
            <a:r>
              <a:rPr lang="pl-PL" dirty="0" smtClean="0"/>
              <a:t>/środowisk/</a:t>
            </a:r>
            <a:r>
              <a:rPr lang="pl-PL" dirty="0" err="1" smtClean="0"/>
              <a:t>skafoldów</a:t>
            </a:r>
            <a:r>
              <a:rPr lang="pl-PL" dirty="0" smtClean="0"/>
              <a:t> itp.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To cię nie obchodzi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0119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err="1"/>
              <a:t>G</a:t>
            </a:r>
            <a:r>
              <a:rPr lang="pl-PL" b="1" dirty="0" err="1" smtClean="0"/>
              <a:t>itignore</a:t>
            </a:r>
            <a:endParaRPr lang="pl-PL" b="1" dirty="0" smtClean="0"/>
          </a:p>
          <a:p>
            <a:pPr lvl="1"/>
            <a:r>
              <a:rPr lang="pl-PL" dirty="0" smtClean="0"/>
              <a:t>Przykłady najbardziej przydatnych formatowań wzorca:</a:t>
            </a:r>
          </a:p>
          <a:p>
            <a:pPr lvl="1"/>
            <a:endParaRPr lang="pl-PL" dirty="0" smtClean="0"/>
          </a:p>
          <a:p>
            <a:pPr lvl="1"/>
            <a:r>
              <a:rPr lang="pl-PL" dirty="0" err="1"/>
              <a:t>obj</a:t>
            </a:r>
            <a:r>
              <a:rPr lang="pl-PL" dirty="0"/>
              <a:t>/</a:t>
            </a:r>
          </a:p>
          <a:p>
            <a:pPr lvl="1"/>
            <a:r>
              <a:rPr lang="pl-PL" dirty="0"/>
              <a:t>[</a:t>
            </a:r>
            <a:r>
              <a:rPr lang="pl-PL" dirty="0" err="1"/>
              <a:t>Bb</a:t>
            </a:r>
            <a:r>
              <a:rPr lang="pl-PL" dirty="0"/>
              <a:t>]in</a:t>
            </a:r>
          </a:p>
          <a:p>
            <a:pPr lvl="1"/>
            <a:r>
              <a:rPr lang="pl-PL" dirty="0"/>
              <a:t>[</a:t>
            </a:r>
            <a:r>
              <a:rPr lang="pl-PL" dirty="0" err="1"/>
              <a:t>Dd</a:t>
            </a:r>
            <a:r>
              <a:rPr lang="pl-PL" dirty="0"/>
              <a:t>]</a:t>
            </a:r>
            <a:r>
              <a:rPr lang="pl-PL" dirty="0" err="1"/>
              <a:t>ebug</a:t>
            </a:r>
            <a:r>
              <a:rPr lang="pl-PL" dirty="0"/>
              <a:t>*/*</a:t>
            </a:r>
          </a:p>
          <a:p>
            <a:pPr lvl="1"/>
            <a:r>
              <a:rPr lang="pl-PL" dirty="0"/>
              <a:t>[</a:t>
            </a:r>
            <a:r>
              <a:rPr lang="pl-PL" dirty="0" err="1"/>
              <a:t>Rr</a:t>
            </a:r>
            <a:r>
              <a:rPr lang="pl-PL" dirty="0"/>
              <a:t>]</a:t>
            </a:r>
            <a:r>
              <a:rPr lang="pl-PL" dirty="0" err="1"/>
              <a:t>elease</a:t>
            </a:r>
            <a:r>
              <a:rPr lang="pl-PL" dirty="0"/>
              <a:t>*/*</a:t>
            </a:r>
          </a:p>
          <a:p>
            <a:pPr lvl="1"/>
            <a:r>
              <a:rPr lang="pl-PL" dirty="0"/>
              <a:t>*.</a:t>
            </a:r>
            <a:r>
              <a:rPr lang="pl-PL" dirty="0" err="1"/>
              <a:t>suo</a:t>
            </a:r>
            <a:endParaRPr lang="pl-PL" dirty="0"/>
          </a:p>
          <a:p>
            <a:pPr lvl="1"/>
            <a:r>
              <a:rPr lang="pl-PL" dirty="0"/>
              <a:t>*.</a:t>
            </a:r>
            <a:r>
              <a:rPr lang="pl-PL" dirty="0" err="1"/>
              <a:t>user</a:t>
            </a:r>
            <a:endParaRPr lang="pl-PL" dirty="0"/>
          </a:p>
          <a:p>
            <a:pPr lvl="1"/>
            <a:r>
              <a:rPr lang="pl-PL" dirty="0"/>
              <a:t>*.log</a:t>
            </a:r>
          </a:p>
          <a:p>
            <a:pPr lvl="1"/>
            <a:r>
              <a:rPr lang="pl-PL" dirty="0" err="1"/>
              <a:t>logs</a:t>
            </a:r>
            <a:r>
              <a:rPr lang="pl-PL" dirty="0"/>
              <a:t>/*</a:t>
            </a:r>
          </a:p>
          <a:p>
            <a:pPr lvl="1"/>
            <a:r>
              <a:rPr lang="pl-PL" dirty="0"/>
              <a:t>.vs/</a:t>
            </a:r>
          </a:p>
          <a:p>
            <a:pPr lvl="1"/>
            <a:r>
              <a:rPr lang="pl-PL" dirty="0"/>
              <a:t>.</a:t>
            </a:r>
            <a:r>
              <a:rPr lang="pl-PL" dirty="0" err="1"/>
              <a:t>vscode</a:t>
            </a:r>
            <a:r>
              <a:rPr lang="pl-PL" dirty="0"/>
              <a:t>/</a:t>
            </a:r>
          </a:p>
          <a:p>
            <a:pPr lvl="1"/>
            <a:r>
              <a:rPr lang="pl-PL" dirty="0" err="1"/>
              <a:t>node_modules</a:t>
            </a:r>
            <a:r>
              <a:rPr lang="pl-PL" dirty="0"/>
              <a:t>/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To cię nie obchodzi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19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9959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sz="1800" dirty="0" smtClean="0"/>
              <a:t>Chcemy żebyście potrafili poruszać się po repozytorium Git za pomocą interfejsu tekstowego.</a:t>
            </a:r>
            <a:endParaRPr lang="pl-PL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pl-PL" sz="1800" dirty="0" smtClean="0"/>
              <a:t>Chcemy pokazać Wam jak najczęściej używamy repozytorium Git i jakie polecenia są w codziennej pracy najbardziej przydatne.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800" dirty="0" smtClean="0"/>
              <a:t>Pracujemy z Wami w języku polskim, więc aby uniknąć bólu głowy, przy próbie odmian w języku polskim angielskich zwrotów, będziemy używać w prozie ich fonetycznych form: </a:t>
            </a:r>
            <a:r>
              <a:rPr lang="pl-PL" sz="1800" dirty="0" err="1" smtClean="0"/>
              <a:t>brancz</a:t>
            </a:r>
            <a:r>
              <a:rPr lang="pl-PL" sz="1800" dirty="0" smtClean="0"/>
              <a:t>, </a:t>
            </a:r>
            <a:r>
              <a:rPr lang="pl-PL" sz="1800" dirty="0" err="1" smtClean="0"/>
              <a:t>komit</a:t>
            </a:r>
            <a:r>
              <a:rPr lang="pl-PL" sz="1800" dirty="0" smtClean="0"/>
              <a:t>, </a:t>
            </a:r>
            <a:r>
              <a:rPr lang="pl-PL" sz="1800" dirty="0" err="1" smtClean="0"/>
              <a:t>stasz</a:t>
            </a:r>
            <a:r>
              <a:rPr lang="pl-PL" sz="1800" dirty="0" smtClean="0"/>
              <a:t>, </a:t>
            </a:r>
            <a:r>
              <a:rPr lang="pl-PL" sz="1800" dirty="0" err="1" smtClean="0"/>
              <a:t>ribejz</a:t>
            </a:r>
            <a:r>
              <a:rPr lang="pl-PL" sz="1800" dirty="0" smtClean="0"/>
              <a:t>, </a:t>
            </a:r>
            <a:r>
              <a:rPr lang="pl-PL" sz="1800" dirty="0" err="1" smtClean="0"/>
              <a:t>merdż</a:t>
            </a:r>
            <a:r>
              <a:rPr lang="pl-PL" sz="18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800" dirty="0" smtClean="0"/>
              <a:t>Skupiamy się tylko na gicie, więc będziemy pracować na warsztatach z </a:t>
            </a:r>
            <a:r>
              <a:rPr lang="pl-PL" sz="1800" smtClean="0"/>
              <a:t>plikami tekstowymi </a:t>
            </a:r>
            <a:r>
              <a:rPr lang="pl-PL" sz="1800" dirty="0" smtClean="0"/>
              <a:t>z nic nie znaczącą treścią.</a:t>
            </a:r>
            <a:endParaRPr lang="en-GB" sz="1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Cele i słowo wstępu</a:t>
            </a:r>
            <a:endParaRPr lang="nl-NL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6" r="212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2561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Praca ze zdalnym repozytorium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182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/>
              <a:t>Git </a:t>
            </a:r>
            <a:r>
              <a:rPr lang="pl-PL" b="1" dirty="0" err="1" smtClean="0"/>
              <a:t>remote</a:t>
            </a:r>
            <a:endParaRPr lang="nl-NL" b="1" dirty="0"/>
          </a:p>
          <a:p>
            <a:pPr lvl="1"/>
            <a:r>
              <a:rPr lang="pl-PL" dirty="0" smtClean="0"/>
              <a:t>Komenda odpowiedzialna za zarządzanie konfiguracją związaną ze zdalnymi repozytoriami,</a:t>
            </a:r>
          </a:p>
          <a:p>
            <a:pPr lvl="1"/>
            <a:r>
              <a:rPr lang="pl-PL" dirty="0" smtClean="0"/>
              <a:t>Dzięki niej możesz wyświetlać, tworzyć, edytować i usuwać połączenia do zdalnych repozytoriów.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git-scm.com/docs/git-remote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/>
              <a:t>Wyświetl połączenia razem z adresami </a:t>
            </a:r>
            <a:r>
              <a:rPr lang="pl-PL" dirty="0" err="1"/>
              <a:t>url</a:t>
            </a:r>
            <a:endParaRPr lang="pl-PL" dirty="0"/>
          </a:p>
          <a:p>
            <a:pPr lvl="1"/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 czym to jest powiązane ?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21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45575" y="3084674"/>
            <a:ext cx="10481800" cy="55550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remote</a:t>
            </a:r>
            <a:endParaRPr lang="pl-PL" sz="16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Origin</a:t>
            </a:r>
            <a:endParaRPr lang="pl-PL" sz="16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4417396"/>
            <a:ext cx="10481800" cy="842581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remote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–v</a:t>
            </a:r>
          </a:p>
          <a:p>
            <a:pPr>
              <a:lnSpc>
                <a:spcPct val="90000"/>
              </a:lnSpc>
            </a:pP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Origin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  <a:hlinkClick r:id="rId4"/>
              </a:rPr>
              <a:t>http://github.com/grazin/git_materialy.git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(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fetch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Origin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  <a:hlinkClick r:id="rId4"/>
              </a:rPr>
              <a:t>http://github.com/grazin/git_materialy.git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(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push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16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615422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remote</a:t>
            </a:r>
            <a:endParaRPr lang="pl-PL" b="1" dirty="0" smtClean="0"/>
          </a:p>
          <a:p>
            <a:pPr lvl="1"/>
            <a:r>
              <a:rPr lang="pl-PL" dirty="0">
                <a:solidFill>
                  <a:srgbClr val="53509E"/>
                </a:solidFill>
              </a:rPr>
              <a:t>Najbardziej przydatne </a:t>
            </a:r>
            <a:r>
              <a:rPr lang="pl-PL" dirty="0" smtClean="0">
                <a:solidFill>
                  <a:srgbClr val="53509E"/>
                </a:solidFill>
              </a:rPr>
              <a:t>opcje: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Wyświetl szczegóły danego połączenia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Dodanie nowego połączenia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Usuwanie połączenia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Zmiana nazwy</a:t>
            </a:r>
          </a:p>
          <a:p>
            <a:pPr lvl="1"/>
            <a:endParaRPr lang="pl-PL" dirty="0" smtClean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 czym to jest powiązane ?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22</a:t>
            </a:fld>
            <a:endParaRPr lang="en-GB" noProof="0" dirty="0"/>
          </a:p>
        </p:txBody>
      </p:sp>
      <p:sp>
        <p:nvSpPr>
          <p:cNvPr id="10" name="Freeform 13"/>
          <p:cNvSpPr>
            <a:spLocks/>
          </p:cNvSpPr>
          <p:nvPr/>
        </p:nvSpPr>
        <p:spPr bwMode="gray">
          <a:xfrm>
            <a:off x="838200" y="2638359"/>
            <a:ext cx="10481800" cy="351100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remote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show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origin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Freeform 13"/>
          <p:cNvSpPr>
            <a:spLocks/>
          </p:cNvSpPr>
          <p:nvPr/>
        </p:nvSpPr>
        <p:spPr bwMode="gray">
          <a:xfrm>
            <a:off x="838200" y="3493896"/>
            <a:ext cx="10481800" cy="351100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remote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add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name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 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url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12" name="Freeform 13"/>
          <p:cNvSpPr>
            <a:spLocks/>
          </p:cNvSpPr>
          <p:nvPr/>
        </p:nvSpPr>
        <p:spPr bwMode="gray">
          <a:xfrm>
            <a:off x="838200" y="4418493"/>
            <a:ext cx="10481800" cy="351100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remote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rm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name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13" name="Freeform 13"/>
          <p:cNvSpPr>
            <a:spLocks/>
          </p:cNvSpPr>
          <p:nvPr/>
        </p:nvSpPr>
        <p:spPr bwMode="gray">
          <a:xfrm>
            <a:off x="838200" y="5343090"/>
            <a:ext cx="10481800" cy="351100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remote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rename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old-name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 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new-name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35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/>
              <a:t>Git </a:t>
            </a:r>
            <a:r>
              <a:rPr lang="pl-PL" b="1" dirty="0" smtClean="0"/>
              <a:t>clone</a:t>
            </a:r>
            <a:endParaRPr lang="nl-NL" b="1" dirty="0"/>
          </a:p>
          <a:p>
            <a:pPr lvl="1"/>
            <a:r>
              <a:rPr lang="pl-PL" dirty="0" smtClean="0"/>
              <a:t>Druga komenda na stworzenie repozytorium, tym razem poprzez skopiowanie/sklonowanie już istniejącego repozytorium, użyte może być zarówno repozytorium lokalne jak i zdalne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git-scm.com/docs/git-clone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Klonowanie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23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45575" y="3084674"/>
            <a:ext cx="10481800" cy="346503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clone 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url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5067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/>
              <a:t>Git </a:t>
            </a:r>
            <a:r>
              <a:rPr lang="pl-PL" b="1" dirty="0" err="1"/>
              <a:t>f</a:t>
            </a:r>
            <a:r>
              <a:rPr lang="pl-PL" b="1" dirty="0" err="1" smtClean="0"/>
              <a:t>etch</a:t>
            </a:r>
            <a:endParaRPr lang="nl-NL" b="1" dirty="0"/>
          </a:p>
          <a:p>
            <a:pPr lvl="1"/>
            <a:r>
              <a:rPr lang="pl-PL" dirty="0" smtClean="0"/>
              <a:t>Powoduje ściągnięcie </a:t>
            </a:r>
            <a:r>
              <a:rPr lang="pl-PL" dirty="0" err="1" smtClean="0"/>
              <a:t>komitów</a:t>
            </a:r>
            <a:r>
              <a:rPr lang="pl-PL" dirty="0" smtClean="0"/>
              <a:t> ze zdalnych repozytoriów do lokalnego repozytorium, ale nie powoduję automatycznego połączenia ich do waszego </a:t>
            </a:r>
            <a:r>
              <a:rPr lang="pl-PL" dirty="0" err="1" smtClean="0"/>
              <a:t>brancza</a:t>
            </a:r>
            <a:r>
              <a:rPr lang="pl-PL" dirty="0" smtClean="0"/>
              <a:t>.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git-scm.com/docs/git-fetch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</a:t>
            </a:r>
            <a:r>
              <a:rPr lang="pl-PL" dirty="0" smtClean="0"/>
              <a:t>obranie zmian ze zdalnego repozytorium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24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45575" y="3084675"/>
            <a:ext cx="10481800" cy="355212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fetch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remote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 [&lt;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branch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&gt;]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55" y="3610206"/>
            <a:ext cx="5732240" cy="271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2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/>
              <a:t>Git </a:t>
            </a:r>
            <a:r>
              <a:rPr lang="pl-PL" b="1" dirty="0" err="1" smtClean="0"/>
              <a:t>pull</a:t>
            </a:r>
            <a:endParaRPr lang="nl-NL" b="1" dirty="0"/>
          </a:p>
          <a:p>
            <a:pPr lvl="1"/>
            <a:r>
              <a:rPr lang="pl-PL" dirty="0" smtClean="0"/>
              <a:t>Składa się z dwóch kroków, pierwszym zawsze jest git </a:t>
            </a:r>
            <a:r>
              <a:rPr lang="pl-PL" dirty="0" err="1" smtClean="0"/>
              <a:t>fetch</a:t>
            </a:r>
            <a:r>
              <a:rPr lang="pl-PL" dirty="0" smtClean="0"/>
              <a:t>, drugi krok jest zależny od konfiguracji, domyślnie jest to git </a:t>
            </a:r>
            <a:r>
              <a:rPr lang="pl-PL" dirty="0" err="1" smtClean="0"/>
              <a:t>merge</a:t>
            </a:r>
            <a:r>
              <a:rPr lang="pl-PL" dirty="0" smtClean="0"/>
              <a:t>, ale może być to też git </a:t>
            </a:r>
            <a:r>
              <a:rPr lang="pl-PL" dirty="0" err="1" smtClean="0"/>
              <a:t>rebase</a:t>
            </a:r>
            <a:endParaRPr lang="pl-PL" dirty="0" smtClean="0"/>
          </a:p>
          <a:p>
            <a:pPr lvl="1"/>
            <a:r>
              <a:rPr lang="en-GB" dirty="0"/>
              <a:t>https://git-scm.com/docs/git-pull</a:t>
            </a:r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Pull</a:t>
            </a:r>
            <a:r>
              <a:rPr lang="pl-PL" dirty="0" smtClean="0"/>
              <a:t> czyli </a:t>
            </a:r>
            <a:r>
              <a:rPr lang="pl-PL" dirty="0" err="1" smtClean="0"/>
              <a:t>fetch</a:t>
            </a:r>
            <a:r>
              <a:rPr lang="pl-PL" dirty="0" smtClean="0"/>
              <a:t> + </a:t>
            </a:r>
            <a:r>
              <a:rPr lang="pl-PL" dirty="0" err="1" smtClean="0"/>
              <a:t>merge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25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38200" y="2719503"/>
            <a:ext cx="10481800" cy="355212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pull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[--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rebase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]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remote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21" y="3271288"/>
            <a:ext cx="4320882" cy="3030948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21" y="3271288"/>
            <a:ext cx="4320882" cy="3030948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21" y="3271288"/>
            <a:ext cx="4320882" cy="303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0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/>
              <a:t>Git </a:t>
            </a:r>
            <a:r>
              <a:rPr lang="pl-PL" b="1" dirty="0" err="1" smtClean="0"/>
              <a:t>push</a:t>
            </a:r>
            <a:endParaRPr lang="nl-NL" b="1" dirty="0"/>
          </a:p>
          <a:p>
            <a:pPr lvl="1"/>
            <a:r>
              <a:rPr lang="pl-PL" dirty="0" smtClean="0"/>
              <a:t>Jest komendą odwrotną do komendy git </a:t>
            </a:r>
            <a:r>
              <a:rPr lang="pl-PL" dirty="0" err="1" smtClean="0"/>
              <a:t>fetch</a:t>
            </a:r>
            <a:r>
              <a:rPr lang="pl-PL" dirty="0" smtClean="0"/>
              <a:t>, powoduję wypchnięcie lokalnego repozytorium do repozytorium zdalnego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git-scm.com/docs/git-push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Przesłanie zmian do repozytorium zdalnego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26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38200" y="2719503"/>
            <a:ext cx="10481800" cy="355212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push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remote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 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branch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106" y="3253023"/>
            <a:ext cx="4801270" cy="3067478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141" y="3253023"/>
            <a:ext cx="4801270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6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GUI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754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pic>
        <p:nvPicPr>
          <p:cNvPr id="29" name="Symbol zastępczy zawartości 28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150" y="4413304"/>
            <a:ext cx="2214704" cy="1274213"/>
          </a:xfrm>
        </p:spPr>
      </p:pic>
      <p:pic>
        <p:nvPicPr>
          <p:cNvPr id="26" name="Symbol zastępczy zawartości 25"/>
          <p:cNvPicPr>
            <a:picLocks noGrp="1" noChangeAspect="1"/>
          </p:cNvPicPr>
          <p:nvPr>
            <p:ph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53" y="4793235"/>
            <a:ext cx="2867025" cy="514350"/>
          </a:xfrm>
        </p:spPr>
      </p:pic>
      <p:pic>
        <p:nvPicPr>
          <p:cNvPr id="27" name="Symbol zastępczy zawartości 26"/>
          <p:cNvPicPr>
            <a:picLocks noGrp="1" noChangeAspect="1"/>
          </p:cNvPicPr>
          <p:nvPr>
            <p:ph idx="1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606" y="1793143"/>
            <a:ext cx="3265488" cy="1958017"/>
          </a:xfrm>
        </p:spPr>
      </p:pic>
      <p:pic>
        <p:nvPicPr>
          <p:cNvPr id="28" name="Symbol zastępczy zawartości 27"/>
          <p:cNvPicPr>
            <a:picLocks noGrp="1" noChangeAspect="1"/>
          </p:cNvPicPr>
          <p:nvPr>
            <p:ph idx="17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150" y="1784594"/>
            <a:ext cx="1966566" cy="1966566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28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GUI – wszystkie takie same, ale każdy inny</a:t>
            </a:r>
            <a:endParaRPr lang="nl-NL" dirty="0"/>
          </a:p>
        </p:txBody>
      </p:sp>
      <p:sp>
        <p:nvSpPr>
          <p:cNvPr id="30" name="Prostokąt 29"/>
          <p:cNvSpPr/>
          <p:nvPr/>
        </p:nvSpPr>
        <p:spPr>
          <a:xfrm>
            <a:off x="838199" y="1101847"/>
            <a:ext cx="51461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hlinkClick r:id="rId7"/>
              </a:rPr>
              <a:t>https://</a:t>
            </a:r>
            <a:r>
              <a:rPr lang="pl-PL" dirty="0" smtClean="0">
                <a:hlinkClick r:id="rId7"/>
              </a:rPr>
              <a:t>git-scm.com/downloads/guis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2134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Praca z </a:t>
            </a:r>
            <a:r>
              <a:rPr lang="pl-PL" dirty="0" err="1" smtClean="0"/>
              <a:t>branczami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0476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sz="1800" dirty="0" smtClean="0"/>
              <a:t>Z </a:t>
            </a:r>
            <a:r>
              <a:rPr lang="pl-PL" sz="1800" dirty="0"/>
              <a:t>jakimi systemami kontroli wersji miałaś/miałeś styczność?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800" dirty="0" smtClean="0"/>
              <a:t>Czy </a:t>
            </a:r>
            <a:r>
              <a:rPr lang="pl-PL" sz="1800" dirty="0"/>
              <a:t>pracujesz z systemem kontroli wersji na </a:t>
            </a:r>
            <a:r>
              <a:rPr lang="pl-PL" sz="1800" dirty="0" smtClean="0"/>
              <a:t>co dzień</a:t>
            </a:r>
            <a:r>
              <a:rPr lang="pl-PL" sz="1800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800" dirty="0" smtClean="0"/>
              <a:t>Jakiego </a:t>
            </a:r>
            <a:r>
              <a:rPr lang="pl-PL" sz="1800" dirty="0"/>
              <a:t>GUI do systemu kontroli wersji używasz?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800" dirty="0" smtClean="0"/>
              <a:t>Jakie </a:t>
            </a:r>
            <a:r>
              <a:rPr lang="pl-PL" sz="1800" dirty="0"/>
              <a:t>masz najczęstsze problemy z </a:t>
            </a:r>
            <a:r>
              <a:rPr lang="pl-PL" sz="1800" dirty="0" smtClean="0"/>
              <a:t>VSC?</a:t>
            </a:r>
            <a:endParaRPr lang="en-GB" sz="1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Szybki sondaż</a:t>
            </a:r>
            <a:endParaRPr lang="nl-NL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6" r="212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5277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/>
              <a:t>Git </a:t>
            </a:r>
            <a:r>
              <a:rPr lang="pl-PL" b="1" dirty="0" err="1" smtClean="0"/>
              <a:t>branch</a:t>
            </a:r>
            <a:endParaRPr lang="nl-NL" b="1" dirty="0"/>
          </a:p>
          <a:p>
            <a:pPr lvl="1"/>
            <a:r>
              <a:rPr lang="pl-PL" dirty="0" smtClean="0"/>
              <a:t>To polecenie pozwala na utworzenie nowej ścieżki rozwojowej w ramach naszego repozytorium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git-scm.com/docs/git-branch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Brancz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30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38200" y="2719503"/>
            <a:ext cx="10481800" cy="355212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branch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branch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237" y="3238733"/>
            <a:ext cx="5191850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8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/>
              <a:t>Git </a:t>
            </a:r>
            <a:r>
              <a:rPr lang="pl-PL" b="1" dirty="0" err="1" smtClean="0"/>
              <a:t>checkout</a:t>
            </a:r>
            <a:endParaRPr lang="nl-NL" b="1" dirty="0"/>
          </a:p>
          <a:p>
            <a:pPr lvl="1"/>
            <a:r>
              <a:rPr lang="pl-PL" dirty="0" smtClean="0"/>
              <a:t>Uaktualnia nasz obszar roboczy do takiego stanu jaki przedstawia wybrany </a:t>
            </a:r>
            <a:r>
              <a:rPr lang="pl-PL" dirty="0" err="1" smtClean="0"/>
              <a:t>komit</a:t>
            </a:r>
            <a:r>
              <a:rPr lang="pl-PL" dirty="0" smtClean="0"/>
              <a:t> lub </a:t>
            </a:r>
            <a:r>
              <a:rPr lang="pl-PL" dirty="0" err="1" smtClean="0"/>
              <a:t>brancz</a:t>
            </a:r>
            <a:r>
              <a:rPr lang="pl-PL" dirty="0" smtClean="0"/>
              <a:t> jednocześnie pozwalając nam prowadzić dalsze prace na wybranym </a:t>
            </a:r>
            <a:r>
              <a:rPr lang="pl-PL" dirty="0" err="1" smtClean="0"/>
              <a:t>branczu</a:t>
            </a:r>
            <a:r>
              <a:rPr lang="pl-PL" dirty="0" smtClean="0"/>
              <a:t>/</a:t>
            </a:r>
            <a:r>
              <a:rPr lang="pl-PL" dirty="0" err="1" smtClean="0"/>
              <a:t>komicie</a:t>
            </a:r>
            <a:r>
              <a:rPr lang="pl-PL" dirty="0" smtClean="0"/>
              <a:t>.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git-scm.com/docs/git-checkout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Checkout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31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38200" y="2719503"/>
            <a:ext cx="10481800" cy="355212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checkout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branch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5071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/>
              <a:t>Git </a:t>
            </a:r>
            <a:r>
              <a:rPr lang="pl-PL" b="1" dirty="0" err="1" smtClean="0"/>
              <a:t>merge</a:t>
            </a:r>
            <a:endParaRPr lang="nl-NL" b="1" dirty="0"/>
          </a:p>
          <a:p>
            <a:pPr lvl="1"/>
            <a:r>
              <a:rPr lang="pl-PL" dirty="0" smtClean="0"/>
              <a:t>Dołączenie zmian z jednego </a:t>
            </a:r>
            <a:r>
              <a:rPr lang="pl-PL" dirty="0" err="1" smtClean="0"/>
              <a:t>brancza</a:t>
            </a:r>
            <a:r>
              <a:rPr lang="pl-PL" dirty="0" smtClean="0"/>
              <a:t> do innego </a:t>
            </a:r>
            <a:r>
              <a:rPr lang="pl-PL" dirty="0" err="1" smtClean="0"/>
              <a:t>brancza</a:t>
            </a:r>
            <a:r>
              <a:rPr lang="pl-PL" dirty="0" smtClean="0"/>
              <a:t>, innymi słowy łączy zmiany z dwóch </a:t>
            </a:r>
            <a:r>
              <a:rPr lang="pl-PL" dirty="0" err="1" smtClean="0"/>
              <a:t>branczy</a:t>
            </a:r>
            <a:r>
              <a:rPr lang="pl-PL" dirty="0" smtClean="0"/>
              <a:t> w jedność.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git-scm.com/docs/git-merge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Merdż</a:t>
            </a:r>
            <a:r>
              <a:rPr lang="pl-PL" dirty="0"/>
              <a:t> </a:t>
            </a:r>
            <a:r>
              <a:rPr lang="pl-PL" dirty="0" smtClean="0"/>
              <a:t>- złączenie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32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38200" y="2719503"/>
            <a:ext cx="4708490" cy="355212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merge</a:t>
            </a:r>
            <a:r>
              <a:rPr lang="pl-PL" sz="1600" smtClean="0">
                <a:solidFill>
                  <a:schemeClr val="bg1"/>
                </a:solidFill>
                <a:latin typeface="Lucida Console" panose="020B0609040504020204" pitchFamily="49" charset="0"/>
              </a:rPr>
              <a:t> &lt;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branch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149" y="2719503"/>
            <a:ext cx="5141976" cy="3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/>
              <a:t>Git </a:t>
            </a:r>
            <a:r>
              <a:rPr lang="pl-PL" b="1" dirty="0" err="1" smtClean="0"/>
              <a:t>merge</a:t>
            </a:r>
            <a:r>
              <a:rPr lang="pl-PL" b="1" dirty="0" smtClean="0"/>
              <a:t> – fast </a:t>
            </a:r>
            <a:r>
              <a:rPr lang="pl-PL" b="1" dirty="0" err="1" smtClean="0"/>
              <a:t>forward</a:t>
            </a:r>
            <a:endParaRPr lang="nl-NL" b="1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Merdż</a:t>
            </a:r>
            <a:r>
              <a:rPr lang="pl-PL" dirty="0" smtClean="0"/>
              <a:t> poprzez dołożenie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33</a:t>
            </a:fld>
            <a:endParaRPr lang="en-GB" noProof="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027" y="2087746"/>
            <a:ext cx="3896269" cy="2896004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027" y="2087746"/>
            <a:ext cx="3896269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Ribejz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519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rebase</a:t>
            </a:r>
            <a:endParaRPr lang="pl-PL" b="1" dirty="0" smtClean="0"/>
          </a:p>
          <a:p>
            <a:pPr lvl="1"/>
            <a:r>
              <a:rPr lang="pl-PL" dirty="0" smtClean="0"/>
              <a:t>Najgorsze co może spotkać zespół to spaghetti.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Git </a:t>
            </a:r>
            <a:r>
              <a:rPr lang="pl-PL" dirty="0" err="1" smtClean="0"/>
              <a:t>rebase</a:t>
            </a:r>
            <a:r>
              <a:rPr lang="pl-PL" dirty="0" smtClean="0"/>
              <a:t> - Nie lękajcie się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35</a:t>
            </a:fld>
            <a:endParaRPr lang="en-GB" noProof="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8669"/>
            <a:ext cx="7032904" cy="409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2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rebase</a:t>
            </a:r>
            <a:endParaRPr lang="pl-PL" b="1" dirty="0" smtClean="0"/>
          </a:p>
          <a:p>
            <a:pPr lvl="1"/>
            <a:r>
              <a:rPr lang="pl-PL" dirty="0"/>
              <a:t>Dlatego </a:t>
            </a:r>
            <a:r>
              <a:rPr lang="pl-PL" dirty="0" err="1"/>
              <a:t>ribejzuj</a:t>
            </a:r>
            <a:r>
              <a:rPr lang="pl-PL" dirty="0"/>
              <a:t> przed </a:t>
            </a:r>
            <a:r>
              <a:rPr lang="pl-PL" dirty="0" err="1" smtClean="0"/>
              <a:t>merdżowaniem</a:t>
            </a:r>
            <a:r>
              <a:rPr lang="pl-PL" dirty="0" smtClean="0"/>
              <a:t> </a:t>
            </a:r>
            <a:r>
              <a:rPr lang="pl-PL" dirty="0" err="1" smtClean="0"/>
              <a:t>ficzer</a:t>
            </a:r>
            <a:r>
              <a:rPr lang="pl-PL" dirty="0" err="1"/>
              <a:t>-</a:t>
            </a:r>
            <a:r>
              <a:rPr lang="pl-PL" dirty="0" err="1" smtClean="0"/>
              <a:t>brancze</a:t>
            </a:r>
            <a:r>
              <a:rPr lang="pl-PL" dirty="0" smtClean="0"/>
              <a:t>.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Git </a:t>
            </a:r>
            <a:r>
              <a:rPr lang="pl-PL" dirty="0" err="1"/>
              <a:t>rebase</a:t>
            </a:r>
            <a:r>
              <a:rPr lang="pl-PL" dirty="0"/>
              <a:t> - Nie lękajcie się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36</a:t>
            </a:fld>
            <a:endParaRPr lang="en-GB" noProof="0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04548"/>
            <a:ext cx="7118583" cy="416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11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rebase</a:t>
            </a:r>
            <a:endParaRPr lang="pl-PL" b="1" dirty="0" smtClean="0"/>
          </a:p>
          <a:p>
            <a:pPr lvl="1"/>
            <a:r>
              <a:rPr lang="pl-PL" dirty="0" smtClean="0"/>
              <a:t>Nakłada </a:t>
            </a:r>
            <a:r>
              <a:rPr lang="pl-PL" dirty="0" err="1" smtClean="0"/>
              <a:t>komity</a:t>
            </a:r>
            <a:r>
              <a:rPr lang="pl-PL" dirty="0" smtClean="0"/>
              <a:t> na górę innej bazy.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Najczęściej nakładamy </a:t>
            </a:r>
            <a:r>
              <a:rPr lang="pl-PL" dirty="0" err="1" smtClean="0"/>
              <a:t>komity</a:t>
            </a:r>
            <a:r>
              <a:rPr lang="pl-PL" dirty="0" smtClean="0"/>
              <a:t> z </a:t>
            </a:r>
            <a:r>
              <a:rPr lang="pl-PL" dirty="0" err="1" smtClean="0"/>
              <a:t>ficzer-brancza</a:t>
            </a:r>
            <a:r>
              <a:rPr lang="pl-PL" dirty="0" smtClean="0"/>
              <a:t> na górę bazy, którą jest </a:t>
            </a:r>
            <a:r>
              <a:rPr lang="pl-PL" dirty="0" err="1" smtClean="0"/>
              <a:t>brancz</a:t>
            </a:r>
            <a:r>
              <a:rPr lang="pl-PL" dirty="0" smtClean="0"/>
              <a:t> deweloperski, np. </a:t>
            </a:r>
            <a:r>
              <a:rPr lang="pl-PL" dirty="0" err="1" smtClean="0"/>
              <a:t>develop</a:t>
            </a:r>
            <a:r>
              <a:rPr lang="pl-PL" dirty="0"/>
              <a:t> </a:t>
            </a:r>
            <a:r>
              <a:rPr lang="pl-PL" dirty="0" smtClean="0"/>
              <a:t>lub master.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Git </a:t>
            </a:r>
            <a:r>
              <a:rPr lang="pl-PL" dirty="0" err="1"/>
              <a:t>rebase</a:t>
            </a:r>
            <a:r>
              <a:rPr lang="pl-PL" dirty="0"/>
              <a:t> - Nie lękajcie się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37</a:t>
            </a:fld>
            <a:endParaRPr lang="en-GB" noProof="0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69760"/>
            <a:ext cx="55911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1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60" y="633046"/>
            <a:ext cx="9279548" cy="5567729"/>
          </a:xfrm>
        </p:spPr>
      </p:pic>
      <p:sp>
        <p:nvSpPr>
          <p:cNvPr id="4" name="Symbol zastępczy numeru slajd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141397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858234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rebase</a:t>
            </a:r>
            <a:endParaRPr lang="pl-PL" b="1" dirty="0" smtClean="0"/>
          </a:p>
          <a:p>
            <a:pPr lvl="1"/>
            <a:r>
              <a:rPr lang="pl-PL" dirty="0" smtClean="0"/>
              <a:t>Polecenie jest proste i w przypadku braku konfliktów nie wymaga dalszych działań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Git </a:t>
            </a:r>
            <a:r>
              <a:rPr lang="pl-PL" dirty="0" err="1"/>
              <a:t>rebase</a:t>
            </a:r>
            <a:r>
              <a:rPr lang="pl-PL" dirty="0"/>
              <a:t> - Nie lękajcie się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39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183280"/>
            <a:ext cx="10481800" cy="1132623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rebase master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First, rewinding head to replay your work on top of it...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Applying: komit1 z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ficzera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Applying: komit2 z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ficzera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0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Wprowadzenie</a:t>
            </a:r>
            <a:br>
              <a:rPr lang="pl-PL" dirty="0" smtClean="0"/>
            </a:br>
            <a:r>
              <a:rPr lang="pl-PL" sz="2000" b="0" dirty="0" smtClean="0"/>
              <a:t>Czym się różni Git?</a:t>
            </a:r>
            <a:endParaRPr lang="nl-NL" sz="2000" b="0" dirty="0"/>
          </a:p>
        </p:txBody>
      </p:sp>
    </p:spTree>
    <p:extLst>
      <p:ext uri="{BB962C8B-B14F-4D97-AF65-F5344CB8AC3E}">
        <p14:creationId xmlns:p14="http://schemas.microsoft.com/office/powerpoint/2010/main" val="192912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rebase</a:t>
            </a:r>
            <a:r>
              <a:rPr lang="pl-PL" b="1" dirty="0" smtClean="0"/>
              <a:t> --</a:t>
            </a:r>
            <a:r>
              <a:rPr lang="pl-PL" b="1" dirty="0" err="1" smtClean="0"/>
              <a:t>interactive</a:t>
            </a:r>
            <a:endParaRPr lang="pl-PL" b="1" dirty="0" smtClean="0"/>
          </a:p>
          <a:p>
            <a:pPr lvl="1"/>
            <a:r>
              <a:rPr lang="pl-PL" dirty="0" smtClean="0"/>
              <a:t>Jedno z najbardziej wszechmocnych narzędzi jakie daje nam git. Pozwala zmieniać tytuły </a:t>
            </a:r>
            <a:r>
              <a:rPr lang="pl-PL" dirty="0" err="1" smtClean="0"/>
              <a:t>komitów</a:t>
            </a:r>
            <a:r>
              <a:rPr lang="pl-PL" dirty="0"/>
              <a:t> </a:t>
            </a:r>
            <a:r>
              <a:rPr lang="pl-PL" dirty="0" smtClean="0"/>
              <a:t>i dowolnie je sklejać, zmieniać kolejność, usuwać. 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Najczęstsze sytuacje wymagające interaktywnego </a:t>
            </a:r>
            <a:r>
              <a:rPr lang="pl-PL" dirty="0" err="1" smtClean="0"/>
              <a:t>ribejza</a:t>
            </a:r>
            <a:r>
              <a:rPr lang="pl-PL" dirty="0" smtClean="0"/>
              <a:t>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smtClean="0"/>
              <a:t>Potrzeba zmiana tytułu </a:t>
            </a:r>
            <a:r>
              <a:rPr lang="pl-PL" dirty="0" err="1" smtClean="0"/>
              <a:t>komita</a:t>
            </a:r>
            <a:r>
              <a:rPr lang="pl-PL" dirty="0" smtClean="0"/>
              <a:t>.</a:t>
            </a:r>
            <a:endParaRPr lang="pl-PL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smtClean="0"/>
              <a:t>Potrzeba sklejenia wszystkich </a:t>
            </a:r>
            <a:r>
              <a:rPr lang="pl-PL" dirty="0" err="1" smtClean="0"/>
              <a:t>komitów</a:t>
            </a:r>
            <a:r>
              <a:rPr lang="pl-PL" dirty="0" smtClean="0"/>
              <a:t> na </a:t>
            </a:r>
            <a:r>
              <a:rPr lang="pl-PL" dirty="0" err="1" smtClean="0"/>
              <a:t>ficzer-branczu</a:t>
            </a:r>
            <a:r>
              <a:rPr lang="pl-PL" dirty="0" smtClean="0"/>
              <a:t> przed jego </a:t>
            </a:r>
            <a:r>
              <a:rPr lang="pl-PL" dirty="0" err="1" smtClean="0"/>
              <a:t>zmerdżowaniem</a:t>
            </a:r>
            <a:r>
              <a:rPr lang="pl-PL" dirty="0" smtClean="0"/>
              <a:t> do </a:t>
            </a:r>
            <a:r>
              <a:rPr lang="pl-PL" dirty="0" err="1" smtClean="0"/>
              <a:t>developa</a:t>
            </a:r>
            <a:r>
              <a:rPr lang="pl-PL" dirty="0" smtClean="0"/>
              <a:t>/mastera.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Tym bardziej się nie lękaj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40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5958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2768515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rebase</a:t>
            </a:r>
            <a:r>
              <a:rPr lang="pl-PL" b="1" dirty="0" smtClean="0"/>
              <a:t> --</a:t>
            </a:r>
            <a:r>
              <a:rPr lang="pl-PL" b="1" dirty="0" err="1" smtClean="0"/>
              <a:t>interactive</a:t>
            </a:r>
            <a:endParaRPr lang="pl-PL" b="1" dirty="0" smtClean="0"/>
          </a:p>
          <a:p>
            <a:pPr lvl="1"/>
            <a:r>
              <a:rPr lang="pl-PL" dirty="0" smtClean="0"/>
              <a:t>Interaktywny </a:t>
            </a:r>
            <a:r>
              <a:rPr lang="pl-PL" dirty="0" err="1" smtClean="0"/>
              <a:t>ribejz</a:t>
            </a:r>
            <a:r>
              <a:rPr lang="pl-PL" dirty="0" smtClean="0"/>
              <a:t> najczęściej robimy z podaniem wprost liczby </a:t>
            </a:r>
            <a:r>
              <a:rPr lang="pl-PL" dirty="0" err="1" smtClean="0"/>
              <a:t>komitów</a:t>
            </a:r>
            <a:r>
              <a:rPr lang="pl-PL" dirty="0" smtClean="0"/>
              <a:t> od </a:t>
            </a:r>
            <a:r>
              <a:rPr lang="pl-PL" dirty="0" err="1" smtClean="0"/>
              <a:t>heda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Jeśli chcesz się dowiedzieć ile </a:t>
            </a:r>
            <a:r>
              <a:rPr lang="pl-PL" dirty="0" err="1" smtClean="0"/>
              <a:t>komitów</a:t>
            </a:r>
            <a:r>
              <a:rPr lang="pl-PL" dirty="0" smtClean="0"/>
              <a:t> zrobiłeś od momentu </a:t>
            </a:r>
            <a:r>
              <a:rPr lang="pl-PL" dirty="0" err="1" smtClean="0"/>
              <a:t>odbranczowania</a:t>
            </a:r>
            <a:r>
              <a:rPr lang="pl-PL" dirty="0" smtClean="0"/>
              <a:t> się, zajrzyj do </a:t>
            </a:r>
            <a:r>
              <a:rPr lang="pl-PL" dirty="0" err="1" smtClean="0"/>
              <a:t>loga</a:t>
            </a:r>
            <a:r>
              <a:rPr lang="pl-PL" dirty="0" smtClean="0"/>
              <a:t>:</a:t>
            </a:r>
          </a:p>
          <a:p>
            <a:pPr lvl="1"/>
            <a:endParaRPr lang="pl-PL" dirty="0"/>
          </a:p>
          <a:p>
            <a:endParaRPr lang="pl-PL" dirty="0"/>
          </a:p>
          <a:p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Tym bardziej się nie lękaj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41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789863"/>
            <a:ext cx="10481800" cy="1112181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log master..ficzer-13 --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oneline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50e26c3 (HEAD -&gt; issue-26)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komit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#2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3ac1c09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komit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#1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rebase –i HEAD~2</a:t>
            </a:r>
          </a:p>
        </p:txBody>
      </p:sp>
    </p:spTree>
    <p:extLst>
      <p:ext uri="{BB962C8B-B14F-4D97-AF65-F5344CB8AC3E}">
        <p14:creationId xmlns:p14="http://schemas.microsoft.com/office/powerpoint/2010/main" val="148834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734460"/>
          </a:xfrm>
        </p:spPr>
        <p:txBody>
          <a:bodyPr/>
          <a:lstStyle/>
          <a:p>
            <a:pPr lvl="1"/>
            <a:r>
              <a:rPr lang="pl-PL" b="1" dirty="0" smtClean="0"/>
              <a:t>Git </a:t>
            </a:r>
            <a:r>
              <a:rPr lang="pl-PL" b="1" dirty="0" err="1" smtClean="0"/>
              <a:t>rebase</a:t>
            </a:r>
            <a:r>
              <a:rPr lang="pl-PL" b="1" dirty="0" smtClean="0"/>
              <a:t> --</a:t>
            </a:r>
            <a:r>
              <a:rPr lang="pl-PL" b="1" dirty="0" err="1" smtClean="0"/>
              <a:t>interactive</a:t>
            </a:r>
            <a:endParaRPr lang="pl-PL" b="1" dirty="0" smtClean="0"/>
          </a:p>
          <a:p>
            <a:r>
              <a:rPr lang="pl-PL" dirty="0" smtClean="0"/>
              <a:t>Tryb interaktywny </a:t>
            </a:r>
            <a:r>
              <a:rPr lang="pl-PL" dirty="0" err="1" smtClean="0"/>
              <a:t>ribejzowania</a:t>
            </a:r>
            <a:r>
              <a:rPr lang="pl-PL" dirty="0" smtClean="0"/>
              <a:t>, wygląda tak: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Tym bardziej się nie lękaj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42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156420"/>
            <a:ext cx="10481800" cy="2931927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pick 3ac1c09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komit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#1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pick 50e26c3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komit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#2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Rebase f458573..47503a9 onto f458573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Commands: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 p, pick = use commit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 r, reword = use commit, but edit the commit message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 e, edit = use commit, but stop for amending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 s, squash = use commit, but meld into previous commit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 f, fixup = like "squash", but discard this commits log message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#  x, exec = run command (the rest of the line) using shell</a:t>
            </a:r>
          </a:p>
        </p:txBody>
      </p:sp>
    </p:spTree>
    <p:extLst>
      <p:ext uri="{BB962C8B-B14F-4D97-AF65-F5344CB8AC3E}">
        <p14:creationId xmlns:p14="http://schemas.microsoft.com/office/powerpoint/2010/main" val="419400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Konflikty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47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dirty="0" smtClean="0"/>
              <a:t>Konflikty rozwiązuje się w trochę inny sposób przy: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err="1" smtClean="0"/>
              <a:t>merdżu</a:t>
            </a:r>
            <a:r>
              <a:rPr lang="pl-PL" dirty="0" smtClean="0"/>
              <a:t>, </a:t>
            </a:r>
            <a:r>
              <a:rPr lang="pl-PL" dirty="0" err="1" smtClean="0"/>
              <a:t>rewercie</a:t>
            </a:r>
            <a:r>
              <a:rPr lang="pl-PL" dirty="0" smtClean="0"/>
              <a:t> i </a:t>
            </a:r>
            <a:r>
              <a:rPr lang="pl-PL" dirty="0" err="1" smtClean="0"/>
              <a:t>cherry-picku</a:t>
            </a:r>
            <a:endParaRPr lang="pl-PL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err="1" smtClean="0"/>
              <a:t>ribejzie</a:t>
            </a:r>
            <a:endParaRPr lang="pl-PL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l-PL" dirty="0" err="1" smtClean="0"/>
              <a:t>stash</a:t>
            </a:r>
            <a:r>
              <a:rPr lang="pl-PL" dirty="0" smtClean="0"/>
              <a:t> </a:t>
            </a:r>
            <a:r>
              <a:rPr lang="pl-PL" dirty="0" err="1" smtClean="0"/>
              <a:t>apply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Konflikt wynika ze zmian na tym samym pliku, dotyczących tych samych linijek, lub bloków, z którymi git nie może poradzić sobie sam.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Pliki nietekstowe zawsze będą się konfliktować.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Git słabo radzi sobie też z </a:t>
            </a:r>
            <a:r>
              <a:rPr lang="pl-PL" dirty="0" err="1" smtClean="0"/>
              <a:t>xml’ami</a:t>
            </a:r>
            <a:r>
              <a:rPr lang="pl-PL" dirty="0" smtClean="0"/>
              <a:t>.</a:t>
            </a:r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Konflikty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1702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396507"/>
          </a:xfrm>
        </p:spPr>
        <p:txBody>
          <a:bodyPr/>
          <a:lstStyle/>
          <a:p>
            <a:pPr lvl="1"/>
            <a:r>
              <a:rPr lang="pl-PL" b="1" dirty="0" err="1" smtClean="0"/>
              <a:t>Ribejz</a:t>
            </a:r>
            <a:endParaRPr lang="pl-PL" b="1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Konflikty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45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1674891"/>
            <a:ext cx="10481800" cy="4218915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AD+JY93KE@WPPLL0ITA762 MINGW64 /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c/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warsztaty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r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ebase_workshhop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(issue-26)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rebase master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First, rewinding head to replay your work on top of it...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Applying: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komit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#1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error: Failed to merge in the changes.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Using index info to reconstruct a base tree...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M      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src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/file1.txt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Falling back to patching base and 3-way merge...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Auto-merging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src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/file1.txt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CONFLICT (content): Merge conflict in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src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/file1.txt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Patch failed at 0001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komit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#1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The copy of the patch that failed is found in: .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/rebase-apply/patch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When you have resolved this problem, run "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rebase --continue".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If you prefer to skip this patch, run "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rebase --skip" instead.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To check out the original branch and stop rebasing, run "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rebase --abort".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AD+JY93KE@WPPLL0ITA762 MINGW64 /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c/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warsztaty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en-US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rebase_workshhop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(issue-26|REBASE 1/2)</a:t>
            </a:r>
          </a:p>
        </p:txBody>
      </p:sp>
    </p:spTree>
    <p:extLst>
      <p:ext uri="{BB962C8B-B14F-4D97-AF65-F5344CB8AC3E}">
        <p14:creationId xmlns:p14="http://schemas.microsoft.com/office/powerpoint/2010/main" val="211206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2279628"/>
          </a:xfrm>
        </p:spPr>
        <p:txBody>
          <a:bodyPr/>
          <a:lstStyle/>
          <a:p>
            <a:pPr lvl="1"/>
            <a:r>
              <a:rPr lang="pl-PL" b="1" dirty="0" err="1" smtClean="0"/>
              <a:t>Ribejz</a:t>
            </a:r>
            <a:endParaRPr lang="pl-PL" b="1" dirty="0" smtClean="0"/>
          </a:p>
          <a:p>
            <a:pPr lvl="1"/>
            <a:r>
              <a:rPr lang="pl-PL" dirty="0"/>
              <a:t>Nadal można poradzić sobie spokojnie bez GUI. W poniższy sposób można wylistować pliki, w których są konflikty</a:t>
            </a:r>
            <a:r>
              <a:rPr lang="pl-PL" dirty="0" smtClean="0"/>
              <a:t>:</a:t>
            </a:r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Konflikt oznaczony jest w pliku w następujący sposób: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Konflikty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46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52950" y="3558012"/>
            <a:ext cx="10481800" cy="1399906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&lt;&lt;&lt;&lt;&lt;&lt;&lt; HEAD</a:t>
            </a:r>
          </a:p>
          <a:p>
            <a:pPr>
              <a:lnSpc>
                <a:spcPct val="90000"/>
              </a:lnSpc>
            </a:pP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zmienona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linijka/linijki kodu w 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branczu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na który się 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ribejzujesz</a:t>
            </a:r>
            <a:endParaRPr lang="pl-PL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=======</a:t>
            </a:r>
          </a:p>
          <a:p>
            <a:pPr>
              <a:lnSpc>
                <a:spcPct val="90000"/>
              </a:lnSpc>
            </a:pP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zmienona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linijka/linijki kodu w 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branczu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który 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ribejzujesz</a:t>
            </a:r>
            <a:endParaRPr lang="pl-PL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&gt;&gt;&gt;&gt;&gt;&gt;&gt; 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komit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#1</a:t>
            </a:r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52950" y="2372839"/>
            <a:ext cx="10481800" cy="424721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git 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diff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--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name-only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--</a:t>
            </a:r>
            <a:r>
              <a:rPr lang="pl-PL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diff-filter</a:t>
            </a:r>
            <a:r>
              <a:rPr lang="pl-PL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=U</a:t>
            </a:r>
          </a:p>
        </p:txBody>
      </p:sp>
    </p:spTree>
    <p:extLst>
      <p:ext uri="{BB962C8B-B14F-4D97-AF65-F5344CB8AC3E}">
        <p14:creationId xmlns:p14="http://schemas.microsoft.com/office/powerpoint/2010/main" val="279202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017893"/>
          </a:xfrm>
        </p:spPr>
        <p:txBody>
          <a:bodyPr/>
          <a:lstStyle/>
          <a:p>
            <a:pPr lvl="1"/>
            <a:r>
              <a:rPr lang="pl-PL" b="1" dirty="0" err="1" smtClean="0"/>
              <a:t>Ribejz</a:t>
            </a:r>
            <a:endParaRPr lang="pl-PL" b="1" dirty="0" smtClean="0"/>
          </a:p>
          <a:p>
            <a:pPr lvl="1"/>
            <a:r>
              <a:rPr lang="pl-PL" dirty="0" smtClean="0"/>
              <a:t>Rozwiązanie konfliktu koniec końców polega na automatycznej lub ręcznej zmianie skonfliktowanego pliku i oznaczenie jako rozwiązany poleceniem git </a:t>
            </a:r>
            <a:r>
              <a:rPr lang="pl-PL" dirty="0" err="1" smtClean="0"/>
              <a:t>add</a:t>
            </a:r>
            <a:r>
              <a:rPr lang="pl-PL" dirty="0" smtClean="0"/>
              <a:t>.</a:t>
            </a:r>
          </a:p>
          <a:p>
            <a:pPr lvl="1"/>
            <a:endParaRPr lang="pl-PL" dirty="0" smtClean="0"/>
          </a:p>
          <a:p>
            <a:pPr lvl="1"/>
            <a:r>
              <a:rPr lang="pl-PL" b="1" dirty="0" err="1" smtClean="0"/>
              <a:t>Ours</a:t>
            </a:r>
            <a:r>
              <a:rPr lang="pl-PL" b="1" dirty="0" smtClean="0"/>
              <a:t>/</a:t>
            </a:r>
            <a:r>
              <a:rPr lang="pl-PL" b="1" dirty="0" err="1" smtClean="0"/>
              <a:t>theirs</a:t>
            </a:r>
            <a:endParaRPr lang="pl-PL" b="1" dirty="0" smtClean="0"/>
          </a:p>
          <a:p>
            <a:pPr lvl="1"/>
            <a:r>
              <a:rPr lang="pl-PL" dirty="0" smtClean="0"/>
              <a:t>W przypadku </a:t>
            </a:r>
            <a:r>
              <a:rPr lang="pl-PL" dirty="0" err="1" smtClean="0"/>
              <a:t>ribejza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zmiany z </a:t>
            </a:r>
            <a:r>
              <a:rPr lang="pl-PL" dirty="0" err="1" smtClean="0"/>
              <a:t>brancza</a:t>
            </a:r>
            <a:r>
              <a:rPr lang="pl-PL" dirty="0" smtClean="0"/>
              <a:t> który </a:t>
            </a:r>
            <a:r>
              <a:rPr lang="pl-PL" dirty="0" err="1" smtClean="0"/>
              <a:t>ribejzujesz</a:t>
            </a:r>
            <a:r>
              <a:rPr lang="pl-PL" dirty="0" smtClean="0"/>
              <a:t> to zmiany „</a:t>
            </a:r>
            <a:r>
              <a:rPr lang="pl-PL" dirty="0" err="1" smtClean="0">
                <a:solidFill>
                  <a:srgbClr val="C90068"/>
                </a:solidFill>
              </a:rPr>
              <a:t>theirs</a:t>
            </a:r>
            <a:r>
              <a:rPr lang="pl-PL" dirty="0" smtClean="0"/>
              <a:t>”. </a:t>
            </a:r>
          </a:p>
          <a:p>
            <a:pPr lvl="1"/>
            <a:r>
              <a:rPr lang="pl-PL" dirty="0" smtClean="0"/>
              <a:t>zmiany z </a:t>
            </a:r>
            <a:r>
              <a:rPr lang="pl-PL" dirty="0" err="1" smtClean="0"/>
              <a:t>brancza</a:t>
            </a:r>
            <a:r>
              <a:rPr lang="pl-PL" dirty="0" smtClean="0"/>
              <a:t> na który się </a:t>
            </a:r>
            <a:r>
              <a:rPr lang="pl-PL" dirty="0" err="1" smtClean="0"/>
              <a:t>ribjezujesz</a:t>
            </a:r>
            <a:r>
              <a:rPr lang="pl-PL" dirty="0" smtClean="0"/>
              <a:t> to zmiany „</a:t>
            </a:r>
            <a:r>
              <a:rPr lang="pl-PL" dirty="0" err="1" smtClean="0">
                <a:solidFill>
                  <a:srgbClr val="C90068"/>
                </a:solidFill>
              </a:rPr>
              <a:t>ours</a:t>
            </a:r>
            <a:r>
              <a:rPr lang="pl-PL" dirty="0" smtClean="0"/>
              <a:t>”.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Zmiany z master to „</a:t>
            </a:r>
            <a:r>
              <a:rPr lang="pl-PL" dirty="0" err="1" smtClean="0"/>
              <a:t>ours</a:t>
            </a:r>
            <a:r>
              <a:rPr lang="pl-PL" dirty="0" smtClean="0"/>
              <a:t>”, zmiany z issue-5 to „</a:t>
            </a:r>
            <a:r>
              <a:rPr lang="pl-PL" dirty="0" err="1" smtClean="0"/>
              <a:t>theirs</a:t>
            </a:r>
            <a:r>
              <a:rPr lang="pl-PL" dirty="0" smtClean="0"/>
              <a:t>”</a:t>
            </a:r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Konflikty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47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3965418"/>
            <a:ext cx="10481800" cy="669956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checkout issue-5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rebase master</a:t>
            </a:r>
          </a:p>
        </p:txBody>
      </p:sp>
    </p:spTree>
    <p:extLst>
      <p:ext uri="{BB962C8B-B14F-4D97-AF65-F5344CB8AC3E}">
        <p14:creationId xmlns:p14="http://schemas.microsoft.com/office/powerpoint/2010/main" val="249048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615422"/>
          </a:xfrm>
        </p:spPr>
        <p:txBody>
          <a:bodyPr/>
          <a:lstStyle/>
          <a:p>
            <a:pPr lvl="1"/>
            <a:r>
              <a:rPr lang="pl-PL" b="1" dirty="0" err="1" smtClean="0"/>
              <a:t>Ribejz</a:t>
            </a:r>
            <a:endParaRPr lang="pl-PL" b="1" dirty="0" smtClean="0"/>
          </a:p>
          <a:p>
            <a:pPr lvl="1"/>
            <a:r>
              <a:rPr lang="pl-PL" dirty="0" smtClean="0"/>
              <a:t>Jeśli cały plik chcesz zastąpić zmianą z </a:t>
            </a:r>
            <a:r>
              <a:rPr lang="pl-PL" dirty="0" err="1" smtClean="0"/>
              <a:t>ours</a:t>
            </a:r>
            <a:r>
              <a:rPr lang="pl-PL" dirty="0" smtClean="0"/>
              <a:t> lub </a:t>
            </a:r>
            <a:r>
              <a:rPr lang="pl-PL" dirty="0" err="1" smtClean="0"/>
              <a:t>theirs</a:t>
            </a:r>
            <a:r>
              <a:rPr lang="pl-PL" dirty="0" smtClean="0"/>
              <a:t>: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$ </a:t>
            </a:r>
            <a:r>
              <a:rPr lang="pl-PL" dirty="0"/>
              <a:t>git </a:t>
            </a:r>
            <a:r>
              <a:rPr lang="pl-PL" dirty="0" err="1" smtClean="0"/>
              <a:t>checkout</a:t>
            </a:r>
            <a:r>
              <a:rPr lang="pl-PL" dirty="0" smtClean="0"/>
              <a:t> </a:t>
            </a:r>
            <a:r>
              <a:rPr lang="pl-PL" dirty="0"/>
              <a:t>--</a:t>
            </a:r>
            <a:r>
              <a:rPr lang="pl-PL" dirty="0" err="1"/>
              <a:t>ours</a:t>
            </a:r>
            <a:r>
              <a:rPr lang="pl-PL" dirty="0"/>
              <a:t> </a:t>
            </a:r>
            <a:r>
              <a:rPr lang="pl-PL" dirty="0" smtClean="0"/>
              <a:t>[file]</a:t>
            </a:r>
          </a:p>
          <a:p>
            <a:pPr lvl="1"/>
            <a:r>
              <a:rPr lang="pl-PL" dirty="0"/>
              <a:t>$ git </a:t>
            </a:r>
            <a:r>
              <a:rPr lang="pl-PL" dirty="0" err="1"/>
              <a:t>checkout</a:t>
            </a:r>
            <a:r>
              <a:rPr lang="pl-PL" dirty="0"/>
              <a:t> </a:t>
            </a:r>
            <a:r>
              <a:rPr lang="pl-PL" dirty="0" smtClean="0"/>
              <a:t>--</a:t>
            </a:r>
            <a:r>
              <a:rPr lang="pl-PL" dirty="0" err="1" smtClean="0"/>
              <a:t>theirs</a:t>
            </a:r>
            <a:r>
              <a:rPr lang="pl-PL" dirty="0" smtClean="0"/>
              <a:t> </a:t>
            </a:r>
            <a:r>
              <a:rPr lang="pl-PL" dirty="0"/>
              <a:t>[</a:t>
            </a:r>
            <a:r>
              <a:rPr lang="pl-PL" dirty="0" smtClean="0"/>
              <a:t>file]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Po rozwiązaniu wszystkich konfliktów trzeba je oznaczyć jako rozwiązane i dokończyć </a:t>
            </a:r>
            <a:r>
              <a:rPr lang="pl-PL" dirty="0" err="1" smtClean="0"/>
              <a:t>ribejz</a:t>
            </a:r>
            <a:r>
              <a:rPr lang="pl-PL" dirty="0" smtClean="0"/>
              <a:t> poleceniami</a:t>
            </a:r>
          </a:p>
          <a:p>
            <a:pPr lvl="1"/>
            <a:endParaRPr lang="pl-PL" dirty="0" smtClean="0"/>
          </a:p>
          <a:p>
            <a:pPr lvl="1"/>
            <a:r>
              <a:rPr lang="pl-PL" dirty="0"/>
              <a:t>$ git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smtClean="0"/>
              <a:t>.</a:t>
            </a:r>
            <a:endParaRPr lang="pl-PL" dirty="0"/>
          </a:p>
          <a:p>
            <a:pPr lvl="1"/>
            <a:r>
              <a:rPr lang="pl-PL" dirty="0" smtClean="0"/>
              <a:t>$ git </a:t>
            </a:r>
            <a:r>
              <a:rPr lang="pl-PL" dirty="0" err="1" smtClean="0"/>
              <a:t>rebase</a:t>
            </a:r>
            <a:r>
              <a:rPr lang="pl-PL" dirty="0" smtClean="0"/>
              <a:t> –</a:t>
            </a:r>
            <a:r>
              <a:rPr lang="pl-PL" dirty="0" err="1" smtClean="0"/>
              <a:t>continue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smtClean="0"/>
              <a:t>W razie kłopotów, można wrócić do punktu wyjścia: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$ git </a:t>
            </a:r>
            <a:r>
              <a:rPr lang="pl-PL" dirty="0" err="1" smtClean="0"/>
              <a:t>rebase</a:t>
            </a:r>
            <a:r>
              <a:rPr lang="pl-PL" dirty="0" smtClean="0"/>
              <a:t> --abort</a:t>
            </a:r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Konflikty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48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127565"/>
            <a:ext cx="10481800" cy="669956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checkout --ours [file]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checkout --theirs [file]</a:t>
            </a:r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49262" y="3978209"/>
            <a:ext cx="10481800" cy="669956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git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add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.</a:t>
            </a:r>
          </a:p>
          <a:p>
            <a:pPr>
              <a:lnSpc>
                <a:spcPct val="90000"/>
              </a:lnSpc>
            </a:pP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git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rebase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--</a:t>
            </a:r>
            <a:r>
              <a:rPr lang="fr-FR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continue</a:t>
            </a:r>
            <a:endParaRPr lang="fr-FR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Freeform 13"/>
          <p:cNvSpPr>
            <a:spLocks/>
          </p:cNvSpPr>
          <p:nvPr/>
        </p:nvSpPr>
        <p:spPr bwMode="gray">
          <a:xfrm>
            <a:off x="838200" y="5411969"/>
            <a:ext cx="10481800" cy="481837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git 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rebase</a:t>
            </a:r>
            <a:r>
              <a:rPr lang="fr-FR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--</a:t>
            </a:r>
            <a:r>
              <a:rPr lang="fr-FR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abort</a:t>
            </a:r>
            <a:endParaRPr lang="fr-FR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07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Tagi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851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t>5</a:t>
            </a:fld>
            <a:endParaRPr lang="en-GB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1026"/>
            <a:ext cx="4828803" cy="3481821"/>
          </a:xfrm>
          <a:prstGeom prst="rect">
            <a:avLst/>
          </a:prstGeom>
        </p:spPr>
      </p:pic>
      <p:sp>
        <p:nvSpPr>
          <p:cNvPr id="4" name="Prostokąt 3"/>
          <p:cNvSpPr/>
          <p:nvPr/>
        </p:nvSpPr>
        <p:spPr>
          <a:xfrm>
            <a:off x="838200" y="5982600"/>
            <a:ext cx="7781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Źródło: http</a:t>
            </a:r>
            <a:r>
              <a:rPr lang="pl-PL" dirty="0"/>
              <a:t>://</a:t>
            </a:r>
            <a:r>
              <a:rPr lang="pl-PL" dirty="0" smtClean="0"/>
              <a:t>thepilcrow.net/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839" y="1481026"/>
            <a:ext cx="4574656" cy="3735969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1333500" y="884255"/>
            <a:ext cx="3580144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l-PL" sz="1400" dirty="0" smtClean="0"/>
              <a:t>Typ </a:t>
            </a:r>
            <a:r>
              <a:rPr lang="pl-PL" sz="1400" dirty="0" err="1" smtClean="0"/>
              <a:t>Client-server</a:t>
            </a:r>
            <a:endParaRPr lang="pl-PL" sz="1400" dirty="0" smtClean="0"/>
          </a:p>
        </p:txBody>
      </p:sp>
      <p:sp>
        <p:nvSpPr>
          <p:cNvPr id="7" name="pole tekstowe 6"/>
          <p:cNvSpPr txBox="1"/>
          <p:nvPr/>
        </p:nvSpPr>
        <p:spPr>
          <a:xfrm>
            <a:off x="7053943" y="884255"/>
            <a:ext cx="4129872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pl-PL" sz="1400" dirty="0" smtClean="0"/>
              <a:t>Typ Rozproszony</a:t>
            </a:r>
          </a:p>
        </p:txBody>
      </p:sp>
    </p:spTree>
    <p:extLst>
      <p:ext uri="{BB962C8B-B14F-4D97-AF65-F5344CB8AC3E}">
        <p14:creationId xmlns:p14="http://schemas.microsoft.com/office/powerpoint/2010/main" val="7731357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3999786"/>
          </a:xfrm>
        </p:spPr>
        <p:txBody>
          <a:bodyPr/>
          <a:lstStyle/>
          <a:p>
            <a:pPr lvl="1"/>
            <a:r>
              <a:rPr lang="pl-PL" dirty="0" err="1" smtClean="0"/>
              <a:t>Tagi</a:t>
            </a:r>
            <a:r>
              <a:rPr lang="pl-PL" dirty="0" smtClean="0"/>
              <a:t> stosujemy żeby w czytelny sposób oznaczyć </a:t>
            </a:r>
            <a:r>
              <a:rPr lang="pl-PL" dirty="0" err="1" smtClean="0"/>
              <a:t>komit</a:t>
            </a:r>
            <a:r>
              <a:rPr lang="pl-PL" dirty="0" smtClean="0"/>
              <a:t>, na przykład wersją </a:t>
            </a:r>
            <a:r>
              <a:rPr lang="pl-PL" dirty="0" err="1" smtClean="0"/>
              <a:t>builda</a:t>
            </a:r>
            <a:r>
              <a:rPr lang="pl-PL" dirty="0" smtClean="0"/>
              <a:t>.</a:t>
            </a:r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git-scm.com/docs/git-tag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Wylistowanie wszystkich </a:t>
            </a:r>
            <a:r>
              <a:rPr lang="pl-PL" dirty="0" err="1" smtClean="0"/>
              <a:t>tagów</a:t>
            </a:r>
            <a:endParaRPr lang="pl-PL" dirty="0" smtClean="0"/>
          </a:p>
          <a:p>
            <a:pPr lvl="1"/>
            <a:r>
              <a:rPr lang="pl-PL" dirty="0" smtClean="0"/>
              <a:t>$ git </a:t>
            </a:r>
            <a:r>
              <a:rPr lang="pl-PL" dirty="0" err="1" smtClean="0"/>
              <a:t>tag</a:t>
            </a:r>
            <a:r>
              <a:rPr lang="pl-PL" dirty="0" smtClean="0"/>
              <a:t> --list</a:t>
            </a:r>
            <a:endParaRPr lang="pl-PL" dirty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Nadanie </a:t>
            </a:r>
            <a:r>
              <a:rPr lang="pl-PL" dirty="0" err="1" smtClean="0"/>
              <a:t>taga</a:t>
            </a:r>
            <a:endParaRPr lang="pl-PL" dirty="0" smtClean="0"/>
          </a:p>
          <a:p>
            <a:pPr lvl="1"/>
            <a:r>
              <a:rPr lang="pl-PL" dirty="0" smtClean="0"/>
              <a:t>$ git </a:t>
            </a:r>
            <a:r>
              <a:rPr lang="pl-PL" dirty="0" err="1" smtClean="0"/>
              <a:t>tag</a:t>
            </a:r>
            <a:r>
              <a:rPr lang="pl-PL" dirty="0" smtClean="0"/>
              <a:t> </a:t>
            </a:r>
            <a:r>
              <a:rPr lang="pl-PL" dirty="0" err="1" smtClean="0"/>
              <a:t>mojtag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err="1" smtClean="0"/>
              <a:t>Wypuszowanie</a:t>
            </a:r>
            <a:r>
              <a:rPr lang="pl-PL" dirty="0" smtClean="0"/>
              <a:t> </a:t>
            </a:r>
            <a:r>
              <a:rPr lang="pl-PL" dirty="0" err="1" smtClean="0"/>
              <a:t>tagów</a:t>
            </a:r>
            <a:endParaRPr lang="pl-PL" dirty="0" smtClean="0"/>
          </a:p>
          <a:p>
            <a:pPr lvl="1"/>
            <a:r>
              <a:rPr lang="pl-PL" dirty="0" smtClean="0"/>
              <a:t>$ git </a:t>
            </a:r>
            <a:r>
              <a:rPr lang="pl-PL" dirty="0" err="1" smtClean="0"/>
              <a:t>push</a:t>
            </a:r>
            <a:r>
              <a:rPr lang="pl-PL" dirty="0" smtClean="0"/>
              <a:t> --</a:t>
            </a:r>
            <a:r>
              <a:rPr lang="pl-PL" dirty="0" err="1" smtClean="0"/>
              <a:t>tags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smtClean="0"/>
              <a:t>Usunięcie </a:t>
            </a:r>
            <a:r>
              <a:rPr lang="pl-PL" dirty="0" err="1" smtClean="0"/>
              <a:t>taga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Tagi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50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522164"/>
            <a:ext cx="10481800" cy="41115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tag --list</a:t>
            </a:r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60325" y="3420317"/>
            <a:ext cx="10481800" cy="41115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tag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mojtag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Freeform 13"/>
          <p:cNvSpPr>
            <a:spLocks/>
          </p:cNvSpPr>
          <p:nvPr/>
        </p:nvSpPr>
        <p:spPr bwMode="gray">
          <a:xfrm>
            <a:off x="838200" y="4343787"/>
            <a:ext cx="10481800" cy="41115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push --tags</a:t>
            </a:r>
          </a:p>
        </p:txBody>
      </p:sp>
      <p:sp>
        <p:nvSpPr>
          <p:cNvPr id="10" name="Freeform 13"/>
          <p:cNvSpPr>
            <a:spLocks/>
          </p:cNvSpPr>
          <p:nvPr/>
        </p:nvSpPr>
        <p:spPr bwMode="gray">
          <a:xfrm>
            <a:off x="860325" y="5261864"/>
            <a:ext cx="10481800" cy="592158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sv-SE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git tag -d mojtag</a:t>
            </a:r>
          </a:p>
          <a:p>
            <a:pPr>
              <a:lnSpc>
                <a:spcPct val="90000"/>
              </a:lnSpc>
            </a:pPr>
            <a:r>
              <a:rPr lang="sv-SE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git push origin :refs/tags/mojtag</a:t>
            </a:r>
          </a:p>
        </p:txBody>
      </p:sp>
    </p:spTree>
    <p:extLst>
      <p:ext uri="{BB962C8B-B14F-4D97-AF65-F5344CB8AC3E}">
        <p14:creationId xmlns:p14="http://schemas.microsoft.com/office/powerpoint/2010/main" val="218267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Undo</a:t>
            </a:r>
            <a:r>
              <a:rPr lang="pl-PL" dirty="0" smtClean="0"/>
              <a:t> </a:t>
            </a:r>
            <a:r>
              <a:rPr lang="pl-PL" dirty="0" err="1" smtClean="0"/>
              <a:t>medżik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7255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dirty="0" smtClean="0"/>
              <a:t>Najczęstsze sytuacje z życia wzięte..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Chcesz cofnąć namieszane właśnie rzeczy w pliku, czyli wrócić do jego stanu z ostatniego </a:t>
            </a:r>
            <a:r>
              <a:rPr lang="pl-PL" dirty="0" err="1" smtClean="0"/>
              <a:t>komita</a:t>
            </a:r>
            <a:r>
              <a:rPr lang="pl-PL" dirty="0" smtClean="0"/>
              <a:t>. Można to zrobić na kilka sposobów.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$ git </a:t>
            </a:r>
            <a:r>
              <a:rPr lang="pl-PL" dirty="0" err="1" smtClean="0"/>
              <a:t>checkout</a:t>
            </a:r>
            <a:r>
              <a:rPr lang="pl-PL" dirty="0" smtClean="0"/>
              <a:t> [</a:t>
            </a:r>
            <a:r>
              <a:rPr lang="pl-PL" dirty="0" err="1" smtClean="0"/>
              <a:t>file_name</a:t>
            </a:r>
            <a:r>
              <a:rPr lang="pl-PL" dirty="0" smtClean="0"/>
              <a:t>]</a:t>
            </a:r>
          </a:p>
          <a:p>
            <a:pPr lvl="1"/>
            <a:r>
              <a:rPr lang="pl-PL" dirty="0" smtClean="0"/>
              <a:t>Lub wszystkie zmiany:</a:t>
            </a:r>
          </a:p>
          <a:p>
            <a:pPr lvl="1"/>
            <a:r>
              <a:rPr lang="pl-PL" dirty="0"/>
              <a:t>$ git </a:t>
            </a:r>
            <a:r>
              <a:rPr lang="pl-PL" dirty="0" err="1"/>
              <a:t>checkout</a:t>
            </a:r>
            <a:r>
              <a:rPr lang="pl-PL" dirty="0"/>
              <a:t> </a:t>
            </a:r>
            <a:r>
              <a:rPr lang="pl-PL" dirty="0" smtClean="0"/>
              <a:t>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Inny sposób</a:t>
            </a:r>
          </a:p>
          <a:p>
            <a:pPr lvl="1"/>
            <a:r>
              <a:rPr lang="pl-PL" dirty="0" smtClean="0"/>
              <a:t>$ git reset --hard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Jeśli chcesz cofnąć też potworzenie nowych plików, folderów użyj klina.</a:t>
            </a:r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Undo</a:t>
            </a:r>
            <a:r>
              <a:rPr lang="pl-PL" dirty="0" smtClean="0"/>
              <a:t> </a:t>
            </a:r>
            <a:r>
              <a:rPr lang="pl-PL" dirty="0" err="1" smtClean="0"/>
              <a:t>medżik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52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705110"/>
            <a:ext cx="10481800" cy="41115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checkout [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file_name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]</a:t>
            </a:r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38200" y="3449668"/>
            <a:ext cx="10481800" cy="41115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checkout .</a:t>
            </a:r>
          </a:p>
        </p:txBody>
      </p:sp>
      <p:sp>
        <p:nvSpPr>
          <p:cNvPr id="9" name="Freeform 13"/>
          <p:cNvSpPr>
            <a:spLocks/>
          </p:cNvSpPr>
          <p:nvPr/>
        </p:nvSpPr>
        <p:spPr bwMode="gray">
          <a:xfrm>
            <a:off x="838200" y="4337415"/>
            <a:ext cx="10481800" cy="41115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reset --hard</a:t>
            </a:r>
          </a:p>
        </p:txBody>
      </p:sp>
      <p:sp>
        <p:nvSpPr>
          <p:cNvPr id="10" name="Freeform 13"/>
          <p:cNvSpPr>
            <a:spLocks/>
          </p:cNvSpPr>
          <p:nvPr/>
        </p:nvSpPr>
        <p:spPr bwMode="gray">
          <a:xfrm>
            <a:off x="845575" y="5269519"/>
            <a:ext cx="10481800" cy="41115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clean –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fd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0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2533125"/>
          </a:xfrm>
        </p:spPr>
        <p:txBody>
          <a:bodyPr/>
          <a:lstStyle/>
          <a:p>
            <a:pPr lvl="1"/>
            <a:r>
              <a:rPr lang="pl-PL" dirty="0" smtClean="0"/>
              <a:t>Najczęstsze sytuacje z życia wzięte..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Chcesz cofnąć </a:t>
            </a:r>
            <a:r>
              <a:rPr lang="pl-PL" dirty="0" err="1" smtClean="0"/>
              <a:t>zakomitowane</a:t>
            </a:r>
            <a:r>
              <a:rPr lang="pl-PL" dirty="0" smtClean="0"/>
              <a:t> już zmiany, usunąć </a:t>
            </a:r>
            <a:r>
              <a:rPr lang="pl-PL" dirty="0" err="1" smtClean="0"/>
              <a:t>komit</a:t>
            </a:r>
            <a:r>
              <a:rPr lang="pl-PL" dirty="0" smtClean="0"/>
              <a:t>, który właśnie utworzyłeś.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$ git reset --hard HEAD~1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Jeśli </a:t>
            </a:r>
            <a:r>
              <a:rPr lang="pl-PL" dirty="0" err="1" smtClean="0"/>
              <a:t>komit</a:t>
            </a:r>
            <a:r>
              <a:rPr lang="pl-PL" dirty="0" smtClean="0"/>
              <a:t> był </a:t>
            </a:r>
            <a:r>
              <a:rPr lang="pl-PL" dirty="0" err="1" smtClean="0"/>
              <a:t>wypuszowany</a:t>
            </a:r>
            <a:r>
              <a:rPr lang="pl-PL" dirty="0" smtClean="0"/>
              <a:t> do </a:t>
            </a:r>
            <a:r>
              <a:rPr lang="pl-PL" dirty="0" err="1" smtClean="0"/>
              <a:t>origina</a:t>
            </a:r>
            <a:r>
              <a:rPr lang="pl-PL" dirty="0" smtClean="0"/>
              <a:t>, to żeby </a:t>
            </a:r>
            <a:r>
              <a:rPr lang="pl-PL" dirty="0" err="1" smtClean="0"/>
              <a:t>wypuszować</a:t>
            </a:r>
            <a:r>
              <a:rPr lang="pl-PL" dirty="0" smtClean="0"/>
              <a:t> </a:t>
            </a:r>
            <a:r>
              <a:rPr lang="pl-PL" dirty="0" err="1" smtClean="0"/>
              <a:t>brancz</a:t>
            </a:r>
            <a:r>
              <a:rPr lang="pl-PL" dirty="0" smtClean="0"/>
              <a:t> z cofniętym </a:t>
            </a:r>
            <a:r>
              <a:rPr lang="pl-PL" dirty="0" err="1" smtClean="0"/>
              <a:t>komitem</a:t>
            </a:r>
            <a:r>
              <a:rPr lang="pl-PL" dirty="0" smtClean="0"/>
              <a:t>, należy dodać parametr --</a:t>
            </a:r>
            <a:r>
              <a:rPr lang="pl-PL" dirty="0" err="1" smtClean="0"/>
              <a:t>force</a:t>
            </a:r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Undo</a:t>
            </a:r>
            <a:r>
              <a:rPr lang="pl-PL" dirty="0" smtClean="0"/>
              <a:t> </a:t>
            </a:r>
            <a:r>
              <a:rPr lang="pl-PL" dirty="0" err="1" smtClean="0"/>
              <a:t>medżik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53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468765"/>
            <a:ext cx="10481800" cy="41115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reset --hard HEAD~1</a:t>
            </a:r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45575" y="3955085"/>
            <a:ext cx="10481800" cy="411159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push origin issue-13 --force</a:t>
            </a:r>
          </a:p>
        </p:txBody>
      </p:sp>
    </p:spTree>
    <p:extLst>
      <p:ext uri="{BB962C8B-B14F-4D97-AF65-F5344CB8AC3E}">
        <p14:creationId xmlns:p14="http://schemas.microsoft.com/office/powerpoint/2010/main" val="389733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2985798"/>
          </a:xfrm>
        </p:spPr>
        <p:txBody>
          <a:bodyPr/>
          <a:lstStyle/>
          <a:p>
            <a:pPr lvl="1"/>
            <a:r>
              <a:rPr lang="pl-PL" dirty="0" smtClean="0"/>
              <a:t>Najczęstsze sytuacje z życia wzięte..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Chcesz cofnąć </a:t>
            </a:r>
            <a:r>
              <a:rPr lang="pl-PL" dirty="0" err="1" smtClean="0"/>
              <a:t>zakomitowane</a:t>
            </a:r>
            <a:r>
              <a:rPr lang="pl-PL" dirty="0" smtClean="0"/>
              <a:t> już zmiany, ale zrobiłeś je 3 </a:t>
            </a:r>
            <a:r>
              <a:rPr lang="pl-PL" dirty="0" err="1" smtClean="0"/>
              <a:t>komity</a:t>
            </a:r>
            <a:r>
              <a:rPr lang="pl-PL" dirty="0" smtClean="0"/>
              <a:t> temu.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$ git </a:t>
            </a:r>
            <a:r>
              <a:rPr lang="pl-PL" dirty="0" err="1" smtClean="0"/>
              <a:t>revert</a:t>
            </a:r>
            <a:r>
              <a:rPr lang="pl-PL" dirty="0" smtClean="0"/>
              <a:t> [–n] c00fee2</a:t>
            </a:r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Spowoduje to utworzenie lub przygotowanie (jeśli -n) nowego </a:t>
            </a:r>
            <a:r>
              <a:rPr lang="pl-PL" dirty="0" err="1" smtClean="0"/>
              <a:t>komita</a:t>
            </a:r>
            <a:r>
              <a:rPr lang="pl-PL" dirty="0" smtClean="0"/>
              <a:t> ze zmianami cofającymi zmiany z tego </a:t>
            </a:r>
            <a:r>
              <a:rPr lang="pl-PL" dirty="0" err="1" smtClean="0"/>
              <a:t>komita</a:t>
            </a:r>
            <a:r>
              <a:rPr lang="pl-PL" dirty="0" smtClean="0"/>
              <a:t>.</a:t>
            </a:r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Undo</a:t>
            </a:r>
            <a:r>
              <a:rPr lang="pl-PL" dirty="0" smtClean="0"/>
              <a:t> </a:t>
            </a:r>
            <a:r>
              <a:rPr lang="pl-PL" dirty="0" err="1" smtClean="0"/>
              <a:t>medżik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54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422085"/>
            <a:ext cx="10481800" cy="698396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revert 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c00fee2</a:t>
            </a:r>
            <a:endParaRPr lang="pl-PL" sz="1600" dirty="0" smtClean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revert </a:t>
            </a:r>
            <a:r>
              <a:rPr lang="en-US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–n 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c00fee2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48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419549"/>
          </a:xfrm>
        </p:spPr>
        <p:txBody>
          <a:bodyPr/>
          <a:lstStyle/>
          <a:p>
            <a:pPr lvl="1"/>
            <a:r>
              <a:rPr lang="pl-PL" dirty="0" smtClean="0"/>
              <a:t>Najczęstsze sytuacje z życia wzięte..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Twój kolega z zespołu był zmuszony </a:t>
            </a:r>
            <a:r>
              <a:rPr lang="pl-PL" dirty="0" err="1" smtClean="0"/>
              <a:t>wypuszować</a:t>
            </a:r>
            <a:r>
              <a:rPr lang="pl-PL" dirty="0" smtClean="0"/>
              <a:t> wasz wspólny </a:t>
            </a:r>
            <a:r>
              <a:rPr lang="pl-PL" dirty="0" err="1" smtClean="0"/>
              <a:t>brancz</a:t>
            </a:r>
            <a:r>
              <a:rPr lang="pl-PL" dirty="0" smtClean="0"/>
              <a:t> z opcją --</a:t>
            </a:r>
            <a:r>
              <a:rPr lang="pl-PL" dirty="0" err="1" smtClean="0"/>
              <a:t>force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Chcesz uaktualnić ten </a:t>
            </a:r>
            <a:r>
              <a:rPr lang="pl-PL" dirty="0" err="1" smtClean="0"/>
              <a:t>brancz</a:t>
            </a:r>
            <a:r>
              <a:rPr lang="pl-PL" dirty="0" smtClean="0"/>
              <a:t> lokalnie.</a:t>
            </a:r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Undo</a:t>
            </a:r>
            <a:r>
              <a:rPr lang="pl-PL" dirty="0" smtClean="0"/>
              <a:t> </a:t>
            </a:r>
            <a:r>
              <a:rPr lang="pl-PL" dirty="0" err="1" smtClean="0"/>
              <a:t>medżik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55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841509"/>
            <a:ext cx="10481800" cy="619880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fetch origin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reset --hard origin/issue-13</a:t>
            </a:r>
          </a:p>
        </p:txBody>
      </p:sp>
    </p:spTree>
    <p:extLst>
      <p:ext uri="{BB962C8B-B14F-4D97-AF65-F5344CB8AC3E}">
        <p14:creationId xmlns:p14="http://schemas.microsoft.com/office/powerpoint/2010/main" val="116431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5"/>
            <a:ext cx="10489175" cy="2670438"/>
          </a:xfrm>
        </p:spPr>
        <p:txBody>
          <a:bodyPr/>
          <a:lstStyle/>
          <a:p>
            <a:pPr lvl="1"/>
            <a:r>
              <a:rPr lang="pl-PL" dirty="0" smtClean="0"/>
              <a:t>Najczęstsze sytuacje z życia wzięte..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Zrobiło się takie zamieszanie i spaghetti, że chciałbyś po prostu cofnąć się w czasie.</a:t>
            </a:r>
          </a:p>
          <a:p>
            <a:pPr lvl="1"/>
            <a:r>
              <a:rPr lang="pl-PL" dirty="0" smtClean="0"/>
              <a:t>No czemu nie?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$ git </a:t>
            </a:r>
            <a:r>
              <a:rPr lang="pl-PL" dirty="0" err="1" smtClean="0"/>
              <a:t>reflog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smtClean="0"/>
              <a:t>Trzy ruchy temu byłeś z dobrym miejscu, możesz się tam cofnąć.</a:t>
            </a:r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Undo</a:t>
            </a:r>
            <a:r>
              <a:rPr lang="pl-PL" dirty="0" smtClean="0"/>
              <a:t> </a:t>
            </a:r>
            <a:r>
              <a:rPr lang="pl-PL" dirty="0" err="1" smtClean="0"/>
              <a:t>medżik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56</a:t>
            </a:fld>
            <a:endParaRPr lang="en-GB" noProof="0" dirty="0"/>
          </a:p>
        </p:txBody>
      </p:sp>
      <p:sp>
        <p:nvSpPr>
          <p:cNvPr id="6" name="Freeform 13"/>
          <p:cNvSpPr>
            <a:spLocks/>
          </p:cNvSpPr>
          <p:nvPr/>
        </p:nvSpPr>
        <p:spPr bwMode="gray">
          <a:xfrm>
            <a:off x="838200" y="2766871"/>
            <a:ext cx="10481800" cy="412441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reflog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38200" y="4041864"/>
            <a:ext cx="10481800" cy="412441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rest --hard HEAD@{3}</a:t>
            </a:r>
          </a:p>
        </p:txBody>
      </p:sp>
    </p:spTree>
    <p:extLst>
      <p:ext uri="{BB962C8B-B14F-4D97-AF65-F5344CB8AC3E}">
        <p14:creationId xmlns:p14="http://schemas.microsoft.com/office/powerpoint/2010/main" val="196835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87026"/>
          </a:xfrm>
        </p:spPr>
        <p:txBody>
          <a:bodyPr/>
          <a:lstStyle/>
          <a:p>
            <a:pPr lvl="1"/>
            <a:r>
              <a:rPr lang="pl-PL" dirty="0" smtClean="0"/>
              <a:t>Do zgłębienia tych zaawansowanych opcji:</a:t>
            </a:r>
          </a:p>
          <a:p>
            <a:pPr lvl="1"/>
            <a:endParaRPr lang="pl-PL" dirty="0"/>
          </a:p>
          <a:p>
            <a:pPr lvl="1"/>
            <a:r>
              <a:rPr lang="pl-PL" dirty="0">
                <a:hlinkClick r:id="rId3"/>
              </a:rPr>
              <a:t>https://</a:t>
            </a:r>
            <a:r>
              <a:rPr lang="pl-PL" dirty="0" smtClean="0">
                <a:hlinkClick r:id="rId3"/>
              </a:rPr>
              <a:t>git-scm.com/docs/git-revert</a:t>
            </a:r>
            <a:endParaRPr lang="pl-PL" dirty="0" smtClean="0"/>
          </a:p>
          <a:p>
            <a:pPr lvl="1"/>
            <a:r>
              <a:rPr lang="pl-PL" dirty="0">
                <a:hlinkClick r:id="rId4"/>
              </a:rPr>
              <a:t>https://</a:t>
            </a:r>
            <a:r>
              <a:rPr lang="pl-PL" dirty="0" smtClean="0">
                <a:hlinkClick r:id="rId4"/>
              </a:rPr>
              <a:t>git-scm.com/docs/git-reset</a:t>
            </a:r>
            <a:endParaRPr lang="pl-PL" dirty="0" smtClean="0"/>
          </a:p>
          <a:p>
            <a:pPr lvl="1"/>
            <a:r>
              <a:rPr lang="pl-PL" dirty="0">
                <a:hlinkClick r:id="rId5"/>
              </a:rPr>
              <a:t>https://</a:t>
            </a:r>
            <a:r>
              <a:rPr lang="pl-PL" dirty="0" smtClean="0">
                <a:hlinkClick r:id="rId5"/>
              </a:rPr>
              <a:t>git-scm.com/docs/git-clean</a:t>
            </a:r>
            <a:endParaRPr lang="pl-PL" dirty="0" smtClean="0"/>
          </a:p>
          <a:p>
            <a:pPr lvl="1"/>
            <a:r>
              <a:rPr lang="pl-PL" dirty="0">
                <a:hlinkClick r:id="rId6"/>
              </a:rPr>
              <a:t>https://</a:t>
            </a:r>
            <a:r>
              <a:rPr lang="pl-PL" dirty="0" smtClean="0">
                <a:hlinkClick r:id="rId6"/>
              </a:rPr>
              <a:t>git-scm.com/docs/git-reflog</a:t>
            </a:r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 smtClean="0"/>
          </a:p>
          <a:p>
            <a:pPr lvl="1"/>
            <a:endParaRPr lang="pl-PL" dirty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Undo</a:t>
            </a:r>
            <a:r>
              <a:rPr lang="pl-PL" dirty="0" smtClean="0"/>
              <a:t> </a:t>
            </a:r>
            <a:r>
              <a:rPr lang="pl-PL" dirty="0" err="1" smtClean="0"/>
              <a:t>medżik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9462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Cherry-pick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1795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 smtClean="0"/>
              <a:t>Git </a:t>
            </a:r>
            <a:r>
              <a:rPr lang="pl-PL" b="1" dirty="0" err="1" smtClean="0"/>
              <a:t>cherry-pick</a:t>
            </a:r>
            <a:endParaRPr lang="nl-NL" b="1" dirty="0" smtClean="0"/>
          </a:p>
          <a:p>
            <a:pPr lvl="1"/>
            <a:r>
              <a:rPr lang="pl-PL" dirty="0" smtClean="0"/>
              <a:t>Polecenie pozwala na wybranie dowolnego </a:t>
            </a:r>
            <a:r>
              <a:rPr lang="pl-PL" dirty="0" err="1" smtClean="0"/>
              <a:t>komita</a:t>
            </a:r>
            <a:r>
              <a:rPr lang="pl-PL" dirty="0" smtClean="0"/>
              <a:t> i zaaplikowanie go do naszego bieżącego </a:t>
            </a:r>
            <a:r>
              <a:rPr lang="pl-PL" dirty="0" err="1" smtClean="0"/>
              <a:t>brancza</a:t>
            </a:r>
            <a:r>
              <a:rPr lang="pl-PL" dirty="0" smtClean="0"/>
              <a:t> </a:t>
            </a:r>
          </a:p>
          <a:p>
            <a:pPr lvl="1"/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git-scm.com/docs/git-cherry-pick</a:t>
            </a:r>
            <a:endParaRPr lang="pl-PL" dirty="0" smtClean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Wisienka na torcie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59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45575" y="3040685"/>
            <a:ext cx="10481800" cy="337796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$ git </a:t>
            </a:r>
            <a:r>
              <a:rPr lang="pl-PL" sz="1600" dirty="0" err="1" smtClean="0">
                <a:solidFill>
                  <a:schemeClr val="bg1"/>
                </a:solidFill>
                <a:latin typeface="Lucida Console" panose="020B0609040504020204" pitchFamily="49" charset="0"/>
              </a:rPr>
              <a:t>cherry-pick</a:t>
            </a: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c00fee2</a:t>
            </a:r>
            <a:endParaRPr lang="pl-PL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>
              <a:lnSpc>
                <a:spcPct val="90000"/>
              </a:lnSpc>
            </a:pPr>
            <a:r>
              <a:rPr lang="pl-PL" sz="160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endParaRPr lang="en-US" sz="16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419" y="3522057"/>
            <a:ext cx="4382112" cy="2676899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419" y="3522057"/>
            <a:ext cx="4382112" cy="2676899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419" y="3526820"/>
            <a:ext cx="4382112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9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Podstawowe polecenia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858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mtClean="0"/>
              <a:t>Thank you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7135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1618725"/>
          </a:xfrm>
        </p:spPr>
        <p:txBody>
          <a:bodyPr/>
          <a:lstStyle/>
          <a:p>
            <a:r>
              <a:rPr lang="pl-PL" b="1" dirty="0" smtClean="0"/>
              <a:t>Git status</a:t>
            </a:r>
            <a:endParaRPr lang="nl-NL" b="1" dirty="0" smtClean="0"/>
          </a:p>
          <a:p>
            <a:pPr lvl="1"/>
            <a:r>
              <a:rPr lang="pl-PL" dirty="0" smtClean="0"/>
              <a:t>Pozwala na zorientowanie się jaki jest aktualny stan repozytorium, jakie pliki zostały zmienione, jakie dodane, jakie nie są dodane do indeksu czy masz aktualny stan z repozytorium zdalnym, czy jesteś w trybie konfliktu, w trakcie </a:t>
            </a:r>
            <a:r>
              <a:rPr lang="pl-PL" dirty="0" err="1" smtClean="0"/>
              <a:t>ribejza</a:t>
            </a:r>
            <a:r>
              <a:rPr lang="pl-PL" dirty="0" smtClean="0"/>
              <a:t> itd..</a:t>
            </a:r>
          </a:p>
          <a:p>
            <a:pPr lvl="1"/>
            <a:r>
              <a:rPr lang="en-GB" dirty="0">
                <a:hlinkClick r:id="rId3"/>
              </a:rPr>
              <a:t>https://git-scm.com/docs/git-status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Gdzie jesteś i dokąd zmierzasz?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7</a:t>
            </a:fld>
            <a:endParaRPr lang="en-GB" noProof="0" dirty="0"/>
          </a:p>
        </p:txBody>
      </p:sp>
      <p:sp>
        <p:nvSpPr>
          <p:cNvPr id="7" name="Freeform 13"/>
          <p:cNvSpPr>
            <a:spLocks/>
          </p:cNvSpPr>
          <p:nvPr/>
        </p:nvSpPr>
        <p:spPr bwMode="gray">
          <a:xfrm>
            <a:off x="845575" y="3084673"/>
            <a:ext cx="10481800" cy="2229711"/>
          </a:xfrm>
          <a:custGeom>
            <a:avLst/>
            <a:gdLst>
              <a:gd name="T0" fmla="*/ 333 w 333"/>
              <a:gd name="T1" fmla="*/ 291 h 304"/>
              <a:gd name="T2" fmla="*/ 320 w 333"/>
              <a:gd name="T3" fmla="*/ 304 h 304"/>
              <a:gd name="T4" fmla="*/ 13 w 333"/>
              <a:gd name="T5" fmla="*/ 304 h 304"/>
              <a:gd name="T6" fmla="*/ 0 w 333"/>
              <a:gd name="T7" fmla="*/ 291 h 304"/>
              <a:gd name="T8" fmla="*/ 0 w 333"/>
              <a:gd name="T9" fmla="*/ 13 h 304"/>
              <a:gd name="T10" fmla="*/ 13 w 333"/>
              <a:gd name="T11" fmla="*/ 0 h 304"/>
              <a:gd name="T12" fmla="*/ 320 w 333"/>
              <a:gd name="T13" fmla="*/ 0 h 304"/>
              <a:gd name="T14" fmla="*/ 333 w 333"/>
              <a:gd name="T15" fmla="*/ 13 h 304"/>
              <a:gd name="T16" fmla="*/ 333 w 333"/>
              <a:gd name="T17" fmla="*/ 29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3" h="304">
                <a:moveTo>
                  <a:pt x="333" y="291"/>
                </a:moveTo>
                <a:cubicBezTo>
                  <a:pt x="333" y="299"/>
                  <a:pt x="327" y="304"/>
                  <a:pt x="320" y="304"/>
                </a:cubicBezTo>
                <a:cubicBezTo>
                  <a:pt x="13" y="304"/>
                  <a:pt x="13" y="304"/>
                  <a:pt x="13" y="304"/>
                </a:cubicBezTo>
                <a:cubicBezTo>
                  <a:pt x="6" y="304"/>
                  <a:pt x="0" y="299"/>
                  <a:pt x="0" y="29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27" y="0"/>
                  <a:pt x="333" y="6"/>
                  <a:pt x="333" y="13"/>
                </a:cubicBezTo>
                <a:lnTo>
                  <a:pt x="333" y="2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status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On branch master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No commits yet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Changes to be committed: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 (use "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rm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--cached &lt;file&gt;..." to 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unstage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new file:   nowy1.txt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Untracked files: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 (use "</a:t>
            </a:r>
            <a:r>
              <a:rPr lang="en-US" sz="16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add &lt;file&gt;..." to include in what will be committed)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Lucida Console" panose="020B0609040504020204" pitchFamily="49" charset="0"/>
              </a:rPr>
              <a:t>        nowy2.txt</a:t>
            </a:r>
          </a:p>
        </p:txBody>
      </p:sp>
    </p:spTree>
    <p:extLst>
      <p:ext uri="{BB962C8B-B14F-4D97-AF65-F5344CB8AC3E}">
        <p14:creationId xmlns:p14="http://schemas.microsoft.com/office/powerpoint/2010/main" val="47149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59866"/>
          </a:xfrm>
        </p:spPr>
        <p:txBody>
          <a:bodyPr/>
          <a:lstStyle/>
          <a:p>
            <a:r>
              <a:rPr lang="pl-PL" b="1" dirty="0" smtClean="0"/>
              <a:t>Git status</a:t>
            </a:r>
            <a:endParaRPr lang="nl-NL" b="1" dirty="0" smtClean="0"/>
          </a:p>
          <a:p>
            <a:pPr lvl="1"/>
            <a:r>
              <a:rPr lang="pl-PL" dirty="0" smtClean="0">
                <a:solidFill>
                  <a:srgbClr val="53509E"/>
                </a:solidFill>
              </a:rPr>
              <a:t>Najbardziej przydatne opcje.</a:t>
            </a:r>
          </a:p>
          <a:p>
            <a:pPr lvl="1"/>
            <a:endParaRPr lang="pl-PL" dirty="0" smtClean="0"/>
          </a:p>
          <a:p>
            <a:pPr lvl="1"/>
            <a:r>
              <a:rPr lang="pl-PL" dirty="0"/>
              <a:t>Kompaktowy </a:t>
            </a:r>
            <a:r>
              <a:rPr lang="pl-PL" dirty="0" smtClean="0"/>
              <a:t>status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short</a:t>
            </a:r>
            <a:r>
              <a:rPr lang="pl-PL" dirty="0" smtClean="0"/>
              <a:t> lub w skrócie –s</a:t>
            </a:r>
          </a:p>
          <a:p>
            <a:pPr lvl="1"/>
            <a:endParaRPr lang="pl-PL" dirty="0"/>
          </a:p>
          <a:p>
            <a:pPr lvl="1"/>
            <a:r>
              <a:rPr lang="pl-PL" dirty="0" err="1"/>
              <a:t>Elaboratywny</a:t>
            </a:r>
            <a:r>
              <a:rPr lang="pl-PL" dirty="0"/>
              <a:t> </a:t>
            </a:r>
            <a:r>
              <a:rPr lang="pl-PL" dirty="0" smtClean="0"/>
              <a:t>status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verbose</a:t>
            </a:r>
            <a:r>
              <a:rPr lang="pl-PL" dirty="0" smtClean="0"/>
              <a:t> lub w skrócie –v</a:t>
            </a:r>
          </a:p>
          <a:p>
            <a:pPr lvl="1"/>
            <a:endParaRPr lang="pl-PL" dirty="0"/>
          </a:p>
          <a:p>
            <a:pPr lvl="1"/>
            <a:r>
              <a:rPr lang="pl-PL" dirty="0" err="1" smtClean="0"/>
              <a:t>Parsowalny</a:t>
            </a:r>
            <a:r>
              <a:rPr lang="pl-PL" dirty="0" smtClean="0"/>
              <a:t> status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porcelain</a:t>
            </a:r>
            <a:endParaRPr lang="pl-PL" dirty="0" smtClean="0"/>
          </a:p>
          <a:p>
            <a:pPr lvl="1"/>
            <a:endParaRPr lang="pl-PL" dirty="0"/>
          </a:p>
          <a:p>
            <a:pPr lvl="1"/>
            <a:r>
              <a:rPr lang="pl-PL" dirty="0" smtClean="0"/>
              <a:t>Łącznie z obiektami ignorowanymi</a:t>
            </a:r>
          </a:p>
          <a:p>
            <a:pPr lvl="1"/>
            <a:r>
              <a:rPr lang="pl-PL" dirty="0" smtClean="0"/>
              <a:t>--</a:t>
            </a:r>
            <a:r>
              <a:rPr lang="pl-PL" dirty="0" err="1" smtClean="0"/>
              <a:t>ignored</a:t>
            </a:r>
            <a:endParaRPr lang="pl-PL" dirty="0" smtClean="0"/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Gdzie jesteś i dokąd zmierzasz?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4043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5575" y="1278384"/>
            <a:ext cx="10489175" cy="4859866"/>
          </a:xfrm>
        </p:spPr>
        <p:txBody>
          <a:bodyPr/>
          <a:lstStyle/>
          <a:p>
            <a:r>
              <a:rPr lang="pl-PL" b="1" dirty="0" smtClean="0"/>
              <a:t>Git status</a:t>
            </a:r>
            <a:endParaRPr lang="nl-NL" b="1" dirty="0" smtClean="0"/>
          </a:p>
          <a:p>
            <a:pPr lvl="1"/>
            <a:r>
              <a:rPr lang="pl-PL" dirty="0" smtClean="0"/>
              <a:t>Jest podstawą dla graficznych interfejsów gita, które na podstawie </a:t>
            </a:r>
            <a:r>
              <a:rPr lang="pl-PL" dirty="0" err="1" smtClean="0"/>
              <a:t>outputu</a:t>
            </a:r>
            <a:r>
              <a:rPr lang="pl-PL" dirty="0" smtClean="0"/>
              <a:t> przedstawiają listę plików dodanych, zmienionych oraz pokolorowany </a:t>
            </a:r>
            <a:r>
              <a:rPr lang="pl-PL" dirty="0" err="1" smtClean="0"/>
              <a:t>diff</a:t>
            </a:r>
            <a:r>
              <a:rPr lang="pl-PL" dirty="0" smtClean="0"/>
              <a:t>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Po zgłębieniu możliwości tego polecenia możesz napisać swój własny interfejs graficzny!</a:t>
            </a:r>
          </a:p>
          <a:p>
            <a:pPr lvl="1"/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Gdzie jesteś i dokąd zmierzasz?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0582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8755fb961bcb85c763cf62196f86d8244fc"/>
</p:tagLst>
</file>

<file path=ppt/theme/theme1.xml><?xml version="1.0" encoding="utf-8"?>
<a:theme xmlns:a="http://schemas.openxmlformats.org/drawingml/2006/main" name="ING_PP_Template_16x9_June2015">
  <a:themeElements>
    <a:clrScheme name="ING APRIL 2015">
      <a:dk1>
        <a:srgbClr val="333333"/>
      </a:dk1>
      <a:lt1>
        <a:sysClr val="window" lastClr="FFFFFF"/>
      </a:lt1>
      <a:dk2>
        <a:srgbClr val="FF6200"/>
      </a:dk2>
      <a:lt2>
        <a:srgbClr val="767676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6200"/>
        </a:solidFill>
        <a:ln w="6350">
          <a:solidFill>
            <a:srgbClr val="FF6200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90000"/>
          </a:lnSpc>
          <a:defRPr sz="16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ING_PP_Template_16x9_08042015.potx" id="{6D084BF0-9966-4FDC-A0E8-0296637E5E37}" vid="{40DDC393-4B6B-4664-98B0-883141C8FD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45356526C2B43A2CE667CA8BF87BF" ma:contentTypeVersion="1" ma:contentTypeDescription="Create a new document." ma:contentTypeScope="" ma:versionID="fee854732b468a7a1ce22056fc36b7a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4FD01F-905A-4117-8DCC-FC33DBB06DD3}">
  <ds:schemaRefs>
    <ds:schemaRef ds:uri="http://schemas.microsoft.com/sharepoint/v3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B2FCE9E9-5DF1-4A7E-AD0C-A4DE08FF1C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100323-F4FE-4846-94B3-139A3E84BB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17285</TotalTime>
  <Words>3094</Words>
  <Application>Microsoft Office PowerPoint</Application>
  <PresentationFormat>Panoramiczny</PresentationFormat>
  <Paragraphs>733</Paragraphs>
  <Slides>60</Slides>
  <Notes>55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60</vt:i4>
      </vt:variant>
    </vt:vector>
  </HeadingPairs>
  <TitlesOfParts>
    <vt:vector size="65" baseType="lpstr">
      <vt:lpstr>ING Me</vt:lpstr>
      <vt:lpstr>Arial</vt:lpstr>
      <vt:lpstr>Courier New</vt:lpstr>
      <vt:lpstr>Lucida Console</vt:lpstr>
      <vt:lpstr>ING_PP_Template_16x9_June2015</vt:lpstr>
      <vt:lpstr>Programowanie użytkowe - Git</vt:lpstr>
      <vt:lpstr>Cele i słowo wstępu</vt:lpstr>
      <vt:lpstr>Szybki sondaż</vt:lpstr>
      <vt:lpstr>Wprowadzenie Czym się różni Git?</vt:lpstr>
      <vt:lpstr>Prezentacja programu PowerPoint</vt:lpstr>
      <vt:lpstr>Podstawowe polecenia</vt:lpstr>
      <vt:lpstr>Gdzie jesteś i dokąd zmierzasz?</vt:lpstr>
      <vt:lpstr>Gdzie jesteś i dokąd zmierzasz?</vt:lpstr>
      <vt:lpstr>Gdzie jesteś i dokąd zmierzasz?</vt:lpstr>
      <vt:lpstr>Dodaj zmianę, przyszykuj komit</vt:lpstr>
      <vt:lpstr>Dodaj zmianę, przyszykuj komit</vt:lpstr>
      <vt:lpstr>Zakomituj zmiany, będą już bezpieczne na zawsze!</vt:lpstr>
      <vt:lpstr>Zakomituj zmiany, będą już bezpieczne na zawsze!</vt:lpstr>
      <vt:lpstr>Poznaj historię zmian</vt:lpstr>
      <vt:lpstr>Poznaj historię zmian</vt:lpstr>
      <vt:lpstr>Odłóż na później</vt:lpstr>
      <vt:lpstr>Odłóż na później</vt:lpstr>
      <vt:lpstr>To cię nie obchodzi</vt:lpstr>
      <vt:lpstr>To cię nie obchodzi</vt:lpstr>
      <vt:lpstr>Praca ze zdalnym repozytorium</vt:lpstr>
      <vt:lpstr>Z czym to jest powiązane ?</vt:lpstr>
      <vt:lpstr>Z czym to jest powiązane ?</vt:lpstr>
      <vt:lpstr>Klonowanie</vt:lpstr>
      <vt:lpstr>Pobranie zmian ze zdalnego repozytorium</vt:lpstr>
      <vt:lpstr>Pull czyli fetch + merge</vt:lpstr>
      <vt:lpstr>Przesłanie zmian do repozytorium zdalnego</vt:lpstr>
      <vt:lpstr>GUI</vt:lpstr>
      <vt:lpstr>GUI – wszystkie takie same, ale każdy inny</vt:lpstr>
      <vt:lpstr>Praca z branczami</vt:lpstr>
      <vt:lpstr>Brancz</vt:lpstr>
      <vt:lpstr>Checkout</vt:lpstr>
      <vt:lpstr>Merdż - złączenie</vt:lpstr>
      <vt:lpstr>Merdż poprzez dołożenie</vt:lpstr>
      <vt:lpstr>Ribejz</vt:lpstr>
      <vt:lpstr>Git rebase - Nie lękajcie się</vt:lpstr>
      <vt:lpstr>Git rebase - Nie lękajcie się</vt:lpstr>
      <vt:lpstr>Git rebase - Nie lękajcie się</vt:lpstr>
      <vt:lpstr>Prezentacja programu PowerPoint</vt:lpstr>
      <vt:lpstr>Git rebase - Nie lękajcie się</vt:lpstr>
      <vt:lpstr>Tym bardziej się nie lękaj</vt:lpstr>
      <vt:lpstr>Tym bardziej się nie lękaj</vt:lpstr>
      <vt:lpstr>Tym bardziej się nie lękaj</vt:lpstr>
      <vt:lpstr>Konflikty</vt:lpstr>
      <vt:lpstr>Konflikty</vt:lpstr>
      <vt:lpstr>Konflikty</vt:lpstr>
      <vt:lpstr>Konflikty</vt:lpstr>
      <vt:lpstr>Konflikty</vt:lpstr>
      <vt:lpstr>Konflikty</vt:lpstr>
      <vt:lpstr>Tagi</vt:lpstr>
      <vt:lpstr>Tagi</vt:lpstr>
      <vt:lpstr>Undo medżik</vt:lpstr>
      <vt:lpstr>Undo medżik</vt:lpstr>
      <vt:lpstr>Undo medżik</vt:lpstr>
      <vt:lpstr>Undo medżik</vt:lpstr>
      <vt:lpstr>Undo medżik</vt:lpstr>
      <vt:lpstr>Undo medżik</vt:lpstr>
      <vt:lpstr>Undo medżik</vt:lpstr>
      <vt:lpstr>Cherry-pick</vt:lpstr>
      <vt:lpstr>Wisienka na torcie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 PP Example Reference 16x9 - June 2015</dc:title>
  <dc:creator>CAV.nl</dc:creator>
  <cp:keywords>ING Me Embedded, Reference 16x9</cp:keywords>
  <cp:lastModifiedBy>Szczepanik, I. (Izabela)</cp:lastModifiedBy>
  <cp:revision>473</cp:revision>
  <dcterms:created xsi:type="dcterms:W3CDTF">2015-04-09T14:12:58Z</dcterms:created>
  <dcterms:modified xsi:type="dcterms:W3CDTF">2018-12-07T08:16:54Z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0x0101008B945356526C2B43A2CE667CA8BF87BF</vt:lpwstr>
  </property>
</Properties>
</file>