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 flipH="1">
            <a:off x="910366" y="3264300"/>
            <a:ext cx="10651108" cy="222499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NMID:241310505001210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asanm105241310505001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28" name="Google Shape;259;p24"/>
          <p:cNvSpPr txBox="1"/>
          <p:nvPr/>
        </p:nvSpPr>
        <p:spPr>
          <a:xfrm>
            <a:off x="3714693" y="2476462"/>
            <a:ext cx="4762500" cy="176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chtml lang="en"&gt; MyPortfolio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About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//# sourceURL=pen.js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1291" r="0" b="44841"/>
          <a:stretch>
            <a:fillRect/>
          </a:stretch>
        </p:blipFill>
        <p:spPr>
          <a:xfrm rot="8653">
            <a:off x="2982209" y="1859828"/>
            <a:ext cx="7427734" cy="379558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4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5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8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CPH2603</dc:creator>
  <dcterms:created xsi:type="dcterms:W3CDTF">2025-09-08T05:07:47Z</dcterms:created>
  <dcterms:modified xsi:type="dcterms:W3CDTF">2025-09-08T05:07:47Z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fc8a069f568e4d478a6f3cabec391441</vt:lpwstr>
  </property>
</Properties>
</file>