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7" r:id="rId3"/>
    <p:sldId id="318" r:id="rId4"/>
    <p:sldId id="319" r:id="rId5"/>
    <p:sldId id="342" r:id="rId6"/>
    <p:sldId id="321" r:id="rId7"/>
    <p:sldId id="330" r:id="rId8"/>
    <p:sldId id="34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C77D-239C-4636-8634-1CCA393A7609}" v="39" dt="2023-07-09T06:26:0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/>
    <p:restoredTop sz="94676"/>
  </p:normalViewPr>
  <p:slideViewPr>
    <p:cSldViewPr snapToGrid="0">
      <p:cViewPr varScale="1">
        <p:scale>
          <a:sx n="152" d="100"/>
          <a:sy n="15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昀澤 李" userId="aa9c11fbc93450aa" providerId="LiveId" clId="{7838C77D-239C-4636-8634-1CCA393A7609}"/>
    <pc:docChg chg="undo custSel addSld delSld modSld sldOrd">
      <pc:chgData name="昀澤 李" userId="aa9c11fbc93450aa" providerId="LiveId" clId="{7838C77D-239C-4636-8634-1CCA393A7609}" dt="2023-07-09T06:27:15.496" v="519" actId="1076"/>
      <pc:docMkLst>
        <pc:docMk/>
      </pc:docMkLst>
      <pc:sldChg chg="modSp mod">
        <pc:chgData name="昀澤 李" userId="aa9c11fbc93450aa" providerId="LiveId" clId="{7838C77D-239C-4636-8634-1CCA393A7609}" dt="2023-07-09T03:59:22.842" v="3" actId="14100"/>
        <pc:sldMkLst>
          <pc:docMk/>
          <pc:sldMk cId="2853904071" sldId="321"/>
        </pc:sldMkLst>
        <pc:spChg chg="mod">
          <ac:chgData name="昀澤 李" userId="aa9c11fbc93450aa" providerId="LiveId" clId="{7838C77D-239C-4636-8634-1CCA393A7609}" dt="2023-07-09T03:59:16.370" v="2" actId="20577"/>
          <ac:spMkLst>
            <pc:docMk/>
            <pc:sldMk cId="2853904071" sldId="321"/>
            <ac:spMk id="30" creationId="{8C4969DD-38BF-B676-41FA-A065D082B19C}"/>
          </ac:spMkLst>
        </pc:spChg>
        <pc:cxnChg chg="mod">
          <ac:chgData name="昀澤 李" userId="aa9c11fbc93450aa" providerId="LiveId" clId="{7838C77D-239C-4636-8634-1CCA393A7609}" dt="2023-07-09T03:59:22.842" v="3" actId="14100"/>
          <ac:cxnSpMkLst>
            <pc:docMk/>
            <pc:sldMk cId="2853904071" sldId="321"/>
            <ac:cxnSpMk id="34" creationId="{DBF3EFC1-0032-B574-706E-A8A1AE24AA40}"/>
          </ac:cxnSpMkLst>
        </pc:cxnChg>
      </pc:sldChg>
      <pc:sldChg chg="addSp modSp mod">
        <pc:chgData name="昀澤 李" userId="aa9c11fbc93450aa" providerId="LiveId" clId="{7838C77D-239C-4636-8634-1CCA393A7609}" dt="2023-07-09T06:27:15.496" v="519" actId="1076"/>
        <pc:sldMkLst>
          <pc:docMk/>
          <pc:sldMk cId="810413662" sldId="330"/>
        </pc:sldMkLst>
        <pc:spChg chg="mod">
          <ac:chgData name="昀澤 李" userId="aa9c11fbc93450aa" providerId="LiveId" clId="{7838C77D-239C-4636-8634-1CCA393A7609}" dt="2023-07-09T06:27:05.011" v="514" actId="14100"/>
          <ac:spMkLst>
            <pc:docMk/>
            <pc:sldMk cId="810413662" sldId="330"/>
            <ac:spMk id="2" creationId="{B861C24A-77E0-0DCF-04AA-671142EB7330}"/>
          </ac:spMkLst>
        </pc:spChg>
        <pc:spChg chg="mod">
          <ac:chgData name="昀澤 李" userId="aa9c11fbc93450aa" providerId="LiveId" clId="{7838C77D-239C-4636-8634-1CCA393A7609}" dt="2023-07-09T06:27:05.011" v="514" actId="14100"/>
          <ac:spMkLst>
            <pc:docMk/>
            <pc:sldMk cId="810413662" sldId="330"/>
            <ac:spMk id="3" creationId="{863A33DB-56D6-F051-5529-5BC7B0430849}"/>
          </ac:spMkLst>
        </pc:spChg>
        <pc:spChg chg="add mod">
          <ac:chgData name="昀澤 李" userId="aa9c11fbc93450aa" providerId="LiveId" clId="{7838C77D-239C-4636-8634-1CCA393A7609}" dt="2023-07-09T06:27:05.011" v="514" actId="14100"/>
          <ac:spMkLst>
            <pc:docMk/>
            <pc:sldMk cId="810413662" sldId="330"/>
            <ac:spMk id="4" creationId="{260F4E87-D596-CFD9-72D7-8843C10ED0F8}"/>
          </ac:spMkLst>
        </pc:spChg>
        <pc:spChg chg="mod">
          <ac:chgData name="昀澤 李" userId="aa9c11fbc93450aa" providerId="LiveId" clId="{7838C77D-239C-4636-8634-1CCA393A7609}" dt="2023-07-09T06:27:05.011" v="514" actId="14100"/>
          <ac:spMkLst>
            <pc:docMk/>
            <pc:sldMk cId="810413662" sldId="330"/>
            <ac:spMk id="7" creationId="{7CA94A00-9478-3A00-F303-623DB2F27B09}"/>
          </ac:spMkLst>
        </pc:spChg>
        <pc:spChg chg="mod">
          <ac:chgData name="昀澤 李" userId="aa9c11fbc93450aa" providerId="LiveId" clId="{7838C77D-239C-4636-8634-1CCA393A7609}" dt="2023-07-09T06:27:15.496" v="519" actId="1076"/>
          <ac:spMkLst>
            <pc:docMk/>
            <pc:sldMk cId="810413662" sldId="330"/>
            <ac:spMk id="8" creationId="{CED5FFA1-9B8F-5D3E-CA36-AD8D33900B03}"/>
          </ac:spMkLst>
        </pc:spChg>
        <pc:spChg chg="mod">
          <ac:chgData name="昀澤 李" userId="aa9c11fbc93450aa" providerId="LiveId" clId="{7838C77D-239C-4636-8634-1CCA393A7609}" dt="2023-07-09T06:27:11.995" v="517" actId="1076"/>
          <ac:spMkLst>
            <pc:docMk/>
            <pc:sldMk cId="810413662" sldId="330"/>
            <ac:spMk id="12" creationId="{4B19BB3E-41C3-3879-EF73-21B566C9245E}"/>
          </ac:spMkLst>
        </pc:spChg>
        <pc:spChg chg="mod">
          <ac:chgData name="昀澤 李" userId="aa9c11fbc93450aa" providerId="LiveId" clId="{7838C77D-239C-4636-8634-1CCA393A7609}" dt="2023-07-09T06:27:09.820" v="516" actId="14100"/>
          <ac:spMkLst>
            <pc:docMk/>
            <pc:sldMk cId="810413662" sldId="330"/>
            <ac:spMk id="28" creationId="{285B74F2-8C82-EEEE-E425-26A08AC6C587}"/>
          </ac:spMkLst>
        </pc:spChg>
        <pc:spChg chg="mod">
          <ac:chgData name="昀澤 李" userId="aa9c11fbc93450aa" providerId="LiveId" clId="{7838C77D-239C-4636-8634-1CCA393A7609}" dt="2023-07-09T06:27:08.009" v="515" actId="14100"/>
          <ac:spMkLst>
            <pc:docMk/>
            <pc:sldMk cId="810413662" sldId="330"/>
            <ac:spMk id="29" creationId="{1BA956F1-B30F-C278-14C9-9C567D190D86}"/>
          </ac:spMkLst>
        </pc:spChg>
        <pc:cxnChg chg="mod">
          <ac:chgData name="昀澤 李" userId="aa9c11fbc93450aa" providerId="LiveId" clId="{7838C77D-239C-4636-8634-1CCA393A7609}" dt="2023-07-09T06:27:05.011" v="514" actId="14100"/>
          <ac:cxnSpMkLst>
            <pc:docMk/>
            <pc:sldMk cId="810413662" sldId="330"/>
            <ac:cxnSpMk id="5" creationId="{8BFEC9CB-72AA-B6DE-89B3-2420230780A7}"/>
          </ac:cxnSpMkLst>
        </pc:cxnChg>
        <pc:cxnChg chg="mod">
          <ac:chgData name="昀澤 李" userId="aa9c11fbc93450aa" providerId="LiveId" clId="{7838C77D-239C-4636-8634-1CCA393A7609}" dt="2023-07-09T06:27:05.011" v="514" actId="14100"/>
          <ac:cxnSpMkLst>
            <pc:docMk/>
            <pc:sldMk cId="810413662" sldId="330"/>
            <ac:cxnSpMk id="6" creationId="{9308715A-665C-69EC-07DB-89C6CD636458}"/>
          </ac:cxnSpMkLst>
        </pc:cxnChg>
        <pc:cxnChg chg="mod">
          <ac:chgData name="昀澤 李" userId="aa9c11fbc93450aa" providerId="LiveId" clId="{7838C77D-239C-4636-8634-1CCA393A7609}" dt="2023-07-09T06:27:05.011" v="514" actId="14100"/>
          <ac:cxnSpMkLst>
            <pc:docMk/>
            <pc:sldMk cId="810413662" sldId="330"/>
            <ac:cxnSpMk id="11" creationId="{58C6D87F-5B81-6747-E529-CF9D358197D7}"/>
          </ac:cxnSpMkLst>
        </pc:cxnChg>
        <pc:cxnChg chg="mod">
          <ac:chgData name="昀澤 李" userId="aa9c11fbc93450aa" providerId="LiveId" clId="{7838C77D-239C-4636-8634-1CCA393A7609}" dt="2023-07-09T06:27:05.011" v="514" actId="14100"/>
          <ac:cxnSpMkLst>
            <pc:docMk/>
            <pc:sldMk cId="810413662" sldId="330"/>
            <ac:cxnSpMk id="14" creationId="{2338CB66-E237-0846-CFCC-FCBFF0AE83C0}"/>
          </ac:cxnSpMkLst>
        </pc:cxnChg>
      </pc:sldChg>
      <pc:sldChg chg="addSp delSp modSp new del mod ord">
        <pc:chgData name="昀澤 李" userId="aa9c11fbc93450aa" providerId="LiveId" clId="{7838C77D-239C-4636-8634-1CCA393A7609}" dt="2023-07-09T04:23:31.908" v="36" actId="47"/>
        <pc:sldMkLst>
          <pc:docMk/>
          <pc:sldMk cId="1336993404" sldId="342"/>
        </pc:sldMkLst>
        <pc:spChg chg="add mod">
          <ac:chgData name="昀澤 李" userId="aa9c11fbc93450aa" providerId="LiveId" clId="{7838C77D-239C-4636-8634-1CCA393A7609}" dt="2023-07-09T04:23:10.699" v="33" actId="14100"/>
          <ac:spMkLst>
            <pc:docMk/>
            <pc:sldMk cId="1336993404" sldId="342"/>
            <ac:spMk id="4" creationId="{E572BAB5-B6A4-D359-FB44-E9B20765B82D}"/>
          </ac:spMkLst>
        </pc:spChg>
        <pc:spChg chg="add mod">
          <ac:chgData name="昀澤 李" userId="aa9c11fbc93450aa" providerId="LiveId" clId="{7838C77D-239C-4636-8634-1CCA393A7609}" dt="2023-07-09T04:22:13.182" v="7"/>
          <ac:spMkLst>
            <pc:docMk/>
            <pc:sldMk cId="1336993404" sldId="342"/>
            <ac:spMk id="5" creationId="{55C0A3A8-26DE-BB20-318C-ED5AF0691BA3}"/>
          </ac:spMkLst>
        </pc:spChg>
        <pc:spChg chg="add del mod">
          <ac:chgData name="昀澤 李" userId="aa9c11fbc93450aa" providerId="LiveId" clId="{7838C77D-239C-4636-8634-1CCA393A7609}" dt="2023-07-09T04:22:27.967" v="17" actId="478"/>
          <ac:spMkLst>
            <pc:docMk/>
            <pc:sldMk cId="1336993404" sldId="342"/>
            <ac:spMk id="6" creationId="{A2A02A61-31FC-328F-67E1-6B7AD461E697}"/>
          </ac:spMkLst>
        </pc:spChg>
        <pc:spChg chg="add del mod">
          <ac:chgData name="昀澤 李" userId="aa9c11fbc93450aa" providerId="LiveId" clId="{7838C77D-239C-4636-8634-1CCA393A7609}" dt="2023-07-09T04:22:27.161" v="16" actId="478"/>
          <ac:spMkLst>
            <pc:docMk/>
            <pc:sldMk cId="1336993404" sldId="342"/>
            <ac:spMk id="7" creationId="{8CEB3A27-0F3A-D931-DAA3-62B5C09DA218}"/>
          </ac:spMkLst>
        </pc:spChg>
        <pc:spChg chg="add del mod">
          <ac:chgData name="昀澤 李" userId="aa9c11fbc93450aa" providerId="LiveId" clId="{7838C77D-239C-4636-8634-1CCA393A7609}" dt="2023-07-09T04:23:01.102" v="32" actId="478"/>
          <ac:spMkLst>
            <pc:docMk/>
            <pc:sldMk cId="1336993404" sldId="342"/>
            <ac:spMk id="8" creationId="{A9ED7BDF-BC31-DA23-45BD-7ACCEDEA191D}"/>
          </ac:spMkLst>
        </pc:spChg>
        <pc:spChg chg="add mod">
          <ac:chgData name="昀澤 李" userId="aa9c11fbc93450aa" providerId="LiveId" clId="{7838C77D-239C-4636-8634-1CCA393A7609}" dt="2023-07-09T04:22:52.299" v="26" actId="1076"/>
          <ac:spMkLst>
            <pc:docMk/>
            <pc:sldMk cId="1336993404" sldId="342"/>
            <ac:spMk id="9" creationId="{D596B473-0E94-727A-A7EB-47419DBE9A7A}"/>
          </ac:spMkLst>
        </pc:spChg>
        <pc:spChg chg="add mod">
          <ac:chgData name="昀澤 李" userId="aa9c11fbc93450aa" providerId="LiveId" clId="{7838C77D-239C-4636-8634-1CCA393A7609}" dt="2023-07-09T04:22:39.989" v="24" actId="20577"/>
          <ac:spMkLst>
            <pc:docMk/>
            <pc:sldMk cId="1336993404" sldId="342"/>
            <ac:spMk id="10" creationId="{9DAF983E-8201-6A73-479A-CAEE2257F89B}"/>
          </ac:spMkLst>
        </pc:spChg>
        <pc:spChg chg="add mod">
          <ac:chgData name="昀澤 李" userId="aa9c11fbc93450aa" providerId="LiveId" clId="{7838C77D-239C-4636-8634-1CCA393A7609}" dt="2023-07-09T04:22:36.067" v="19" actId="1076"/>
          <ac:spMkLst>
            <pc:docMk/>
            <pc:sldMk cId="1336993404" sldId="342"/>
            <ac:spMk id="11" creationId="{AA69F818-507A-98B4-8FDA-4FEBF78C71B4}"/>
          </ac:spMkLst>
        </pc:spChg>
        <pc:spChg chg="add mod">
          <ac:chgData name="昀澤 李" userId="aa9c11fbc93450aa" providerId="LiveId" clId="{7838C77D-239C-4636-8634-1CCA393A7609}" dt="2023-07-09T04:22:36.067" v="19" actId="1076"/>
          <ac:spMkLst>
            <pc:docMk/>
            <pc:sldMk cId="1336993404" sldId="342"/>
            <ac:spMk id="12" creationId="{48C49E87-9B12-AF37-ECC4-901C2AD66B72}"/>
          </ac:spMkLst>
        </pc:spChg>
        <pc:spChg chg="add mod">
          <ac:chgData name="昀澤 李" userId="aa9c11fbc93450aa" providerId="LiveId" clId="{7838C77D-239C-4636-8634-1CCA393A7609}" dt="2023-07-09T04:22:36.067" v="19" actId="1076"/>
          <ac:spMkLst>
            <pc:docMk/>
            <pc:sldMk cId="1336993404" sldId="342"/>
            <ac:spMk id="13" creationId="{00FE4056-FA9D-176D-849F-91323BF3C2BE}"/>
          </ac:spMkLst>
        </pc:spChg>
        <pc:spChg chg="add del mod">
          <ac:chgData name="昀澤 李" userId="aa9c11fbc93450aa" providerId="LiveId" clId="{7838C77D-239C-4636-8634-1CCA393A7609}" dt="2023-07-09T04:22:38.171" v="20" actId="478"/>
          <ac:spMkLst>
            <pc:docMk/>
            <pc:sldMk cId="1336993404" sldId="342"/>
            <ac:spMk id="14" creationId="{9A7B51F7-B61B-41C8-507D-1065C39D583C}"/>
          </ac:spMkLst>
        </pc:spChg>
        <pc:spChg chg="add mod">
          <ac:chgData name="昀澤 李" userId="aa9c11fbc93450aa" providerId="LiveId" clId="{7838C77D-239C-4636-8634-1CCA393A7609}" dt="2023-07-09T04:22:58.486" v="28" actId="1076"/>
          <ac:spMkLst>
            <pc:docMk/>
            <pc:sldMk cId="1336993404" sldId="342"/>
            <ac:spMk id="15" creationId="{22AE008C-CF93-E969-BAAE-075CF3EE4D18}"/>
          </ac:spMkLst>
        </pc:spChg>
        <pc:spChg chg="add mod">
          <ac:chgData name="昀澤 李" userId="aa9c11fbc93450aa" providerId="LiveId" clId="{7838C77D-239C-4636-8634-1CCA393A7609}" dt="2023-07-09T04:22:58.486" v="28" actId="1076"/>
          <ac:spMkLst>
            <pc:docMk/>
            <pc:sldMk cId="1336993404" sldId="342"/>
            <ac:spMk id="16" creationId="{A4FEBFA1-B3E8-9F76-876D-EB4C867CB0B5}"/>
          </ac:spMkLst>
        </pc:spChg>
        <pc:spChg chg="add mod">
          <ac:chgData name="昀澤 李" userId="aa9c11fbc93450aa" providerId="LiveId" clId="{7838C77D-239C-4636-8634-1CCA393A7609}" dt="2023-07-09T04:22:58.486" v="28" actId="1076"/>
          <ac:spMkLst>
            <pc:docMk/>
            <pc:sldMk cId="1336993404" sldId="342"/>
            <ac:spMk id="17" creationId="{FD8BA42B-DAC9-A3C7-AA99-0EE1EB1A4F85}"/>
          </ac:spMkLst>
        </pc:spChg>
        <pc:spChg chg="add mod">
          <ac:chgData name="昀澤 李" userId="aa9c11fbc93450aa" providerId="LiveId" clId="{7838C77D-239C-4636-8634-1CCA393A7609}" dt="2023-07-09T04:22:58.486" v="28" actId="1076"/>
          <ac:spMkLst>
            <pc:docMk/>
            <pc:sldMk cId="1336993404" sldId="342"/>
            <ac:spMk id="18" creationId="{F8AA197F-6323-1642-3F4A-FEF72CCEBF17}"/>
          </ac:spMkLst>
        </pc:spChg>
        <pc:spChg chg="add mod">
          <ac:chgData name="昀澤 李" userId="aa9c11fbc93450aa" providerId="LiveId" clId="{7838C77D-239C-4636-8634-1CCA393A7609}" dt="2023-07-09T04:22:58.486" v="28" actId="1076"/>
          <ac:spMkLst>
            <pc:docMk/>
            <pc:sldMk cId="1336993404" sldId="342"/>
            <ac:spMk id="19" creationId="{F0837008-31B6-FE6B-2CA5-28E4C9B1FFA9}"/>
          </ac:spMkLst>
        </pc:spChg>
        <pc:spChg chg="add mod">
          <ac:chgData name="昀澤 李" userId="aa9c11fbc93450aa" providerId="LiveId" clId="{7838C77D-239C-4636-8634-1CCA393A7609}" dt="2023-07-09T04:23:17.434" v="35" actId="1076"/>
          <ac:spMkLst>
            <pc:docMk/>
            <pc:sldMk cId="1336993404" sldId="342"/>
            <ac:spMk id="20" creationId="{A1B385F5-B4CF-891C-5C8D-E0946DFD7741}"/>
          </ac:spMkLst>
        </pc:spChg>
      </pc:sldChg>
      <pc:sldChg chg="addSp delSp modSp new mod ord">
        <pc:chgData name="昀澤 李" userId="aa9c11fbc93450aa" providerId="LiveId" clId="{7838C77D-239C-4636-8634-1CCA393A7609}" dt="2023-07-09T05:08:25.225" v="426" actId="1076"/>
        <pc:sldMkLst>
          <pc:docMk/>
          <pc:sldMk cId="3164477986" sldId="342"/>
        </pc:sldMkLst>
        <pc:spChg chg="mod">
          <ac:chgData name="昀澤 李" userId="aa9c11fbc93450aa" providerId="LiveId" clId="{7838C77D-239C-4636-8634-1CCA393A7609}" dt="2023-07-09T04:29:23.329" v="142" actId="113"/>
          <ac:spMkLst>
            <pc:docMk/>
            <pc:sldMk cId="3164477986" sldId="342"/>
            <ac:spMk id="2" creationId="{AC6B2EA4-2CEF-097F-36F3-E043EB3D0152}"/>
          </ac:spMkLst>
        </pc:spChg>
        <pc:spChg chg="del mod">
          <ac:chgData name="昀澤 李" userId="aa9c11fbc93450aa" providerId="LiveId" clId="{7838C77D-239C-4636-8634-1CCA393A7609}" dt="2023-07-09T04:59:27.978" v="423" actId="478"/>
          <ac:spMkLst>
            <pc:docMk/>
            <pc:sldMk cId="3164477986" sldId="342"/>
            <ac:spMk id="3" creationId="{F41D689D-05BF-17FE-83B7-62A6AC3F58AF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4" creationId="{925D3DBB-34C1-B449-C0B5-CFFBF2066728}"/>
          </ac:spMkLst>
        </pc:spChg>
        <pc:spChg chg="add del mod">
          <ac:chgData name="昀澤 李" userId="aa9c11fbc93450aa" providerId="LiveId" clId="{7838C77D-239C-4636-8634-1CCA393A7609}" dt="2023-07-09T04:26:04.698" v="58" actId="478"/>
          <ac:spMkLst>
            <pc:docMk/>
            <pc:sldMk cId="3164477986" sldId="342"/>
            <ac:spMk id="5" creationId="{1C24A7F9-CFA9-7E9B-F5E1-7F28C8D02F42}"/>
          </ac:spMkLst>
        </pc:spChg>
        <pc:spChg chg="add del mod">
          <ac:chgData name="昀澤 李" userId="aa9c11fbc93450aa" providerId="LiveId" clId="{7838C77D-239C-4636-8634-1CCA393A7609}" dt="2023-07-09T04:26:03.454" v="57" actId="478"/>
          <ac:spMkLst>
            <pc:docMk/>
            <pc:sldMk cId="3164477986" sldId="342"/>
            <ac:spMk id="6" creationId="{757E1D4B-982A-F0C0-637F-F6DC4C61C88C}"/>
          </ac:spMkLst>
        </pc:spChg>
        <pc:spChg chg="add del mod">
          <ac:chgData name="昀澤 李" userId="aa9c11fbc93450aa" providerId="LiveId" clId="{7838C77D-239C-4636-8634-1CCA393A7609}" dt="2023-07-09T04:26:02.706" v="56" actId="478"/>
          <ac:spMkLst>
            <pc:docMk/>
            <pc:sldMk cId="3164477986" sldId="342"/>
            <ac:spMk id="7" creationId="{F517D0E9-685C-8069-5423-089387954776}"/>
          </ac:spMkLst>
        </pc:spChg>
        <pc:spChg chg="add del mod">
          <ac:chgData name="昀澤 李" userId="aa9c11fbc93450aa" providerId="LiveId" clId="{7838C77D-239C-4636-8634-1CCA393A7609}" dt="2023-07-09T04:24:57.381" v="43" actId="478"/>
          <ac:spMkLst>
            <pc:docMk/>
            <pc:sldMk cId="3164477986" sldId="342"/>
            <ac:spMk id="8" creationId="{A3569281-A09D-BF53-789C-2CFFFF0D52CB}"/>
          </ac:spMkLst>
        </pc:spChg>
        <pc:spChg chg="add del mod">
          <ac:chgData name="昀澤 李" userId="aa9c11fbc93450aa" providerId="LiveId" clId="{7838C77D-239C-4636-8634-1CCA393A7609}" dt="2023-07-09T04:26:19.613" v="63" actId="478"/>
          <ac:spMkLst>
            <pc:docMk/>
            <pc:sldMk cId="3164477986" sldId="342"/>
            <ac:spMk id="9" creationId="{DEBAFF82-C0FE-7F4E-C00D-59BA90D8B369}"/>
          </ac:spMkLst>
        </pc:spChg>
        <pc:spChg chg="add del mod">
          <ac:chgData name="昀澤 李" userId="aa9c11fbc93450aa" providerId="LiveId" clId="{7838C77D-239C-4636-8634-1CCA393A7609}" dt="2023-07-09T04:26:19.613" v="63" actId="478"/>
          <ac:spMkLst>
            <pc:docMk/>
            <pc:sldMk cId="3164477986" sldId="342"/>
            <ac:spMk id="10" creationId="{A3D5122F-D402-71A9-5B87-5E5316DF7439}"/>
          </ac:spMkLst>
        </pc:spChg>
        <pc:spChg chg="add del mod">
          <ac:chgData name="昀澤 李" userId="aa9c11fbc93450aa" providerId="LiveId" clId="{7838C77D-239C-4636-8634-1CCA393A7609}" dt="2023-07-09T04:26:19.613" v="63" actId="478"/>
          <ac:spMkLst>
            <pc:docMk/>
            <pc:sldMk cId="3164477986" sldId="342"/>
            <ac:spMk id="11" creationId="{8CE422D9-FA97-AAF2-C9AA-A17790F03CD8}"/>
          </ac:spMkLst>
        </pc:spChg>
        <pc:spChg chg="add del mod">
          <ac:chgData name="昀澤 李" userId="aa9c11fbc93450aa" providerId="LiveId" clId="{7838C77D-239C-4636-8634-1CCA393A7609}" dt="2023-07-09T04:26:19.613" v="63" actId="478"/>
          <ac:spMkLst>
            <pc:docMk/>
            <pc:sldMk cId="3164477986" sldId="342"/>
            <ac:spMk id="12" creationId="{EE945D42-B481-5691-0493-9AF6D086A398}"/>
          </ac:spMkLst>
        </pc:spChg>
        <pc:spChg chg="add del mod">
          <ac:chgData name="昀澤 李" userId="aa9c11fbc93450aa" providerId="LiveId" clId="{7838C77D-239C-4636-8634-1CCA393A7609}" dt="2023-07-09T04:28:31.068" v="122" actId="478"/>
          <ac:spMkLst>
            <pc:docMk/>
            <pc:sldMk cId="3164477986" sldId="342"/>
            <ac:spMk id="13" creationId="{2BAEBB6A-6F53-13C9-B597-575DED29463E}"/>
          </ac:spMkLst>
        </pc:spChg>
        <pc:spChg chg="add del mod">
          <ac:chgData name="昀澤 李" userId="aa9c11fbc93450aa" providerId="LiveId" clId="{7838C77D-239C-4636-8634-1CCA393A7609}" dt="2023-07-09T04:25:20.089" v="49" actId="478"/>
          <ac:spMkLst>
            <pc:docMk/>
            <pc:sldMk cId="3164477986" sldId="342"/>
            <ac:spMk id="14" creationId="{330923BD-BC97-4438-9524-F4670210D978}"/>
          </ac:spMkLst>
        </pc:spChg>
        <pc:spChg chg="add del mod">
          <ac:chgData name="昀澤 李" userId="aa9c11fbc93450aa" providerId="LiveId" clId="{7838C77D-239C-4636-8634-1CCA393A7609}" dt="2023-07-09T04:25:20.089" v="49" actId="478"/>
          <ac:spMkLst>
            <pc:docMk/>
            <pc:sldMk cId="3164477986" sldId="342"/>
            <ac:spMk id="15" creationId="{F92C68FA-4229-10F7-8689-A1F80E7F9EFC}"/>
          </ac:spMkLst>
        </pc:spChg>
        <pc:spChg chg="add del mod">
          <ac:chgData name="昀澤 李" userId="aa9c11fbc93450aa" providerId="LiveId" clId="{7838C77D-239C-4636-8634-1CCA393A7609}" dt="2023-07-09T04:25:20.089" v="49" actId="478"/>
          <ac:spMkLst>
            <pc:docMk/>
            <pc:sldMk cId="3164477986" sldId="342"/>
            <ac:spMk id="16" creationId="{1F1D5755-A015-18E4-0B18-BCDFE27944E8}"/>
          </ac:spMkLst>
        </pc:spChg>
        <pc:spChg chg="add del mod">
          <ac:chgData name="昀澤 李" userId="aa9c11fbc93450aa" providerId="LiveId" clId="{7838C77D-239C-4636-8634-1CCA393A7609}" dt="2023-07-09T04:28:12.814" v="110" actId="478"/>
          <ac:spMkLst>
            <pc:docMk/>
            <pc:sldMk cId="3164477986" sldId="342"/>
            <ac:spMk id="17" creationId="{73723D40-0B0E-550C-5CFE-9B5EFBB65190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18" creationId="{4EEA05CD-43FA-A5A6-801B-0D08F7E40367}"/>
          </ac:spMkLst>
        </pc:spChg>
        <pc:spChg chg="add del mod">
          <ac:chgData name="昀澤 李" userId="aa9c11fbc93450aa" providerId="LiveId" clId="{7838C77D-239C-4636-8634-1CCA393A7609}" dt="2023-07-09T04:27:05.644" v="86" actId="478"/>
          <ac:spMkLst>
            <pc:docMk/>
            <pc:sldMk cId="3164477986" sldId="342"/>
            <ac:spMk id="19" creationId="{34E202D7-D101-6903-3B46-D64348ABFA80}"/>
          </ac:spMkLst>
        </pc:spChg>
        <pc:spChg chg="add del mod">
          <ac:chgData name="昀澤 李" userId="aa9c11fbc93450aa" providerId="LiveId" clId="{7838C77D-239C-4636-8634-1CCA393A7609}" dt="2023-07-09T04:27:05.644" v="86" actId="478"/>
          <ac:spMkLst>
            <pc:docMk/>
            <pc:sldMk cId="3164477986" sldId="342"/>
            <ac:spMk id="20" creationId="{EF4236F6-D909-21FE-4A71-372DF99D5D7B}"/>
          </ac:spMkLst>
        </pc:spChg>
        <pc:spChg chg="add del mod">
          <ac:chgData name="昀澤 李" userId="aa9c11fbc93450aa" providerId="LiveId" clId="{7838C77D-239C-4636-8634-1CCA393A7609}" dt="2023-07-09T04:36:32.653" v="212" actId="478"/>
          <ac:spMkLst>
            <pc:docMk/>
            <pc:sldMk cId="3164477986" sldId="342"/>
            <ac:spMk id="21" creationId="{A62F2171-E8B5-6A29-3E6D-7F6D45D3F0A0}"/>
          </ac:spMkLst>
        </pc:spChg>
        <pc:spChg chg="add del mod">
          <ac:chgData name="昀澤 李" userId="aa9c11fbc93450aa" providerId="LiveId" clId="{7838C77D-239C-4636-8634-1CCA393A7609}" dt="2023-07-09T04:36:33.582" v="213" actId="478"/>
          <ac:spMkLst>
            <pc:docMk/>
            <pc:sldMk cId="3164477986" sldId="342"/>
            <ac:spMk id="22" creationId="{2F20C5AA-2641-40C8-7D23-ECE1FB5B0AF2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23" creationId="{039FE946-AB4C-5597-40C2-00190DA59274}"/>
          </ac:spMkLst>
        </pc:spChg>
        <pc:spChg chg="add del mod">
          <ac:chgData name="昀澤 李" userId="aa9c11fbc93450aa" providerId="LiveId" clId="{7838C77D-239C-4636-8634-1CCA393A7609}" dt="2023-07-09T04:28:22.980" v="118" actId="478"/>
          <ac:spMkLst>
            <pc:docMk/>
            <pc:sldMk cId="3164477986" sldId="342"/>
            <ac:spMk id="24" creationId="{AEE82E83-8516-8FB9-804F-7824D8DA6477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25" creationId="{D8D864A7-55BA-10C6-325C-7BC7BC8FAA8E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26" creationId="{5C963138-E905-B41A-4489-1C4457F34E7A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27" creationId="{957C5D6B-0DE2-B2B4-19DB-C21FDB4C9E07}"/>
          </ac:spMkLst>
        </pc:spChg>
        <pc:spChg chg="add del mod">
          <ac:chgData name="昀澤 李" userId="aa9c11fbc93450aa" providerId="LiveId" clId="{7838C77D-239C-4636-8634-1CCA393A7609}" dt="2023-07-09T04:30:30.412" v="151" actId="478"/>
          <ac:spMkLst>
            <pc:docMk/>
            <pc:sldMk cId="3164477986" sldId="342"/>
            <ac:spMk id="28" creationId="{F8A6DF50-0885-D892-EB69-92D8541FA8CA}"/>
          </ac:spMkLst>
        </pc:spChg>
        <pc:spChg chg="add del mod">
          <ac:chgData name="昀澤 李" userId="aa9c11fbc93450aa" providerId="LiveId" clId="{7838C77D-239C-4636-8634-1CCA393A7609}" dt="2023-07-09T04:42:58.208" v="311" actId="478"/>
          <ac:spMkLst>
            <pc:docMk/>
            <pc:sldMk cId="3164477986" sldId="342"/>
            <ac:spMk id="29" creationId="{9FE24863-CD35-8540-B0F3-F0B07127FF84}"/>
          </ac:spMkLst>
        </pc:spChg>
        <pc:spChg chg="add del mod">
          <ac:chgData name="昀澤 李" userId="aa9c11fbc93450aa" providerId="LiveId" clId="{7838C77D-239C-4636-8634-1CCA393A7609}" dt="2023-07-09T04:42:58.208" v="311" actId="478"/>
          <ac:spMkLst>
            <pc:docMk/>
            <pc:sldMk cId="3164477986" sldId="342"/>
            <ac:spMk id="30" creationId="{4ACEE118-10A7-7B44-DCED-10802DAC3ABE}"/>
          </ac:spMkLst>
        </pc:spChg>
        <pc:spChg chg="add del mod">
          <ac:chgData name="昀澤 李" userId="aa9c11fbc93450aa" providerId="LiveId" clId="{7838C77D-239C-4636-8634-1CCA393A7609}" dt="2023-07-09T04:37:40.766" v="249"/>
          <ac:spMkLst>
            <pc:docMk/>
            <pc:sldMk cId="3164477986" sldId="342"/>
            <ac:spMk id="31" creationId="{3273B1F3-1D10-0163-0C0C-6342BD4ADC94}"/>
          </ac:spMkLst>
        </pc:spChg>
        <pc:spChg chg="add del mod">
          <ac:chgData name="昀澤 李" userId="aa9c11fbc93450aa" providerId="LiveId" clId="{7838C77D-239C-4636-8634-1CCA393A7609}" dt="2023-07-09T04:37:40.766" v="249"/>
          <ac:spMkLst>
            <pc:docMk/>
            <pc:sldMk cId="3164477986" sldId="342"/>
            <ac:spMk id="32" creationId="{CCD73686-8E61-7F3D-BD93-2192C2456482}"/>
          </ac:spMkLst>
        </pc:spChg>
        <pc:spChg chg="add del mod">
          <ac:chgData name="昀澤 李" userId="aa9c11fbc93450aa" providerId="LiveId" clId="{7838C77D-239C-4636-8634-1CCA393A7609}" dt="2023-07-09T04:37:40.330" v="248"/>
          <ac:spMkLst>
            <pc:docMk/>
            <pc:sldMk cId="3164477986" sldId="342"/>
            <ac:spMk id="33" creationId="{BAD4B087-5280-16E6-38C2-5645EE850F7B}"/>
          </ac:spMkLst>
        </pc:spChg>
        <pc:spChg chg="add del mod">
          <ac:chgData name="昀澤 李" userId="aa9c11fbc93450aa" providerId="LiveId" clId="{7838C77D-239C-4636-8634-1CCA393A7609}" dt="2023-07-09T04:37:40.330" v="248"/>
          <ac:spMkLst>
            <pc:docMk/>
            <pc:sldMk cId="3164477986" sldId="342"/>
            <ac:spMk id="34" creationId="{EFB20B89-DBE2-E2EA-4E9C-A4A898C181E0}"/>
          </ac:spMkLst>
        </pc:spChg>
        <pc:spChg chg="add del mod">
          <ac:chgData name="昀澤 李" userId="aa9c11fbc93450aa" providerId="LiveId" clId="{7838C77D-239C-4636-8634-1CCA393A7609}" dt="2023-07-09T04:37:40.330" v="248"/>
          <ac:spMkLst>
            <pc:docMk/>
            <pc:sldMk cId="3164477986" sldId="342"/>
            <ac:spMk id="35" creationId="{7C00A047-3BCC-D33E-2391-739A0CF5E39F}"/>
          </ac:spMkLst>
        </pc:spChg>
        <pc:spChg chg="add del mod">
          <ac:chgData name="昀澤 李" userId="aa9c11fbc93450aa" providerId="LiveId" clId="{7838C77D-239C-4636-8634-1CCA393A7609}" dt="2023-07-09T04:37:40.330" v="248"/>
          <ac:spMkLst>
            <pc:docMk/>
            <pc:sldMk cId="3164477986" sldId="342"/>
            <ac:spMk id="36" creationId="{75E0BF76-34A8-3DB9-04BF-6F9754CA10B6}"/>
          </ac:spMkLst>
        </pc:spChg>
        <pc:spChg chg="add del mod">
          <ac:chgData name="昀澤 李" userId="aa9c11fbc93450aa" providerId="LiveId" clId="{7838C77D-239C-4636-8634-1CCA393A7609}" dt="2023-07-09T04:43:21.299" v="342" actId="478"/>
          <ac:spMkLst>
            <pc:docMk/>
            <pc:sldMk cId="3164477986" sldId="342"/>
            <ac:spMk id="37" creationId="{112E0815-DBD7-A101-B628-EEB11CA088B1}"/>
          </ac:spMkLst>
        </pc:spChg>
        <pc:spChg chg="add del mod">
          <ac:chgData name="昀澤 李" userId="aa9c11fbc93450aa" providerId="LiveId" clId="{7838C77D-239C-4636-8634-1CCA393A7609}" dt="2023-07-09T04:43:21.299" v="342" actId="478"/>
          <ac:spMkLst>
            <pc:docMk/>
            <pc:sldMk cId="3164477986" sldId="342"/>
            <ac:spMk id="38" creationId="{4A5EEAB8-FE42-A5F3-08E4-6737859602E4}"/>
          </ac:spMkLst>
        </pc:spChg>
        <pc:spChg chg="add del mod">
          <ac:chgData name="昀澤 李" userId="aa9c11fbc93450aa" providerId="LiveId" clId="{7838C77D-239C-4636-8634-1CCA393A7609}" dt="2023-07-09T04:43:21.299" v="342" actId="478"/>
          <ac:spMkLst>
            <pc:docMk/>
            <pc:sldMk cId="3164477986" sldId="342"/>
            <ac:spMk id="39" creationId="{CC0FA08B-F6DF-CD78-F133-7631EC3B9A57}"/>
          </ac:spMkLst>
        </pc:spChg>
        <pc:spChg chg="add del mod">
          <ac:chgData name="昀澤 李" userId="aa9c11fbc93450aa" providerId="LiveId" clId="{7838C77D-239C-4636-8634-1CCA393A7609}" dt="2023-07-09T04:43:21.299" v="342" actId="478"/>
          <ac:spMkLst>
            <pc:docMk/>
            <pc:sldMk cId="3164477986" sldId="342"/>
            <ac:spMk id="40" creationId="{F689AA6B-0EB4-033E-935D-2BBDB43C0890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41" creationId="{28A28A4D-E930-ACBE-0313-1158BE63760B}"/>
          </ac:spMkLst>
        </pc:spChg>
        <pc:spChg chg="add del mod">
          <ac:chgData name="昀澤 李" userId="aa9c11fbc93450aa" providerId="LiveId" clId="{7838C77D-239C-4636-8634-1CCA393A7609}" dt="2023-07-09T04:43:16.380" v="340" actId="478"/>
          <ac:spMkLst>
            <pc:docMk/>
            <pc:sldMk cId="3164477986" sldId="342"/>
            <ac:spMk id="42" creationId="{5BA2D026-4F7F-1C37-3FEC-3C4A925A1341}"/>
          </ac:spMkLst>
        </pc:spChg>
        <pc:spChg chg="add del mod">
          <ac:chgData name="昀澤 李" userId="aa9c11fbc93450aa" providerId="LiveId" clId="{7838C77D-239C-4636-8634-1CCA393A7609}" dt="2023-07-09T04:39:42.382" v="265" actId="478"/>
          <ac:spMkLst>
            <pc:docMk/>
            <pc:sldMk cId="3164477986" sldId="342"/>
            <ac:spMk id="43" creationId="{D30A89FD-E1F6-B065-FD74-4683905CA0A9}"/>
          </ac:spMkLst>
        </pc:spChg>
        <pc:spChg chg="add mod or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44" creationId="{77723E02-9F52-52EE-B393-F39584361D8B}"/>
          </ac:spMkLst>
        </pc:spChg>
        <pc:spChg chg="add mod or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45" creationId="{E4B86113-3541-71D0-D15B-07941424DF75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46" creationId="{DFCDFBDB-1FDE-83E9-C36A-93B7194EBC82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47" creationId="{8FB0814C-6EBE-6980-32F8-9FF832F7AABF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48" creationId="{9F91B30C-B954-CCB7-2793-B6769CB89A5D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49" creationId="{99EAAEEB-5109-25F3-26EA-A85DCC483C94}"/>
          </ac:spMkLst>
        </pc:spChg>
        <pc:spChg chg="add mod">
          <ac:chgData name="昀澤 李" userId="aa9c11fbc93450aa" providerId="LiveId" clId="{7838C77D-239C-4636-8634-1CCA393A7609}" dt="2023-07-09T05:08:25.225" v="426" actId="1076"/>
          <ac:spMkLst>
            <pc:docMk/>
            <pc:sldMk cId="3164477986" sldId="342"/>
            <ac:spMk id="50" creationId="{364FC589-7E15-E4DD-CB98-C747D4DB75DD}"/>
          </ac:spMkLst>
        </pc:spChg>
        <pc:spChg chg="add del mod">
          <ac:chgData name="昀澤 李" userId="aa9c11fbc93450aa" providerId="LiveId" clId="{7838C77D-239C-4636-8634-1CCA393A7609}" dt="2023-07-09T04:43:24.266" v="344"/>
          <ac:spMkLst>
            <pc:docMk/>
            <pc:sldMk cId="3164477986" sldId="342"/>
            <ac:spMk id="51" creationId="{C5014474-72BE-2C5D-7988-F7193C0531F3}"/>
          </ac:spMkLst>
        </pc:spChg>
        <pc:spChg chg="add del mod">
          <ac:chgData name="昀澤 李" userId="aa9c11fbc93450aa" providerId="LiveId" clId="{7838C77D-239C-4636-8634-1CCA393A7609}" dt="2023-07-09T04:43:24.266" v="344"/>
          <ac:spMkLst>
            <pc:docMk/>
            <pc:sldMk cId="3164477986" sldId="342"/>
            <ac:spMk id="52" creationId="{E37EBFB6-5900-500C-5851-79619D7EB5C1}"/>
          </ac:spMkLst>
        </pc:spChg>
        <pc:spChg chg="add del mod">
          <ac:chgData name="昀澤 李" userId="aa9c11fbc93450aa" providerId="LiveId" clId="{7838C77D-239C-4636-8634-1CCA393A7609}" dt="2023-07-09T04:43:24.266" v="344"/>
          <ac:spMkLst>
            <pc:docMk/>
            <pc:sldMk cId="3164477986" sldId="342"/>
            <ac:spMk id="53" creationId="{46F8D76C-1C1A-D472-2A54-F1EE8195D457}"/>
          </ac:spMkLst>
        </pc:spChg>
        <pc:spChg chg="add del mod">
          <ac:chgData name="昀澤 李" userId="aa9c11fbc93450aa" providerId="LiveId" clId="{7838C77D-239C-4636-8634-1CCA393A7609}" dt="2023-07-09T04:43:24.266" v="344"/>
          <ac:spMkLst>
            <pc:docMk/>
            <pc:sldMk cId="3164477986" sldId="342"/>
            <ac:spMk id="54" creationId="{B3C94EFC-F414-3886-979D-94E2EEC63CA0}"/>
          </ac:spMkLst>
        </pc:spChg>
        <pc:spChg chg="add del mod">
          <ac:chgData name="昀澤 李" userId="aa9c11fbc93450aa" providerId="LiveId" clId="{7838C77D-239C-4636-8634-1CCA393A7609}" dt="2023-07-09T04:43:24.266" v="344"/>
          <ac:spMkLst>
            <pc:docMk/>
            <pc:sldMk cId="3164477986" sldId="342"/>
            <ac:spMk id="55" creationId="{619E3EA4-9563-0FA5-1CF3-FE27A001AE0A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56" creationId="{DF5DD2F8-FF10-5C04-40C9-E498BC0CA4D6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57" creationId="{6E77C913-FC81-42A0-5B3D-D7E08C07BD3C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58" creationId="{4FBB25CD-BBAC-3F78-8301-FEB5B7C04F69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59" creationId="{1B805DEA-A2D1-6C51-8704-261DFAA455E1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60" creationId="{C1BF832E-5A06-4DD6-E5A8-42D2B73726A7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61" creationId="{211B9A06-4A54-A8EB-E78B-767C96748E72}"/>
          </ac:spMkLst>
        </pc:spChg>
        <pc:spChg chg="add del mod">
          <ac:chgData name="昀澤 李" userId="aa9c11fbc93450aa" providerId="LiveId" clId="{7838C77D-239C-4636-8634-1CCA393A7609}" dt="2023-07-09T04:43:42.332" v="350"/>
          <ac:spMkLst>
            <pc:docMk/>
            <pc:sldMk cId="3164477986" sldId="342"/>
            <ac:spMk id="62" creationId="{9F810E2B-4863-34F7-A8D4-6D4EEB07C02E}"/>
          </ac:spMkLst>
        </pc:spChg>
        <pc:spChg chg="add del mod">
          <ac:chgData name="昀澤 李" userId="aa9c11fbc93450aa" providerId="LiveId" clId="{7838C77D-239C-4636-8634-1CCA393A7609}" dt="2023-07-09T04:43:42.332" v="350"/>
          <ac:spMkLst>
            <pc:docMk/>
            <pc:sldMk cId="3164477986" sldId="342"/>
            <ac:spMk id="63" creationId="{6B316EE1-B251-7FFE-7D62-32F1D30216A3}"/>
          </ac:spMkLst>
        </pc:spChg>
        <pc:spChg chg="add del mod">
          <ac:chgData name="昀澤 李" userId="aa9c11fbc93450aa" providerId="LiveId" clId="{7838C77D-239C-4636-8634-1CCA393A7609}" dt="2023-07-09T04:43:42.332" v="350"/>
          <ac:spMkLst>
            <pc:docMk/>
            <pc:sldMk cId="3164477986" sldId="342"/>
            <ac:spMk id="64" creationId="{2CD9FF32-7DD3-9E0B-E9D0-CB820B1B88F8}"/>
          </ac:spMkLst>
        </pc:spChg>
        <pc:spChg chg="add del mod">
          <ac:chgData name="昀澤 李" userId="aa9c11fbc93450aa" providerId="LiveId" clId="{7838C77D-239C-4636-8634-1CCA393A7609}" dt="2023-07-09T04:43:42.332" v="350"/>
          <ac:spMkLst>
            <pc:docMk/>
            <pc:sldMk cId="3164477986" sldId="342"/>
            <ac:spMk id="65" creationId="{8BF69E71-653F-7E70-1969-69FABB714237}"/>
          </ac:spMkLst>
        </pc:spChg>
        <pc:spChg chg="add del mod">
          <ac:chgData name="昀澤 李" userId="aa9c11fbc93450aa" providerId="LiveId" clId="{7838C77D-239C-4636-8634-1CCA393A7609}" dt="2023-07-09T04:43:42.332" v="350"/>
          <ac:spMkLst>
            <pc:docMk/>
            <pc:sldMk cId="3164477986" sldId="342"/>
            <ac:spMk id="66" creationId="{AB9F8861-8822-9249-C45E-F00555E41121}"/>
          </ac:spMkLst>
        </pc:spChg>
        <pc:spChg chg="add del mod">
          <ac:chgData name="昀澤 李" userId="aa9c11fbc93450aa" providerId="LiveId" clId="{7838C77D-239C-4636-8634-1CCA393A7609}" dt="2023-07-09T04:43:45.623" v="352"/>
          <ac:spMkLst>
            <pc:docMk/>
            <pc:sldMk cId="3164477986" sldId="342"/>
            <ac:spMk id="67" creationId="{7B71760C-1A2D-5381-5952-325FFD12FE2C}"/>
          </ac:spMkLst>
        </pc:spChg>
        <pc:spChg chg="add del mod">
          <ac:chgData name="昀澤 李" userId="aa9c11fbc93450aa" providerId="LiveId" clId="{7838C77D-239C-4636-8634-1CCA393A7609}" dt="2023-07-09T04:43:45.623" v="352"/>
          <ac:spMkLst>
            <pc:docMk/>
            <pc:sldMk cId="3164477986" sldId="342"/>
            <ac:spMk id="68" creationId="{0672236A-63F4-0843-A76E-E100D320A05C}"/>
          </ac:spMkLst>
        </pc:spChg>
        <pc:spChg chg="add del mod">
          <ac:chgData name="昀澤 李" userId="aa9c11fbc93450aa" providerId="LiveId" clId="{7838C77D-239C-4636-8634-1CCA393A7609}" dt="2023-07-09T04:43:45.623" v="352"/>
          <ac:spMkLst>
            <pc:docMk/>
            <pc:sldMk cId="3164477986" sldId="342"/>
            <ac:spMk id="69" creationId="{C2DD3DFF-22E6-F8BD-CF50-124DF83BE378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70" creationId="{6DE0435D-DCC0-E4CB-5694-C30F7CDA9F41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71" creationId="{54D2045E-9D4F-3765-918C-6899664A5C6E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72" creationId="{25F9990E-A5AC-841D-2402-15D8B3336019}"/>
          </ac:spMkLst>
        </pc:spChg>
        <pc:spChg chg="add mod">
          <ac:chgData name="昀澤 李" userId="aa9c11fbc93450aa" providerId="LiveId" clId="{7838C77D-239C-4636-8634-1CCA393A7609}" dt="2023-07-09T04:59:40.117" v="425" actId="1076"/>
          <ac:spMkLst>
            <pc:docMk/>
            <pc:sldMk cId="3164477986" sldId="342"/>
            <ac:spMk id="73" creationId="{ADBB146C-64D4-C405-9D14-CE2D7A46D17F}"/>
          </ac:spMkLst>
        </pc:spChg>
      </pc:sldChg>
    </pc:docChg>
  </pc:docChgLst>
  <pc:docChgLst>
    <pc:chgData name="昀澤 李" userId="aa9c11fbc93450aa" providerId="LiveId" clId="{03F8003F-5010-41D7-91BA-0BC4F4FAD73C}"/>
    <pc:docChg chg="undo custSel addSld delSld modSld">
      <pc:chgData name="昀澤 李" userId="aa9c11fbc93450aa" providerId="LiveId" clId="{03F8003F-5010-41D7-91BA-0BC4F4FAD73C}" dt="2023-06-15T07:37:02.760" v="624" actId="478"/>
      <pc:docMkLst>
        <pc:docMk/>
      </pc:docMkLst>
      <pc:sldChg chg="addSp delSp modSp mod">
        <pc:chgData name="昀澤 李" userId="aa9c11fbc93450aa" providerId="LiveId" clId="{03F8003F-5010-41D7-91BA-0BC4F4FAD73C}" dt="2023-06-15T07:37:02.760" v="624" actId="478"/>
        <pc:sldMkLst>
          <pc:docMk/>
          <pc:sldMk cId="2853904071" sldId="321"/>
        </pc:sldMkLst>
        <pc:spChg chg="add del mod">
          <ac:chgData name="昀澤 李" userId="aa9c11fbc93450aa" providerId="LiveId" clId="{03F8003F-5010-41D7-91BA-0BC4F4FAD73C}" dt="2023-06-15T05:29:56.836" v="99" actId="478"/>
          <ac:spMkLst>
            <pc:docMk/>
            <pc:sldMk cId="2853904071" sldId="321"/>
            <ac:spMk id="3" creationId="{E637D64D-9039-E543-D714-B286FE1E123D}"/>
          </ac:spMkLst>
        </pc:spChg>
        <pc:spChg chg="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4" creationId="{E1EC41FB-253A-4C58-9BCE-60A231EBD986}"/>
          </ac:spMkLst>
        </pc:spChg>
        <pc:spChg chg="add del mod">
          <ac:chgData name="昀澤 李" userId="aa9c11fbc93450aa" providerId="LiveId" clId="{03F8003F-5010-41D7-91BA-0BC4F4FAD73C}" dt="2023-06-15T05:29:56.836" v="99" actId="478"/>
          <ac:spMkLst>
            <pc:docMk/>
            <pc:sldMk cId="2853904071" sldId="321"/>
            <ac:spMk id="5" creationId="{50F4F00E-F947-DAED-DE63-8C0C095B0FEA}"/>
          </ac:spMkLst>
        </pc:spChg>
        <pc:spChg chg="add del mod">
          <ac:chgData name="昀澤 李" userId="aa9c11fbc93450aa" providerId="LiveId" clId="{03F8003F-5010-41D7-91BA-0BC4F4FAD73C}" dt="2023-06-15T05:33:56.652" v="197" actId="478"/>
          <ac:spMkLst>
            <pc:docMk/>
            <pc:sldMk cId="2853904071" sldId="321"/>
            <ac:spMk id="6" creationId="{17EB278C-D5F6-EF31-F324-FA413A2CA248}"/>
          </ac:spMkLst>
        </pc:spChg>
        <pc:spChg chg="del mod">
          <ac:chgData name="昀澤 李" userId="aa9c11fbc93450aa" providerId="LiveId" clId="{03F8003F-5010-41D7-91BA-0BC4F4FAD73C}" dt="2023-06-15T05:34:25.472" v="202" actId="478"/>
          <ac:spMkLst>
            <pc:docMk/>
            <pc:sldMk cId="2853904071" sldId="321"/>
            <ac:spMk id="9" creationId="{4905B34A-3788-E2B5-A50D-A2412678DAF1}"/>
          </ac:spMkLst>
        </pc:spChg>
        <pc:spChg chg="del mod">
          <ac:chgData name="昀澤 李" userId="aa9c11fbc93450aa" providerId="LiveId" clId="{03F8003F-5010-41D7-91BA-0BC4F4FAD73C}" dt="2023-06-15T05:34:25.472" v="202" actId="478"/>
          <ac:spMkLst>
            <pc:docMk/>
            <pc:sldMk cId="2853904071" sldId="321"/>
            <ac:spMk id="10" creationId="{6D6E3A41-674A-2502-C23D-C45694C1BCA5}"/>
          </ac:spMkLst>
        </pc:spChg>
        <pc:spChg chg="del mod">
          <ac:chgData name="昀澤 李" userId="aa9c11fbc93450aa" providerId="LiveId" clId="{03F8003F-5010-41D7-91BA-0BC4F4FAD73C}" dt="2023-06-15T05:34:25.472" v="202" actId="478"/>
          <ac:spMkLst>
            <pc:docMk/>
            <pc:sldMk cId="2853904071" sldId="321"/>
            <ac:spMk id="11" creationId="{988626DB-27A8-182C-F2F2-67A2196E2FC1}"/>
          </ac:spMkLst>
        </pc:spChg>
        <pc:spChg chg="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12" creationId="{300FEBFC-B479-1782-1B66-B7B6AF5FCCD8}"/>
          </ac:spMkLst>
        </pc:spChg>
        <pc:spChg chg="del mod">
          <ac:chgData name="昀澤 李" userId="aa9c11fbc93450aa" providerId="LiveId" clId="{03F8003F-5010-41D7-91BA-0BC4F4FAD73C}" dt="2023-06-15T05:34:20.529" v="199" actId="478"/>
          <ac:spMkLst>
            <pc:docMk/>
            <pc:sldMk cId="2853904071" sldId="321"/>
            <ac:spMk id="13" creationId="{5A5D08A4-2B92-D570-432A-67E104D5E1C9}"/>
          </ac:spMkLst>
        </pc:spChg>
        <pc:spChg chg="del mod">
          <ac:chgData name="昀澤 李" userId="aa9c11fbc93450aa" providerId="LiveId" clId="{03F8003F-5010-41D7-91BA-0BC4F4FAD73C}" dt="2023-06-15T05:34:20.529" v="199" actId="478"/>
          <ac:spMkLst>
            <pc:docMk/>
            <pc:sldMk cId="2853904071" sldId="321"/>
            <ac:spMk id="14" creationId="{D9370C2C-035D-B6ED-A5DB-87DC13969DC0}"/>
          </ac:spMkLst>
        </pc:spChg>
        <pc:spChg chg="del mod">
          <ac:chgData name="昀澤 李" userId="aa9c11fbc93450aa" providerId="LiveId" clId="{03F8003F-5010-41D7-91BA-0BC4F4FAD73C}" dt="2023-06-15T05:34:20.529" v="199" actId="478"/>
          <ac:spMkLst>
            <pc:docMk/>
            <pc:sldMk cId="2853904071" sldId="321"/>
            <ac:spMk id="15" creationId="{A7F35166-F048-E65F-C443-27BBF5314D4A}"/>
          </ac:spMkLst>
        </pc:spChg>
        <pc:spChg chg="add del mod">
          <ac:chgData name="昀澤 李" userId="aa9c11fbc93450aa" providerId="LiveId" clId="{03F8003F-5010-41D7-91BA-0BC4F4FAD73C}" dt="2023-06-15T05:33:50.178" v="194" actId="478"/>
          <ac:spMkLst>
            <pc:docMk/>
            <pc:sldMk cId="2853904071" sldId="321"/>
            <ac:spMk id="16" creationId="{D0E53C30-7B9C-0D7C-9E5F-E9292BD4BC9A}"/>
          </ac:spMkLst>
        </pc:spChg>
        <pc:spChg chg="add 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18" creationId="{3EADABB2-EACD-50D0-7C7B-958AB62F7D72}"/>
          </ac:spMkLst>
        </pc:spChg>
        <pc:spChg chg="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20" creationId="{321A3128-DED1-67EC-9862-70567C6AD733}"/>
          </ac:spMkLst>
        </pc:spChg>
        <pc:spChg chg="del mod">
          <ac:chgData name="昀澤 李" userId="aa9c11fbc93450aa" providerId="LiveId" clId="{03F8003F-5010-41D7-91BA-0BC4F4FAD73C}" dt="2023-06-15T05:34:18.622" v="198" actId="478"/>
          <ac:spMkLst>
            <pc:docMk/>
            <pc:sldMk cId="2853904071" sldId="321"/>
            <ac:spMk id="21" creationId="{FDB1520B-E2C6-48CD-C8C5-30A457C4CD9F}"/>
          </ac:spMkLst>
        </pc:spChg>
        <pc:spChg chg="del mod">
          <ac:chgData name="昀澤 李" userId="aa9c11fbc93450aa" providerId="LiveId" clId="{03F8003F-5010-41D7-91BA-0BC4F4FAD73C}" dt="2023-06-15T05:34:18.622" v="198" actId="478"/>
          <ac:spMkLst>
            <pc:docMk/>
            <pc:sldMk cId="2853904071" sldId="321"/>
            <ac:spMk id="22" creationId="{1DED2040-E34C-1825-610D-12EB06E99571}"/>
          </ac:spMkLst>
        </pc:spChg>
        <pc:spChg chg="del mod">
          <ac:chgData name="昀澤 李" userId="aa9c11fbc93450aa" providerId="LiveId" clId="{03F8003F-5010-41D7-91BA-0BC4F4FAD73C}" dt="2023-06-15T05:34:18.622" v="198" actId="478"/>
          <ac:spMkLst>
            <pc:docMk/>
            <pc:sldMk cId="2853904071" sldId="321"/>
            <ac:spMk id="23" creationId="{809310C4-DD4E-ACA0-790B-FB692C85BCE1}"/>
          </ac:spMkLst>
        </pc:spChg>
        <pc:spChg chg="del mod">
          <ac:chgData name="昀澤 李" userId="aa9c11fbc93450aa" providerId="LiveId" clId="{03F8003F-5010-41D7-91BA-0BC4F4FAD73C}" dt="2023-06-15T05:33:46.407" v="193" actId="478"/>
          <ac:spMkLst>
            <pc:docMk/>
            <pc:sldMk cId="2853904071" sldId="321"/>
            <ac:spMk id="28" creationId="{BB4BD15F-12FA-5F23-822B-C926990ACD7C}"/>
          </ac:spMkLst>
        </pc:spChg>
        <pc:spChg chg="del mod">
          <ac:chgData name="昀澤 李" userId="aa9c11fbc93450aa" providerId="LiveId" clId="{03F8003F-5010-41D7-91BA-0BC4F4FAD73C}" dt="2023-06-15T05:33:46.407" v="193" actId="478"/>
          <ac:spMkLst>
            <pc:docMk/>
            <pc:sldMk cId="2853904071" sldId="321"/>
            <ac:spMk id="30" creationId="{62939752-A0C5-6E41-DE11-F58A8E30ED24}"/>
          </ac:spMkLst>
        </pc:spChg>
        <pc:spChg chg="add del mod">
          <ac:chgData name="昀澤 李" userId="aa9c11fbc93450aa" providerId="LiveId" clId="{03F8003F-5010-41D7-91BA-0BC4F4FAD73C}" dt="2023-06-15T05:39:36.283" v="303" actId="478"/>
          <ac:spMkLst>
            <pc:docMk/>
            <pc:sldMk cId="2853904071" sldId="321"/>
            <ac:spMk id="31" creationId="{806AB177-6FC3-6B09-4065-DC241EC9073B}"/>
          </ac:spMkLst>
        </pc:spChg>
        <pc:spChg chg="add del mod">
          <ac:chgData name="昀澤 李" userId="aa9c11fbc93450aa" providerId="LiveId" clId="{03F8003F-5010-41D7-91BA-0BC4F4FAD73C}" dt="2023-06-15T07:29:43.794" v="582" actId="478"/>
          <ac:spMkLst>
            <pc:docMk/>
            <pc:sldMk cId="2853904071" sldId="321"/>
            <ac:spMk id="35" creationId="{E8E5600C-197C-B71E-DA7D-79C0FE84C5AD}"/>
          </ac:spMkLst>
        </pc:spChg>
        <pc:spChg chg="del mod">
          <ac:chgData name="昀澤 李" userId="aa9c11fbc93450aa" providerId="LiveId" clId="{03F8003F-5010-41D7-91BA-0BC4F4FAD73C}" dt="2023-06-15T05:33:46.407" v="193" actId="478"/>
          <ac:spMkLst>
            <pc:docMk/>
            <pc:sldMk cId="2853904071" sldId="321"/>
            <ac:spMk id="36" creationId="{E4324CC9-A5D4-DF7F-CF49-ACB34F02B299}"/>
          </ac:spMkLst>
        </pc:spChg>
        <pc:spChg chg="del mod">
          <ac:chgData name="昀澤 李" userId="aa9c11fbc93450aa" providerId="LiveId" clId="{03F8003F-5010-41D7-91BA-0BC4F4FAD73C}" dt="2023-06-15T05:33:46.407" v="193" actId="478"/>
          <ac:spMkLst>
            <pc:docMk/>
            <pc:sldMk cId="2853904071" sldId="321"/>
            <ac:spMk id="37" creationId="{58BD99B5-D0EB-688A-6948-B1ED237D3C05}"/>
          </ac:spMkLst>
        </pc:spChg>
        <pc:spChg chg="del mod">
          <ac:chgData name="昀澤 李" userId="aa9c11fbc93450aa" providerId="LiveId" clId="{03F8003F-5010-41D7-91BA-0BC4F4FAD73C}" dt="2023-06-15T05:34:25.472" v="202" actId="478"/>
          <ac:spMkLst>
            <pc:docMk/>
            <pc:sldMk cId="2853904071" sldId="321"/>
            <ac:spMk id="38" creationId="{9AF72DFB-C3C0-7524-4B9F-8F40C70B3EFA}"/>
          </ac:spMkLst>
        </pc:spChg>
        <pc:spChg chg="del mod">
          <ac:chgData name="昀澤 李" userId="aa9c11fbc93450aa" providerId="LiveId" clId="{03F8003F-5010-41D7-91BA-0BC4F4FAD73C}" dt="2023-06-15T05:34:20.529" v="199" actId="478"/>
          <ac:spMkLst>
            <pc:docMk/>
            <pc:sldMk cId="2853904071" sldId="321"/>
            <ac:spMk id="39" creationId="{A65BCA22-FA6A-2DB9-254B-514287046BE9}"/>
          </ac:spMkLst>
        </pc:spChg>
        <pc:spChg chg="del mod">
          <ac:chgData name="昀澤 李" userId="aa9c11fbc93450aa" providerId="LiveId" clId="{03F8003F-5010-41D7-91BA-0BC4F4FAD73C}" dt="2023-06-15T05:34:18.622" v="198" actId="478"/>
          <ac:spMkLst>
            <pc:docMk/>
            <pc:sldMk cId="2853904071" sldId="321"/>
            <ac:spMk id="40" creationId="{B355077C-C098-E95D-5E3A-8ACEF2E5CE05}"/>
          </ac:spMkLst>
        </pc:spChg>
        <pc:spChg chg="del mod">
          <ac:chgData name="昀澤 李" userId="aa9c11fbc93450aa" providerId="LiveId" clId="{03F8003F-5010-41D7-91BA-0BC4F4FAD73C}" dt="2023-06-15T05:34:37.148" v="206" actId="478"/>
          <ac:spMkLst>
            <pc:docMk/>
            <pc:sldMk cId="2853904071" sldId="321"/>
            <ac:spMk id="41" creationId="{3585E048-6613-AC39-4582-A9546614EFC7}"/>
          </ac:spMkLst>
        </pc:spChg>
        <pc:spChg chg="del mod">
          <ac:chgData name="昀澤 李" userId="aa9c11fbc93450aa" providerId="LiveId" clId="{03F8003F-5010-41D7-91BA-0BC4F4FAD73C}" dt="2023-06-15T05:35:18.271" v="237" actId="478"/>
          <ac:spMkLst>
            <pc:docMk/>
            <pc:sldMk cId="2853904071" sldId="321"/>
            <ac:spMk id="42" creationId="{7A930E0B-8223-E802-6699-C5FDC49FF4A5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43" creationId="{D981D8E4-B7DE-F874-2590-97C5FC822B44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44" creationId="{33C790BD-1C0E-4AE9-A48F-EA3D5A1BD948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49" creationId="{DA093A45-659E-09D1-D803-71FA597BBB14}"/>
          </ac:spMkLst>
        </pc:spChg>
        <pc:spChg chg="add del mod">
          <ac:chgData name="昀澤 李" userId="aa9c11fbc93450aa" providerId="LiveId" clId="{03F8003F-5010-41D7-91BA-0BC4F4FAD73C}" dt="2023-06-15T07:29:46.358" v="584" actId="478"/>
          <ac:spMkLst>
            <pc:docMk/>
            <pc:sldMk cId="2853904071" sldId="321"/>
            <ac:spMk id="50" creationId="{6C9F750B-FB90-E7E1-86E7-D77B1417CE1F}"/>
          </ac:spMkLst>
        </pc:spChg>
        <pc:spChg chg="add del mod">
          <ac:chgData name="昀澤 李" userId="aa9c11fbc93450aa" providerId="LiveId" clId="{03F8003F-5010-41D7-91BA-0BC4F4FAD73C}" dt="2023-06-15T07:29:37.658" v="581" actId="478"/>
          <ac:spMkLst>
            <pc:docMk/>
            <pc:sldMk cId="2853904071" sldId="321"/>
            <ac:spMk id="51" creationId="{879206DB-906C-AD19-D31D-35C331E2B263}"/>
          </ac:spMkLst>
        </pc:spChg>
        <pc:spChg chg="add del mod">
          <ac:chgData name="昀澤 李" userId="aa9c11fbc93450aa" providerId="LiveId" clId="{03F8003F-5010-41D7-91BA-0BC4F4FAD73C}" dt="2023-06-15T07:31:46.210" v="612" actId="478"/>
          <ac:spMkLst>
            <pc:docMk/>
            <pc:sldMk cId="2853904071" sldId="321"/>
            <ac:spMk id="52" creationId="{33A4BCB2-2B6D-790C-48FF-301499A68AE3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53" creationId="{3BACAE74-B7E1-17C9-6A9D-03BB98273815}"/>
          </ac:spMkLst>
        </pc:spChg>
        <pc:spChg chg="add 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54" creationId="{81DA8C5E-9E0F-0122-5436-162390B72C04}"/>
          </ac:spMkLst>
        </pc:spChg>
        <pc:spChg chg="add del mod">
          <ac:chgData name="昀澤 李" userId="aa9c11fbc93450aa" providerId="LiveId" clId="{03F8003F-5010-41D7-91BA-0BC4F4FAD73C}" dt="2023-06-15T07:26:20.503" v="553" actId="478"/>
          <ac:spMkLst>
            <pc:docMk/>
            <pc:sldMk cId="2853904071" sldId="321"/>
            <ac:spMk id="55" creationId="{89B42F4D-67D5-8B21-132A-2287B7BD1935}"/>
          </ac:spMkLst>
        </pc:spChg>
        <pc:spChg chg="add del mod">
          <ac:chgData name="昀澤 李" userId="aa9c11fbc93450aa" providerId="LiveId" clId="{03F8003F-5010-41D7-91BA-0BC4F4FAD73C}" dt="2023-06-15T07:29:35.071" v="580" actId="478"/>
          <ac:spMkLst>
            <pc:docMk/>
            <pc:sldMk cId="2853904071" sldId="321"/>
            <ac:spMk id="58" creationId="{6241E443-FFCC-0BE0-4C6F-F952F789E778}"/>
          </ac:spMkLst>
        </pc:spChg>
        <pc:spChg chg="add del mod">
          <ac:chgData name="昀澤 李" userId="aa9c11fbc93450aa" providerId="LiveId" clId="{03F8003F-5010-41D7-91BA-0BC4F4FAD73C}" dt="2023-06-15T07:29:45.331" v="583" actId="478"/>
          <ac:spMkLst>
            <pc:docMk/>
            <pc:sldMk cId="2853904071" sldId="321"/>
            <ac:spMk id="59" creationId="{42710D88-126E-9A70-3403-BEC78690F33E}"/>
          </ac:spMkLst>
        </pc:spChg>
        <pc:spChg chg="add del mod">
          <ac:chgData name="昀澤 李" userId="aa9c11fbc93450aa" providerId="LiveId" clId="{03F8003F-5010-41D7-91BA-0BC4F4FAD73C}" dt="2023-06-15T07:25:57.685" v="552" actId="478"/>
          <ac:spMkLst>
            <pc:docMk/>
            <pc:sldMk cId="2853904071" sldId="321"/>
            <ac:spMk id="60" creationId="{56CAAD38-534F-8FAB-9B8D-55511E041D0B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1" creationId="{9043AFAC-69E9-38B5-010B-BF70EBE7DC65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2" creationId="{98364C78-D9BE-4768-1325-A2F3F1CA2739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3" creationId="{C28A0CA5-2D86-D0A6-CDC9-09F2263BA1E5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4" creationId="{09BC14BC-A098-DF71-449B-9946587567A2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5" creationId="{1B0BA397-313C-F8C3-CF40-15B7154A446A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6" creationId="{62BCEA5D-1786-A068-80A5-D4879ACC6671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69" creationId="{E0DCBFCF-5FC1-C462-D0DA-BA6177089F15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0" creationId="{00FD26CB-069D-6BE3-5060-863E8803C33D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1" creationId="{4C743296-D8A2-FC92-80F1-3960783B206E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2" creationId="{2EC32B38-2F11-91FC-4B60-0EE5E1FB9014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3" creationId="{8C5A4806-C7FE-49A2-8EEF-6635F1FF99CB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4" creationId="{FEB21A96-0D70-FA33-682A-16867400671F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5" creationId="{62311BB2-34B6-4E9D-A06F-AC9574C0151A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6" creationId="{F404864A-471F-E819-129F-0BAB93C57238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8" creationId="{6A77CD78-630A-B4B1-864B-F51D95BCBE14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79" creationId="{DDEF46A1-5114-1FD5-7F3F-9564B47D51CE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81" creationId="{CA7C6506-7AFA-B043-9244-9BBA3663EBC5}"/>
          </ac:spMkLst>
        </pc:spChg>
        <pc:spChg chg="add del mod">
          <ac:chgData name="昀澤 李" userId="aa9c11fbc93450aa" providerId="LiveId" clId="{03F8003F-5010-41D7-91BA-0BC4F4FAD73C}" dt="2023-06-15T07:26:25.445" v="557"/>
          <ac:spMkLst>
            <pc:docMk/>
            <pc:sldMk cId="2853904071" sldId="321"/>
            <ac:spMk id="82" creationId="{D4F11273-19D6-9082-3BF1-397E970F06C4}"/>
          </ac:spMkLst>
        </pc:spChg>
        <pc:spChg chg="add del mod">
          <ac:chgData name="昀澤 李" userId="aa9c11fbc93450aa" providerId="LiveId" clId="{03F8003F-5010-41D7-91BA-0BC4F4FAD73C}" dt="2023-06-15T07:27:44.074" v="570" actId="478"/>
          <ac:spMkLst>
            <pc:docMk/>
            <pc:sldMk cId="2853904071" sldId="321"/>
            <ac:spMk id="84" creationId="{7E86ADE4-1CD7-0A1A-8232-305FFDF4583B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85" creationId="{5BA59220-7B9D-1138-735B-461458767B94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86" creationId="{315E0923-DB1C-25B9-FD98-E83928CC8200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87" creationId="{0E641F62-F076-AB32-3856-6D4A300AE91F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88" creationId="{BB9D9DE1-8C5D-0B7F-9AC5-9D00B22F2A8E}"/>
          </ac:spMkLst>
        </pc:spChg>
        <pc:spChg chg="add del mod">
          <ac:chgData name="昀澤 李" userId="aa9c11fbc93450aa" providerId="LiveId" clId="{03F8003F-5010-41D7-91BA-0BC4F4FAD73C}" dt="2023-06-15T07:26:53.275" v="560" actId="478"/>
          <ac:spMkLst>
            <pc:docMk/>
            <pc:sldMk cId="2853904071" sldId="321"/>
            <ac:spMk id="89" creationId="{6A8DD563-0B1A-1EA2-B386-86B945770181}"/>
          </ac:spMkLst>
        </pc:spChg>
        <pc:spChg chg="add del mod">
          <ac:chgData name="昀澤 李" userId="aa9c11fbc93450aa" providerId="LiveId" clId="{03F8003F-5010-41D7-91BA-0BC4F4FAD73C}" dt="2023-06-15T07:26:53.275" v="560" actId="478"/>
          <ac:spMkLst>
            <pc:docMk/>
            <pc:sldMk cId="2853904071" sldId="321"/>
            <ac:spMk id="92" creationId="{6ECAA011-B241-99AA-4B42-49D7666E033E}"/>
          </ac:spMkLst>
        </pc:spChg>
        <pc:spChg chg="add del mod">
          <ac:chgData name="昀澤 李" userId="aa9c11fbc93450aa" providerId="LiveId" clId="{03F8003F-5010-41D7-91BA-0BC4F4FAD73C}" dt="2023-06-15T07:31:47.012" v="613" actId="478"/>
          <ac:spMkLst>
            <pc:docMk/>
            <pc:sldMk cId="2853904071" sldId="321"/>
            <ac:spMk id="93" creationId="{BE030385-D1FA-14B4-9978-F1DBF239F4CA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4" creationId="{F0167E78-F0D1-29D8-D72E-EF52EB567EF4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5" creationId="{D79FDBE1-5012-9A8D-0901-F7F30C012762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6" creationId="{411779AE-7253-AF8A-A83D-024B5C7F7393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7" creationId="{504EC194-4B9E-4F90-A0F4-E89346EB1188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8" creationId="{A27485A7-A939-2FF2-9FFD-A29935489643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99" creationId="{BF981272-043C-C524-2A27-302DDD3B1515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01" creationId="{90031061-CE6D-B7A8-397F-47EE77777C75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02" creationId="{5A2098AF-F486-F358-0343-657F7A1AF4EC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04" creationId="{2B5A4B48-6045-479A-2400-BF609E1A774D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05" creationId="{F81A30CC-6269-3A40-A084-1B1B226B6142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11" creationId="{F6091ADB-381F-5A6F-8E8C-048BC71DFBF3}"/>
          </ac:spMkLst>
        </pc:spChg>
        <pc:spChg chg="add mod">
          <ac:chgData name="昀澤 李" userId="aa9c11fbc93450aa" providerId="LiveId" clId="{03F8003F-5010-41D7-91BA-0BC4F4FAD73C}" dt="2023-06-15T07:32:12.139" v="618" actId="1076"/>
          <ac:spMkLst>
            <pc:docMk/>
            <pc:sldMk cId="2853904071" sldId="321"/>
            <ac:spMk id="114" creationId="{F25896A4-2EEC-ACEF-D8DF-6648B1D6404D}"/>
          </ac:spMkLst>
        </pc:spChg>
        <pc:spChg chg="add del mod">
          <ac:chgData name="昀澤 李" userId="aa9c11fbc93450aa" providerId="LiveId" clId="{03F8003F-5010-41D7-91BA-0BC4F4FAD73C}" dt="2023-06-15T07:35:16.123" v="621" actId="478"/>
          <ac:spMkLst>
            <pc:docMk/>
            <pc:sldMk cId="2853904071" sldId="321"/>
            <ac:spMk id="119" creationId="{97340386-43AA-6D23-8B89-B5FA1EA09901}"/>
          </ac:spMkLst>
        </pc:spChg>
        <pc:spChg chg="add del mod">
          <ac:chgData name="昀澤 李" userId="aa9c11fbc93450aa" providerId="LiveId" clId="{03F8003F-5010-41D7-91BA-0BC4F4FAD73C}" dt="2023-06-15T07:35:16.123" v="621" actId="478"/>
          <ac:spMkLst>
            <pc:docMk/>
            <pc:sldMk cId="2853904071" sldId="321"/>
            <ac:spMk id="120" creationId="{4C5DBC2A-A952-3D54-B148-4856FD23B0DB}"/>
          </ac:spMkLst>
        </pc:spChg>
        <pc:spChg chg="add del mod">
          <ac:chgData name="昀澤 李" userId="aa9c11fbc93450aa" providerId="LiveId" clId="{03F8003F-5010-41D7-91BA-0BC4F4FAD73C}" dt="2023-06-15T07:35:16.123" v="621" actId="478"/>
          <ac:spMkLst>
            <pc:docMk/>
            <pc:sldMk cId="2853904071" sldId="321"/>
            <ac:spMk id="125" creationId="{97286635-8C40-20EC-EBB0-01C14FEB5291}"/>
          </ac:spMkLst>
        </pc:spChg>
        <pc:spChg chg="add del mod">
          <ac:chgData name="昀澤 李" userId="aa9c11fbc93450aa" providerId="LiveId" clId="{03F8003F-5010-41D7-91BA-0BC4F4FAD73C}" dt="2023-06-15T07:35:16.123" v="621" actId="478"/>
          <ac:spMkLst>
            <pc:docMk/>
            <pc:sldMk cId="2853904071" sldId="321"/>
            <ac:spMk id="126" creationId="{7EE36E15-2D4D-0CE7-9650-688E1F848CBE}"/>
          </ac:spMkLst>
        </pc:spChg>
        <pc:spChg chg="add del mod">
          <ac:chgData name="昀澤 李" userId="aa9c11fbc93450aa" providerId="LiveId" clId="{03F8003F-5010-41D7-91BA-0BC4F4FAD73C}" dt="2023-06-15T07:35:16.123" v="621" actId="478"/>
          <ac:spMkLst>
            <pc:docMk/>
            <pc:sldMk cId="2853904071" sldId="321"/>
            <ac:spMk id="127" creationId="{BE07F783-2F70-BD83-18E1-8DCE1EF09776}"/>
          </ac:spMkLst>
        </pc:spChg>
        <pc:spChg chg="add del mod">
          <ac:chgData name="昀澤 李" userId="aa9c11fbc93450aa" providerId="LiveId" clId="{03F8003F-5010-41D7-91BA-0BC4F4FAD73C}" dt="2023-06-15T07:37:02.760" v="624" actId="478"/>
          <ac:spMkLst>
            <pc:docMk/>
            <pc:sldMk cId="2853904071" sldId="321"/>
            <ac:spMk id="128" creationId="{41A73EA5-A033-9340-2C60-21D4CC2105C7}"/>
          </ac:spMkLst>
        </pc:spChg>
        <pc:spChg chg="add del mod">
          <ac:chgData name="昀澤 李" userId="aa9c11fbc93450aa" providerId="LiveId" clId="{03F8003F-5010-41D7-91BA-0BC4F4FAD73C}" dt="2023-06-15T07:37:02.760" v="624" actId="478"/>
          <ac:spMkLst>
            <pc:docMk/>
            <pc:sldMk cId="2853904071" sldId="321"/>
            <ac:spMk id="129" creationId="{8935C839-75EE-CE04-8588-E41F8E391647}"/>
          </ac:spMkLst>
        </pc:spChg>
        <pc:spChg chg="add del mod">
          <ac:chgData name="昀澤 李" userId="aa9c11fbc93450aa" providerId="LiveId" clId="{03F8003F-5010-41D7-91BA-0BC4F4FAD73C}" dt="2023-06-15T07:37:02.760" v="624" actId="478"/>
          <ac:spMkLst>
            <pc:docMk/>
            <pc:sldMk cId="2853904071" sldId="321"/>
            <ac:spMk id="134" creationId="{3B8D8EE1-6FD4-3967-3CF3-69A904A22801}"/>
          </ac:spMkLst>
        </pc:spChg>
        <pc:spChg chg="add del mod">
          <ac:chgData name="昀澤 李" userId="aa9c11fbc93450aa" providerId="LiveId" clId="{03F8003F-5010-41D7-91BA-0BC4F4FAD73C}" dt="2023-06-15T07:37:02.760" v="624" actId="478"/>
          <ac:spMkLst>
            <pc:docMk/>
            <pc:sldMk cId="2853904071" sldId="321"/>
            <ac:spMk id="135" creationId="{5DBFD935-128A-CBDB-3D4D-82C824E30F2A}"/>
          </ac:spMkLst>
        </pc:spChg>
        <pc:spChg chg="add del mod">
          <ac:chgData name="昀澤 李" userId="aa9c11fbc93450aa" providerId="LiveId" clId="{03F8003F-5010-41D7-91BA-0BC4F4FAD73C}" dt="2023-06-15T07:37:02.760" v="624" actId="478"/>
          <ac:spMkLst>
            <pc:docMk/>
            <pc:sldMk cId="2853904071" sldId="321"/>
            <ac:spMk id="136" creationId="{7326483A-746F-05E0-D3EF-B31DB46748FE}"/>
          </ac:spMkLst>
        </pc:spChg>
        <pc:cxnChg chg="add del mod">
          <ac:chgData name="昀澤 李" userId="aa9c11fbc93450aa" providerId="LiveId" clId="{03F8003F-5010-41D7-91BA-0BC4F4FAD73C}" dt="2023-06-15T05:33:50.885" v="195" actId="478"/>
          <ac:cxnSpMkLst>
            <pc:docMk/>
            <pc:sldMk cId="2853904071" sldId="321"/>
            <ac:cxnSpMk id="8" creationId="{2D95FD0D-826C-BD53-1707-D23CCDAA76D2}"/>
          </ac:cxnSpMkLst>
        </pc:cxnChg>
        <pc:cxnChg chg="add del mod">
          <ac:chgData name="昀澤 李" userId="aa9c11fbc93450aa" providerId="LiveId" clId="{03F8003F-5010-41D7-91BA-0BC4F4FAD73C}" dt="2023-06-15T07:26:20.503" v="553" actId="478"/>
          <ac:cxnSpMkLst>
            <pc:docMk/>
            <pc:sldMk cId="2853904071" sldId="321"/>
            <ac:cxnSpMk id="17" creationId="{836A831D-AEBC-223C-2FCB-5B937CE96C3C}"/>
          </ac:cxnSpMkLst>
        </pc:cxnChg>
        <pc:cxnChg chg="del mod">
          <ac:chgData name="昀澤 李" userId="aa9c11fbc93450aa" providerId="LiveId" clId="{03F8003F-5010-41D7-91BA-0BC4F4FAD73C}" dt="2023-06-15T07:26:20.503" v="553" actId="478"/>
          <ac:cxnSpMkLst>
            <pc:docMk/>
            <pc:sldMk cId="2853904071" sldId="321"/>
            <ac:cxnSpMk id="32" creationId="{E59EBD56-9D77-2CA9-E79C-1C7B6C5D52CF}"/>
          </ac:cxnSpMkLst>
        </pc:cxnChg>
        <pc:cxnChg chg="del mod">
          <ac:chgData name="昀澤 李" userId="aa9c11fbc93450aa" providerId="LiveId" clId="{03F8003F-5010-41D7-91BA-0BC4F4FAD73C}" dt="2023-06-15T07:26:20.503" v="553" actId="478"/>
          <ac:cxnSpMkLst>
            <pc:docMk/>
            <pc:sldMk cId="2853904071" sldId="321"/>
            <ac:cxnSpMk id="33" creationId="{C2380D47-CA37-71D4-5387-803959463DD8}"/>
          </ac:cxnSpMkLst>
        </pc:cxnChg>
        <pc:cxnChg chg="del mod">
          <ac:chgData name="昀澤 李" userId="aa9c11fbc93450aa" providerId="LiveId" clId="{03F8003F-5010-41D7-91BA-0BC4F4FAD73C}" dt="2023-06-15T07:26:20.503" v="553" actId="478"/>
          <ac:cxnSpMkLst>
            <pc:docMk/>
            <pc:sldMk cId="2853904071" sldId="321"/>
            <ac:cxnSpMk id="34" creationId="{1F754879-81B1-55C3-7003-6957EB948835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45" creationId="{F0C9791E-3F1C-5B82-F369-1A8B6FBA2164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46" creationId="{C620C0E1-0D2D-D940-E47E-125C2370BA5E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47" creationId="{43F7E1EF-5795-2A01-2792-843C8F162164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48" creationId="{C468C329-3FA5-BCA3-3FA4-71F1889A8B4E}"/>
          </ac:cxnSpMkLst>
        </pc:cxnChg>
        <pc:cxnChg chg="add del mod">
          <ac:chgData name="昀澤 李" userId="aa9c11fbc93450aa" providerId="LiveId" clId="{03F8003F-5010-41D7-91BA-0BC4F4FAD73C}" dt="2023-06-15T07:26:25.445" v="557"/>
          <ac:cxnSpMkLst>
            <pc:docMk/>
            <pc:sldMk cId="2853904071" sldId="321"/>
            <ac:cxnSpMk id="67" creationId="{AB04FCD1-6779-AA29-84DA-EDD8009F4187}"/>
          </ac:cxnSpMkLst>
        </pc:cxnChg>
        <pc:cxnChg chg="add del mod">
          <ac:chgData name="昀澤 李" userId="aa9c11fbc93450aa" providerId="LiveId" clId="{03F8003F-5010-41D7-91BA-0BC4F4FAD73C}" dt="2023-06-15T07:26:25.445" v="557"/>
          <ac:cxnSpMkLst>
            <pc:docMk/>
            <pc:sldMk cId="2853904071" sldId="321"/>
            <ac:cxnSpMk id="68" creationId="{9F229C24-0A54-CC12-D7E5-BF39D8028C5F}"/>
          </ac:cxnSpMkLst>
        </pc:cxnChg>
        <pc:cxnChg chg="add del mod">
          <ac:chgData name="昀澤 李" userId="aa9c11fbc93450aa" providerId="LiveId" clId="{03F8003F-5010-41D7-91BA-0BC4F4FAD73C}" dt="2023-06-15T07:26:25.445" v="557"/>
          <ac:cxnSpMkLst>
            <pc:docMk/>
            <pc:sldMk cId="2853904071" sldId="321"/>
            <ac:cxnSpMk id="77" creationId="{7C7B67FD-E938-BDFA-E974-EDD64FB41E76}"/>
          </ac:cxnSpMkLst>
        </pc:cxnChg>
        <pc:cxnChg chg="add del mod">
          <ac:chgData name="昀澤 李" userId="aa9c11fbc93450aa" providerId="LiveId" clId="{03F8003F-5010-41D7-91BA-0BC4F4FAD73C}" dt="2023-06-15T07:26:25.445" v="557"/>
          <ac:cxnSpMkLst>
            <pc:docMk/>
            <pc:sldMk cId="2853904071" sldId="321"/>
            <ac:cxnSpMk id="80" creationId="{78F1E9CF-66A7-7226-C2FA-60B9E60C00E5}"/>
          </ac:cxnSpMkLst>
        </pc:cxnChg>
        <pc:cxnChg chg="add del mod">
          <ac:chgData name="昀澤 李" userId="aa9c11fbc93450aa" providerId="LiveId" clId="{03F8003F-5010-41D7-91BA-0BC4F4FAD73C}" dt="2023-06-15T07:26:25.445" v="557"/>
          <ac:cxnSpMkLst>
            <pc:docMk/>
            <pc:sldMk cId="2853904071" sldId="321"/>
            <ac:cxnSpMk id="83" creationId="{92714618-AB9F-4F6B-6324-A920ADF09CEF}"/>
          </ac:cxnSpMkLst>
        </pc:cxnChg>
        <pc:cxnChg chg="add del mod">
          <ac:chgData name="昀澤 李" userId="aa9c11fbc93450aa" providerId="LiveId" clId="{03F8003F-5010-41D7-91BA-0BC4F4FAD73C}" dt="2023-06-15T07:26:53.275" v="560" actId="478"/>
          <ac:cxnSpMkLst>
            <pc:docMk/>
            <pc:sldMk cId="2853904071" sldId="321"/>
            <ac:cxnSpMk id="90" creationId="{BCE630E6-C631-7414-A0C2-0BA5015FDF7E}"/>
          </ac:cxnSpMkLst>
        </pc:cxnChg>
        <pc:cxnChg chg="add del mod">
          <ac:chgData name="昀澤 李" userId="aa9c11fbc93450aa" providerId="LiveId" clId="{03F8003F-5010-41D7-91BA-0BC4F4FAD73C}" dt="2023-06-15T07:27:01.128" v="562" actId="478"/>
          <ac:cxnSpMkLst>
            <pc:docMk/>
            <pc:sldMk cId="2853904071" sldId="321"/>
            <ac:cxnSpMk id="91" creationId="{49F98C97-FD2D-BD48-8D08-30DA60240083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100" creationId="{56F6FAE5-DE82-B48B-78D4-4AD0B7DB17D9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103" creationId="{9BAF0ECB-4D0A-58C4-55B7-F5A1BF221EF1}"/>
          </ac:cxnSpMkLst>
        </pc:cxnChg>
        <pc:cxnChg chg="add del mod">
          <ac:chgData name="昀澤 李" userId="aa9c11fbc93450aa" providerId="LiveId" clId="{03F8003F-5010-41D7-91BA-0BC4F4FAD73C}" dt="2023-06-15T07:26:57.842" v="561" actId="478"/>
          <ac:cxnSpMkLst>
            <pc:docMk/>
            <pc:sldMk cId="2853904071" sldId="321"/>
            <ac:cxnSpMk id="106" creationId="{C87DE7F0-F7FD-7269-B41A-AEDAD70DBBDA}"/>
          </ac:cxnSpMkLst>
        </pc:cxnChg>
        <pc:cxnChg chg="add mod">
          <ac:chgData name="昀澤 李" userId="aa9c11fbc93450aa" providerId="LiveId" clId="{03F8003F-5010-41D7-91BA-0BC4F4FAD73C}" dt="2023-06-15T07:32:12.139" v="618" actId="1076"/>
          <ac:cxnSpMkLst>
            <pc:docMk/>
            <pc:sldMk cId="2853904071" sldId="321"/>
            <ac:cxnSpMk id="118" creationId="{4478B542-61FA-4A78-19F1-FA44D2A04346}"/>
          </ac:cxnSpMkLst>
        </pc:cxnChg>
        <pc:cxnChg chg="add del mod">
          <ac:chgData name="昀澤 李" userId="aa9c11fbc93450aa" providerId="LiveId" clId="{03F8003F-5010-41D7-91BA-0BC4F4FAD73C}" dt="2023-06-15T07:35:16.123" v="621" actId="478"/>
          <ac:cxnSpMkLst>
            <pc:docMk/>
            <pc:sldMk cId="2853904071" sldId="321"/>
            <ac:cxnSpMk id="121" creationId="{72520ED2-F56D-1D69-63DE-B3A1E8C66A94}"/>
          </ac:cxnSpMkLst>
        </pc:cxnChg>
        <pc:cxnChg chg="add del mod">
          <ac:chgData name="昀澤 李" userId="aa9c11fbc93450aa" providerId="LiveId" clId="{03F8003F-5010-41D7-91BA-0BC4F4FAD73C}" dt="2023-06-15T07:35:16.123" v="621" actId="478"/>
          <ac:cxnSpMkLst>
            <pc:docMk/>
            <pc:sldMk cId="2853904071" sldId="321"/>
            <ac:cxnSpMk id="122" creationId="{E23900CB-B789-D0BE-3F9B-491CED75E9BB}"/>
          </ac:cxnSpMkLst>
        </pc:cxnChg>
        <pc:cxnChg chg="add del mod">
          <ac:chgData name="昀澤 李" userId="aa9c11fbc93450aa" providerId="LiveId" clId="{03F8003F-5010-41D7-91BA-0BC4F4FAD73C}" dt="2023-06-15T07:35:16.123" v="621" actId="478"/>
          <ac:cxnSpMkLst>
            <pc:docMk/>
            <pc:sldMk cId="2853904071" sldId="321"/>
            <ac:cxnSpMk id="123" creationId="{24B6F6B5-65A6-D78C-1E13-28BB585D5626}"/>
          </ac:cxnSpMkLst>
        </pc:cxnChg>
        <pc:cxnChg chg="add del mod">
          <ac:chgData name="昀澤 李" userId="aa9c11fbc93450aa" providerId="LiveId" clId="{03F8003F-5010-41D7-91BA-0BC4F4FAD73C}" dt="2023-06-15T07:35:16.123" v="621" actId="478"/>
          <ac:cxnSpMkLst>
            <pc:docMk/>
            <pc:sldMk cId="2853904071" sldId="321"/>
            <ac:cxnSpMk id="124" creationId="{814C874B-E94E-8E7A-8780-2131ADDDB22F}"/>
          </ac:cxnSpMkLst>
        </pc:cxnChg>
        <pc:cxnChg chg="add del mod">
          <ac:chgData name="昀澤 李" userId="aa9c11fbc93450aa" providerId="LiveId" clId="{03F8003F-5010-41D7-91BA-0BC4F4FAD73C}" dt="2023-06-15T07:37:02.760" v="624" actId="478"/>
          <ac:cxnSpMkLst>
            <pc:docMk/>
            <pc:sldMk cId="2853904071" sldId="321"/>
            <ac:cxnSpMk id="130" creationId="{DEA5FEB3-301B-1392-BCF7-13AD156B074F}"/>
          </ac:cxnSpMkLst>
        </pc:cxnChg>
        <pc:cxnChg chg="add del mod">
          <ac:chgData name="昀澤 李" userId="aa9c11fbc93450aa" providerId="LiveId" clId="{03F8003F-5010-41D7-91BA-0BC4F4FAD73C}" dt="2023-06-15T07:37:02.760" v="624" actId="478"/>
          <ac:cxnSpMkLst>
            <pc:docMk/>
            <pc:sldMk cId="2853904071" sldId="321"/>
            <ac:cxnSpMk id="131" creationId="{2F9C2224-0F3F-44CA-5554-F62BFBCC1500}"/>
          </ac:cxnSpMkLst>
        </pc:cxnChg>
        <pc:cxnChg chg="add del mod">
          <ac:chgData name="昀澤 李" userId="aa9c11fbc93450aa" providerId="LiveId" clId="{03F8003F-5010-41D7-91BA-0BC4F4FAD73C}" dt="2023-06-15T07:37:02.760" v="624" actId="478"/>
          <ac:cxnSpMkLst>
            <pc:docMk/>
            <pc:sldMk cId="2853904071" sldId="321"/>
            <ac:cxnSpMk id="132" creationId="{D847165A-B3EE-0033-607F-F7FB3AFE429D}"/>
          </ac:cxnSpMkLst>
        </pc:cxnChg>
        <pc:cxnChg chg="add del mod">
          <ac:chgData name="昀澤 李" userId="aa9c11fbc93450aa" providerId="LiveId" clId="{03F8003F-5010-41D7-91BA-0BC4F4FAD73C}" dt="2023-06-15T07:37:02.760" v="624" actId="478"/>
          <ac:cxnSpMkLst>
            <pc:docMk/>
            <pc:sldMk cId="2853904071" sldId="321"/>
            <ac:cxnSpMk id="133" creationId="{A66AF88A-3D31-D482-D19D-9A81894182D4}"/>
          </ac:cxnSpMkLst>
        </pc:cxnChg>
      </pc:sldChg>
      <pc:sldChg chg="addSp delSp modSp add del mod">
        <pc:chgData name="昀澤 李" userId="aa9c11fbc93450aa" providerId="LiveId" clId="{03F8003F-5010-41D7-91BA-0BC4F4FAD73C}" dt="2023-06-15T07:25:17.953" v="549" actId="47"/>
        <pc:sldMkLst>
          <pc:docMk/>
          <pc:sldMk cId="2602821857" sldId="322"/>
        </pc:sldMkLst>
        <pc:spChg chg="mod">
          <ac:chgData name="昀澤 李" userId="aa9c11fbc93450aa" providerId="LiveId" clId="{03F8003F-5010-41D7-91BA-0BC4F4FAD73C}" dt="2023-06-15T05:22:00.236" v="80" actId="20577"/>
          <ac:spMkLst>
            <pc:docMk/>
            <pc:sldMk cId="2602821857" sldId="322"/>
            <ac:spMk id="2" creationId="{5122EB7C-3CCF-B75E-838F-8503B4E76BC3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4" creationId="{E1EC41FB-253A-4C58-9BCE-60A231EBD986}"/>
          </ac:spMkLst>
        </pc:spChg>
        <pc:spChg chg="mod">
          <ac:chgData name="昀澤 李" userId="aa9c11fbc93450aa" providerId="LiveId" clId="{03F8003F-5010-41D7-91BA-0BC4F4FAD73C}" dt="2023-06-15T05:24:30.152" v="95" actId="14100"/>
          <ac:spMkLst>
            <pc:docMk/>
            <pc:sldMk cId="2602821857" sldId="322"/>
            <ac:spMk id="5" creationId="{50F4F00E-F947-DAED-DE63-8C0C095B0FEA}"/>
          </ac:spMkLst>
        </pc:spChg>
        <pc:spChg chg="add del mod">
          <ac:chgData name="昀澤 李" userId="aa9c11fbc93450aa" providerId="LiveId" clId="{03F8003F-5010-41D7-91BA-0BC4F4FAD73C}" dt="2023-06-15T05:06:34.713" v="73" actId="478"/>
          <ac:spMkLst>
            <pc:docMk/>
            <pc:sldMk cId="2602821857" sldId="322"/>
            <ac:spMk id="6" creationId="{DC0389BA-302A-B0B3-E81B-8804C4A8542C}"/>
          </ac:spMkLst>
        </pc:spChg>
        <pc:spChg chg="add del mod">
          <ac:chgData name="昀澤 李" userId="aa9c11fbc93450aa" providerId="LiveId" clId="{03F8003F-5010-41D7-91BA-0BC4F4FAD73C}" dt="2023-06-15T05:06:33.614" v="72" actId="478"/>
          <ac:spMkLst>
            <pc:docMk/>
            <pc:sldMk cId="2602821857" sldId="322"/>
            <ac:spMk id="7" creationId="{7012CEB2-F31C-EC02-80AC-C281BF77CF72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9" creationId="{4905B34A-3788-E2B5-A50D-A2412678DAF1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0" creationId="{6D6E3A41-674A-2502-C23D-C45694C1BCA5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1" creationId="{988626DB-27A8-182C-F2F2-67A2196E2FC1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2" creationId="{300FEBFC-B479-1782-1B66-B7B6AF5FCCD8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3" creationId="{5A5D08A4-2B92-D570-432A-67E104D5E1C9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4" creationId="{D9370C2C-035D-B6ED-A5DB-87DC13969DC0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15" creationId="{A7F35166-F048-E65F-C443-27BBF5314D4A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20" creationId="{321A3128-DED1-67EC-9862-70567C6AD733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21" creationId="{FDB1520B-E2C6-48CD-C8C5-30A457C4CD9F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22" creationId="{1DED2040-E34C-1825-610D-12EB06E99571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23" creationId="{809310C4-DD4E-ACA0-790B-FB692C85BCE1}"/>
          </ac:spMkLst>
        </pc:spChg>
        <pc:spChg chg="mod">
          <ac:chgData name="昀澤 李" userId="aa9c11fbc93450aa" providerId="LiveId" clId="{03F8003F-5010-41D7-91BA-0BC4F4FAD73C}" dt="2023-06-15T05:24:33.356" v="96" actId="1076"/>
          <ac:spMkLst>
            <pc:docMk/>
            <pc:sldMk cId="2602821857" sldId="322"/>
            <ac:spMk id="30" creationId="{62939752-A0C5-6E41-DE11-F58A8E30ED24}"/>
          </ac:spMkLst>
        </pc:spChg>
        <pc:spChg chg="mod">
          <ac:chgData name="昀澤 李" userId="aa9c11fbc93450aa" providerId="LiveId" clId="{03F8003F-5010-41D7-91BA-0BC4F4FAD73C}" dt="2023-06-15T05:24:33.356" v="96" actId="1076"/>
          <ac:spMkLst>
            <pc:docMk/>
            <pc:sldMk cId="2602821857" sldId="322"/>
            <ac:spMk id="37" creationId="{58BD99B5-D0EB-688A-6948-B1ED237D3C05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38" creationId="{9AF72DFB-C3C0-7524-4B9F-8F40C70B3EFA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39" creationId="{A65BCA22-FA6A-2DB9-254B-514287046BE9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40" creationId="{B355077C-C098-E95D-5E3A-8ACEF2E5CE05}"/>
          </ac:spMkLst>
        </pc:spChg>
        <pc:spChg chg="mod">
          <ac:chgData name="昀澤 李" userId="aa9c11fbc93450aa" providerId="LiveId" clId="{03F8003F-5010-41D7-91BA-0BC4F4FAD73C}" dt="2023-06-15T04:54:54.311" v="41" actId="1076"/>
          <ac:spMkLst>
            <pc:docMk/>
            <pc:sldMk cId="2602821857" sldId="322"/>
            <ac:spMk id="41" creationId="{3585E048-6613-AC39-4582-A9546614EFC7}"/>
          </ac:spMkLst>
        </pc:spChg>
        <pc:spChg chg="mod">
          <ac:chgData name="昀澤 李" userId="aa9c11fbc93450aa" providerId="LiveId" clId="{03F8003F-5010-41D7-91BA-0BC4F4FAD73C}" dt="2023-06-15T05:13:30.689" v="75" actId="1076"/>
          <ac:spMkLst>
            <pc:docMk/>
            <pc:sldMk cId="2602821857" sldId="322"/>
            <ac:spMk id="42" creationId="{7A930E0B-8223-E802-6699-C5FDC49FF4A5}"/>
          </ac:spMkLst>
        </pc:spChg>
        <pc:cxnChg chg="mod">
          <ac:chgData name="昀澤 李" userId="aa9c11fbc93450aa" providerId="LiveId" clId="{03F8003F-5010-41D7-91BA-0BC4F4FAD73C}" dt="2023-06-15T04:54:54.311" v="41" actId="1076"/>
          <ac:cxnSpMkLst>
            <pc:docMk/>
            <pc:sldMk cId="2602821857" sldId="322"/>
            <ac:cxnSpMk id="32" creationId="{E59EBD56-9D77-2CA9-E79C-1C7B6C5D52CF}"/>
          </ac:cxnSpMkLst>
        </pc:cxnChg>
        <pc:cxnChg chg="mod">
          <ac:chgData name="昀澤 李" userId="aa9c11fbc93450aa" providerId="LiveId" clId="{03F8003F-5010-41D7-91BA-0BC4F4FAD73C}" dt="2023-06-15T04:54:54.311" v="41" actId="1076"/>
          <ac:cxnSpMkLst>
            <pc:docMk/>
            <pc:sldMk cId="2602821857" sldId="322"/>
            <ac:cxnSpMk id="33" creationId="{C2380D47-CA37-71D4-5387-803959463DD8}"/>
          </ac:cxnSpMkLst>
        </pc:cxnChg>
        <pc:cxnChg chg="mod">
          <ac:chgData name="昀澤 李" userId="aa9c11fbc93450aa" providerId="LiveId" clId="{03F8003F-5010-41D7-91BA-0BC4F4FAD73C}" dt="2023-06-15T04:54:54.311" v="41" actId="1076"/>
          <ac:cxnSpMkLst>
            <pc:docMk/>
            <pc:sldMk cId="2602821857" sldId="322"/>
            <ac:cxnSpMk id="34" creationId="{1F754879-81B1-55C3-7003-6957EB948835}"/>
          </ac:cxnSpMkLst>
        </pc:cxnChg>
      </pc:sldChg>
      <pc:sldChg chg="addSp delSp modSp add mod">
        <pc:chgData name="昀澤 李" userId="aa9c11fbc93450aa" providerId="LiveId" clId="{03F8003F-5010-41D7-91BA-0BC4F4FAD73C}" dt="2023-06-15T07:24:53.176" v="548" actId="1076"/>
        <pc:sldMkLst>
          <pc:docMk/>
          <pc:sldMk cId="1499729176" sldId="323"/>
        </pc:sldMkLst>
        <pc:spChg chg="add del mod">
          <ac:chgData name="昀澤 李" userId="aa9c11fbc93450aa" providerId="LiveId" clId="{03F8003F-5010-41D7-91BA-0BC4F4FAD73C}" dt="2023-06-15T05:44:38.732" v="353" actId="478"/>
          <ac:spMkLst>
            <pc:docMk/>
            <pc:sldMk cId="1499729176" sldId="323"/>
            <ac:spMk id="3" creationId="{39A58B1E-BDAB-EF5A-9B1C-B463D986B4C3}"/>
          </ac:spMkLst>
        </pc:spChg>
        <pc:spChg chg="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4" creationId="{E1EC41FB-253A-4C58-9BCE-60A231EBD986}"/>
          </ac:spMkLst>
        </pc:spChg>
        <pc:spChg chg="add del mod">
          <ac:chgData name="昀澤 李" userId="aa9c11fbc93450aa" providerId="LiveId" clId="{03F8003F-5010-41D7-91BA-0BC4F4FAD73C}" dt="2023-06-15T05:44:37.982" v="352" actId="478"/>
          <ac:spMkLst>
            <pc:docMk/>
            <pc:sldMk cId="1499729176" sldId="323"/>
            <ac:spMk id="5" creationId="{41BE6AD7-C3FC-4134-2DEA-8A25314AAE18}"/>
          </ac:spMkLst>
        </pc:spChg>
        <pc:spChg chg="del mod">
          <ac:chgData name="昀澤 李" userId="aa9c11fbc93450aa" providerId="LiveId" clId="{03F8003F-5010-41D7-91BA-0BC4F4FAD73C}" dt="2023-06-15T07:16:43.410" v="518" actId="478"/>
          <ac:spMkLst>
            <pc:docMk/>
            <pc:sldMk cId="1499729176" sldId="323"/>
            <ac:spMk id="6" creationId="{17EB278C-D5F6-EF31-F324-FA413A2CA248}"/>
          </ac:spMkLst>
        </pc:spChg>
        <pc:spChg chg="add del mod">
          <ac:chgData name="昀澤 李" userId="aa9c11fbc93450aa" providerId="LiveId" clId="{03F8003F-5010-41D7-91BA-0BC4F4FAD73C}" dt="2023-06-15T05:45:01.827" v="359" actId="478"/>
          <ac:spMkLst>
            <pc:docMk/>
            <pc:sldMk cId="1499729176" sldId="323"/>
            <ac:spMk id="7" creationId="{3EFC7738-A70C-177A-C948-72037B094D5F}"/>
          </ac:spMkLst>
        </pc:spChg>
        <pc:spChg chg="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9" creationId="{4905B34A-3788-E2B5-A50D-A2412678DAF1}"/>
          </ac:spMkLst>
        </pc:spChg>
        <pc:spChg chg="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10" creationId="{6D6E3A41-674A-2502-C23D-C45694C1BCA5}"/>
          </ac:spMkLst>
        </pc:spChg>
        <pc:spChg chg="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11" creationId="{988626DB-27A8-182C-F2F2-67A2196E2FC1}"/>
          </ac:spMkLst>
        </pc:spChg>
        <pc:spChg chg="del mod">
          <ac:chgData name="昀澤 李" userId="aa9c11fbc93450aa" providerId="LiveId" clId="{03F8003F-5010-41D7-91BA-0BC4F4FAD73C}" dt="2023-06-15T05:48:36.943" v="407" actId="478"/>
          <ac:spMkLst>
            <pc:docMk/>
            <pc:sldMk cId="1499729176" sldId="323"/>
            <ac:spMk id="12" creationId="{300FEBFC-B479-1782-1B66-B7B6AF5FCCD8}"/>
          </ac:spMkLst>
        </pc:spChg>
        <pc:spChg chg="del mod">
          <ac:chgData name="昀澤 李" userId="aa9c11fbc93450aa" providerId="LiveId" clId="{03F8003F-5010-41D7-91BA-0BC4F4FAD73C}" dt="2023-06-15T05:48:36.943" v="407" actId="478"/>
          <ac:spMkLst>
            <pc:docMk/>
            <pc:sldMk cId="1499729176" sldId="323"/>
            <ac:spMk id="13" creationId="{5A5D08A4-2B92-D570-432A-67E104D5E1C9}"/>
          </ac:spMkLst>
        </pc:spChg>
        <pc:spChg chg="del mod">
          <ac:chgData name="昀澤 李" userId="aa9c11fbc93450aa" providerId="LiveId" clId="{03F8003F-5010-41D7-91BA-0BC4F4FAD73C}" dt="2023-06-15T05:48:36.943" v="407" actId="478"/>
          <ac:spMkLst>
            <pc:docMk/>
            <pc:sldMk cId="1499729176" sldId="323"/>
            <ac:spMk id="14" creationId="{D9370C2C-035D-B6ED-A5DB-87DC13969DC0}"/>
          </ac:spMkLst>
        </pc:spChg>
        <pc:spChg chg="del mod">
          <ac:chgData name="昀澤 李" userId="aa9c11fbc93450aa" providerId="LiveId" clId="{03F8003F-5010-41D7-91BA-0BC4F4FAD73C}" dt="2023-06-15T05:48:36.943" v="407" actId="478"/>
          <ac:spMkLst>
            <pc:docMk/>
            <pc:sldMk cId="1499729176" sldId="323"/>
            <ac:spMk id="15" creationId="{A7F35166-F048-E65F-C443-27BBF5314D4A}"/>
          </ac:spMkLst>
        </pc:spChg>
        <pc:spChg chg="del mod">
          <ac:chgData name="昀澤 李" userId="aa9c11fbc93450aa" providerId="LiveId" clId="{03F8003F-5010-41D7-91BA-0BC4F4FAD73C}" dt="2023-06-15T05:56:17.750" v="461" actId="478"/>
          <ac:spMkLst>
            <pc:docMk/>
            <pc:sldMk cId="1499729176" sldId="323"/>
            <ac:spMk id="16" creationId="{D0E53C30-7B9C-0D7C-9E5F-E9292BD4BC9A}"/>
          </ac:spMkLst>
        </pc:spChg>
        <pc:spChg chg="del mod">
          <ac:chgData name="昀澤 李" userId="aa9c11fbc93450aa" providerId="LiveId" clId="{03F8003F-5010-41D7-91BA-0BC4F4FAD73C}" dt="2023-06-15T05:48:38.578" v="408" actId="478"/>
          <ac:spMkLst>
            <pc:docMk/>
            <pc:sldMk cId="1499729176" sldId="323"/>
            <ac:spMk id="18" creationId="{3EADABB2-EACD-50D0-7C7B-958AB62F7D72}"/>
          </ac:spMkLst>
        </pc:spChg>
        <pc:spChg chg="add del mod">
          <ac:chgData name="昀澤 李" userId="aa9c11fbc93450aa" providerId="LiveId" clId="{03F8003F-5010-41D7-91BA-0BC4F4FAD73C}" dt="2023-06-15T05:47:13.296" v="396" actId="478"/>
          <ac:spMkLst>
            <pc:docMk/>
            <pc:sldMk cId="1499729176" sldId="323"/>
            <ac:spMk id="19" creationId="{4054F6DB-03CB-1E44-6087-FBB84FBB50D2}"/>
          </ac:spMkLst>
        </pc:spChg>
        <pc:spChg chg="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20" creationId="{321A3128-DED1-67EC-9862-70567C6AD733}"/>
          </ac:spMkLst>
        </pc:spChg>
        <pc:spChg chg="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21" creationId="{FDB1520B-E2C6-48CD-C8C5-30A457C4CD9F}"/>
          </ac:spMkLst>
        </pc:spChg>
        <pc:spChg chg="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22" creationId="{1DED2040-E34C-1825-610D-12EB06E99571}"/>
          </ac:spMkLst>
        </pc:spChg>
        <pc:spChg chg="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23" creationId="{809310C4-DD4E-ACA0-790B-FB692C85BCE1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24" creationId="{DC29CBA0-67A4-8EDE-4ECC-6887F345B607}"/>
          </ac:spMkLst>
        </pc:spChg>
        <pc:spChg chg="del mod">
          <ac:chgData name="昀澤 李" userId="aa9c11fbc93450aa" providerId="LiveId" clId="{03F8003F-5010-41D7-91BA-0BC4F4FAD73C}" dt="2023-06-15T05:49:24.710" v="420" actId="478"/>
          <ac:spMkLst>
            <pc:docMk/>
            <pc:sldMk cId="1499729176" sldId="323"/>
            <ac:spMk id="28" creationId="{BB4BD15F-12FA-5F23-822B-C926990ACD7C}"/>
          </ac:spMkLst>
        </pc:spChg>
        <pc:spChg chg="del mod">
          <ac:chgData name="昀澤 李" userId="aa9c11fbc93450aa" providerId="LiveId" clId="{03F8003F-5010-41D7-91BA-0BC4F4FAD73C}" dt="2023-06-15T05:49:24.710" v="420" actId="478"/>
          <ac:spMkLst>
            <pc:docMk/>
            <pc:sldMk cId="1499729176" sldId="323"/>
            <ac:spMk id="30" creationId="{62939752-A0C5-6E41-DE11-F58A8E30ED24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31" creationId="{8C23F769-33D9-D1B3-A4BD-F26D21A4582E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35" creationId="{C0B87B25-2097-76B9-5B96-3427DFB8FB06}"/>
          </ac:spMkLst>
        </pc:spChg>
        <pc:spChg chg="del mod">
          <ac:chgData name="昀澤 李" userId="aa9c11fbc93450aa" providerId="LiveId" clId="{03F8003F-5010-41D7-91BA-0BC4F4FAD73C}" dt="2023-06-15T05:49:24.710" v="420" actId="478"/>
          <ac:spMkLst>
            <pc:docMk/>
            <pc:sldMk cId="1499729176" sldId="323"/>
            <ac:spMk id="36" creationId="{E4324CC9-A5D4-DF7F-CF49-ACB34F02B299}"/>
          </ac:spMkLst>
        </pc:spChg>
        <pc:spChg chg="del mod">
          <ac:chgData name="昀澤 李" userId="aa9c11fbc93450aa" providerId="LiveId" clId="{03F8003F-5010-41D7-91BA-0BC4F4FAD73C}" dt="2023-06-15T05:50:42.261" v="423" actId="478"/>
          <ac:spMkLst>
            <pc:docMk/>
            <pc:sldMk cId="1499729176" sldId="323"/>
            <ac:spMk id="37" creationId="{58BD99B5-D0EB-688A-6948-B1ED237D3C05}"/>
          </ac:spMkLst>
        </pc:spChg>
        <pc:spChg chg="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38" creationId="{9AF72DFB-C3C0-7524-4B9F-8F40C70B3EFA}"/>
          </ac:spMkLst>
        </pc:spChg>
        <pc:spChg chg="del mod">
          <ac:chgData name="昀澤 李" userId="aa9c11fbc93450aa" providerId="LiveId" clId="{03F8003F-5010-41D7-91BA-0BC4F4FAD73C}" dt="2023-06-15T05:48:36.943" v="407" actId="478"/>
          <ac:spMkLst>
            <pc:docMk/>
            <pc:sldMk cId="1499729176" sldId="323"/>
            <ac:spMk id="39" creationId="{A65BCA22-FA6A-2DB9-254B-514287046BE9}"/>
          </ac:spMkLst>
        </pc:spChg>
        <pc:spChg chg="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40" creationId="{B355077C-C098-E95D-5E3A-8ACEF2E5CE05}"/>
          </ac:spMkLst>
        </pc:spChg>
        <pc:spChg chg="del mod">
          <ac:chgData name="昀澤 李" userId="aa9c11fbc93450aa" providerId="LiveId" clId="{03F8003F-5010-41D7-91BA-0BC4F4FAD73C}" dt="2023-06-15T05:44:41.100" v="355" actId="478"/>
          <ac:spMkLst>
            <pc:docMk/>
            <pc:sldMk cId="1499729176" sldId="323"/>
            <ac:spMk id="41" creationId="{3585E048-6613-AC39-4582-A9546614EFC7}"/>
          </ac:spMkLst>
        </pc:spChg>
        <pc:spChg chg="del mod">
          <ac:chgData name="昀澤 李" userId="aa9c11fbc93450aa" providerId="LiveId" clId="{03F8003F-5010-41D7-91BA-0BC4F4FAD73C}" dt="2023-06-15T05:44:39.956" v="354" actId="478"/>
          <ac:spMkLst>
            <pc:docMk/>
            <pc:sldMk cId="1499729176" sldId="323"/>
            <ac:spMk id="42" creationId="{7A930E0B-8223-E802-6699-C5FDC49FF4A5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43" creationId="{B36EB336-FC7E-8359-8AEF-4AAD7C94156A}"/>
          </ac:spMkLst>
        </pc:spChg>
        <pc:spChg chg="add del mod">
          <ac:chgData name="昀澤 李" userId="aa9c11fbc93450aa" providerId="LiveId" clId="{03F8003F-5010-41D7-91BA-0BC4F4FAD73C}" dt="2023-06-15T05:44:58.250" v="358"/>
          <ac:spMkLst>
            <pc:docMk/>
            <pc:sldMk cId="1499729176" sldId="323"/>
            <ac:spMk id="44" creationId="{C261CF00-EA12-9A0A-7857-C8F34110BE30}"/>
          </ac:spMkLst>
        </pc:spChg>
        <pc:spChg chg="add del mod">
          <ac:chgData name="昀澤 李" userId="aa9c11fbc93450aa" providerId="LiveId" clId="{03F8003F-5010-41D7-91BA-0BC4F4FAD73C}" dt="2023-06-15T05:44:58.250" v="358"/>
          <ac:spMkLst>
            <pc:docMk/>
            <pc:sldMk cId="1499729176" sldId="323"/>
            <ac:spMk id="45" creationId="{FCE82838-0B05-D700-5271-3739D961A300}"/>
          </ac:spMkLst>
        </pc:spChg>
        <pc:spChg chg="add del mod">
          <ac:chgData name="昀澤 李" userId="aa9c11fbc93450aa" providerId="LiveId" clId="{03F8003F-5010-41D7-91BA-0BC4F4FAD73C}" dt="2023-06-15T05:44:58.250" v="358"/>
          <ac:spMkLst>
            <pc:docMk/>
            <pc:sldMk cId="1499729176" sldId="323"/>
            <ac:spMk id="46" creationId="{ACC72744-6EFE-EEC9-432F-64850B3620DF}"/>
          </ac:spMkLst>
        </pc:spChg>
        <pc:spChg chg="add del mod">
          <ac:chgData name="昀澤 李" userId="aa9c11fbc93450aa" providerId="LiveId" clId="{03F8003F-5010-41D7-91BA-0BC4F4FAD73C}" dt="2023-06-15T05:44:58.250" v="358"/>
          <ac:spMkLst>
            <pc:docMk/>
            <pc:sldMk cId="1499729176" sldId="323"/>
            <ac:spMk id="47" creationId="{0D4288C9-91F0-57BE-D97B-3C59916838E7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48" creationId="{D311A346-3B70-D72F-B06D-9816601A248A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49" creationId="{045E3C81-F11D-9C8F-143A-8B797BDF8EF9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50" creationId="{5CE86FC4-78F4-DC9C-3805-9BBA714E9AA7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51" creationId="{A8DEB9A0-FE71-5385-2657-6B125D936ACB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52" creationId="{8BACE3DD-F03A-4E3D-127A-CB899361D268}"/>
          </ac:spMkLst>
        </pc:spChg>
        <pc:spChg chg="add del mod">
          <ac:chgData name="昀澤 李" userId="aa9c11fbc93450aa" providerId="LiveId" clId="{03F8003F-5010-41D7-91BA-0BC4F4FAD73C}" dt="2023-06-15T07:24:14.918" v="539" actId="478"/>
          <ac:spMkLst>
            <pc:docMk/>
            <pc:sldMk cId="1499729176" sldId="323"/>
            <ac:spMk id="53" creationId="{089D9F75-7ED2-00D9-AF7F-B7E43CFC5931}"/>
          </ac:spMkLst>
        </pc:spChg>
        <pc:spChg chg="add del mod">
          <ac:chgData name="昀澤 李" userId="aa9c11fbc93450aa" providerId="LiveId" clId="{03F8003F-5010-41D7-91BA-0BC4F4FAD73C}" dt="2023-06-15T05:48:52.487" v="415"/>
          <ac:spMkLst>
            <pc:docMk/>
            <pc:sldMk cId="1499729176" sldId="323"/>
            <ac:spMk id="54" creationId="{9528FE2B-32F5-1A66-2974-9F47A18564BB}"/>
          </ac:spMkLst>
        </pc:spChg>
        <pc:spChg chg="add del mod">
          <ac:chgData name="昀澤 李" userId="aa9c11fbc93450aa" providerId="LiveId" clId="{03F8003F-5010-41D7-91BA-0BC4F4FAD73C}" dt="2023-06-15T05:48:52.487" v="415"/>
          <ac:spMkLst>
            <pc:docMk/>
            <pc:sldMk cId="1499729176" sldId="323"/>
            <ac:spMk id="55" creationId="{40F65373-2D34-A17A-B3AE-3BC7637DBA5E}"/>
          </ac:spMkLst>
        </pc:spChg>
        <pc:spChg chg="add del mod">
          <ac:chgData name="昀澤 李" userId="aa9c11fbc93450aa" providerId="LiveId" clId="{03F8003F-5010-41D7-91BA-0BC4F4FAD73C}" dt="2023-06-15T05:48:52.487" v="415"/>
          <ac:spMkLst>
            <pc:docMk/>
            <pc:sldMk cId="1499729176" sldId="323"/>
            <ac:spMk id="56" creationId="{33CA2D58-AD43-D499-72B3-9DD4D2A32EAE}"/>
          </ac:spMkLst>
        </pc:spChg>
        <pc:spChg chg="add del mod">
          <ac:chgData name="昀澤 李" userId="aa9c11fbc93450aa" providerId="LiveId" clId="{03F8003F-5010-41D7-91BA-0BC4F4FAD73C}" dt="2023-06-15T05:48:52.487" v="415"/>
          <ac:spMkLst>
            <pc:docMk/>
            <pc:sldMk cId="1499729176" sldId="323"/>
            <ac:spMk id="57" creationId="{AB363C4A-B31A-DF59-8F3D-EAB4CF49ED45}"/>
          </ac:spMkLst>
        </pc:spChg>
        <pc:spChg chg="add del mod">
          <ac:chgData name="昀澤 李" userId="aa9c11fbc93450aa" providerId="LiveId" clId="{03F8003F-5010-41D7-91BA-0BC4F4FAD73C}" dt="2023-06-15T05:48:52.487" v="415"/>
          <ac:spMkLst>
            <pc:docMk/>
            <pc:sldMk cId="1499729176" sldId="323"/>
            <ac:spMk id="58" creationId="{D56AD158-1C8F-0E26-B6E5-47EB3D5C1268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59" creationId="{AB5EA2E5-0923-84BD-0882-217952DE8ED8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60" creationId="{3BB0D48E-FE2D-75F3-5DEC-19D0FD16D573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61" creationId="{D3DC85D7-16A8-5B32-9C8E-D5355BF76EBB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62" creationId="{AD125CDF-6160-9622-C775-0E521A109C87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63" creationId="{1061ACC4-D4BD-DB38-AFF6-680477606AAA}"/>
          </ac:spMkLst>
        </pc:spChg>
        <pc:spChg chg="add del mod">
          <ac:chgData name="昀澤 李" userId="aa9c11fbc93450aa" providerId="LiveId" clId="{03F8003F-5010-41D7-91BA-0BC4F4FAD73C}" dt="2023-06-15T05:53:00.834" v="432" actId="478"/>
          <ac:spMkLst>
            <pc:docMk/>
            <pc:sldMk cId="1499729176" sldId="323"/>
            <ac:spMk id="64" creationId="{B95DE33D-5B80-0EBD-6948-BD45F7282656}"/>
          </ac:spMkLst>
        </pc:spChg>
        <pc:spChg chg="add del mod">
          <ac:chgData name="昀澤 李" userId="aa9c11fbc93450aa" providerId="LiveId" clId="{03F8003F-5010-41D7-91BA-0BC4F4FAD73C}" dt="2023-06-15T05:53:00.834" v="432" actId="478"/>
          <ac:spMkLst>
            <pc:docMk/>
            <pc:sldMk cId="1499729176" sldId="323"/>
            <ac:spMk id="65" creationId="{20DCED5C-5A66-0A37-096C-5B50BB05829D}"/>
          </ac:spMkLst>
        </pc:spChg>
        <pc:spChg chg="add del mod">
          <ac:chgData name="昀澤 李" userId="aa9c11fbc93450aa" providerId="LiveId" clId="{03F8003F-5010-41D7-91BA-0BC4F4FAD73C}" dt="2023-06-15T05:53:00.834" v="432" actId="478"/>
          <ac:spMkLst>
            <pc:docMk/>
            <pc:sldMk cId="1499729176" sldId="323"/>
            <ac:spMk id="66" creationId="{DD87C343-C055-B94D-A903-E5100EE13A7E}"/>
          </ac:spMkLst>
        </pc:spChg>
        <pc:spChg chg="add del mod">
          <ac:chgData name="昀澤 李" userId="aa9c11fbc93450aa" providerId="LiveId" clId="{03F8003F-5010-41D7-91BA-0BC4F4FAD73C}" dt="2023-06-15T05:53:00.834" v="432" actId="478"/>
          <ac:spMkLst>
            <pc:docMk/>
            <pc:sldMk cId="1499729176" sldId="323"/>
            <ac:spMk id="67" creationId="{C2254CE2-3876-4238-E728-92A5D02E65AE}"/>
          </ac:spMkLst>
        </pc:spChg>
        <pc:spChg chg="add del mod">
          <ac:chgData name="昀澤 李" userId="aa9c11fbc93450aa" providerId="LiveId" clId="{03F8003F-5010-41D7-91BA-0BC4F4FAD73C}" dt="2023-06-15T05:53:00.834" v="432" actId="478"/>
          <ac:spMkLst>
            <pc:docMk/>
            <pc:sldMk cId="1499729176" sldId="323"/>
            <ac:spMk id="68" creationId="{972525F0-6C18-B6E1-00C1-49AB0DA34B71}"/>
          </ac:spMkLst>
        </pc:spChg>
        <pc:spChg chg="add del mod">
          <ac:chgData name="昀澤 李" userId="aa9c11fbc93450aa" providerId="LiveId" clId="{03F8003F-5010-41D7-91BA-0BC4F4FAD73C}" dt="2023-06-15T07:16:44.801" v="519" actId="478"/>
          <ac:spMkLst>
            <pc:docMk/>
            <pc:sldMk cId="1499729176" sldId="323"/>
            <ac:spMk id="92" creationId="{45E71D0F-1C7B-8E41-70B2-255868B18DD1}"/>
          </ac:spMkLst>
        </pc:spChg>
        <pc:spChg chg="add del mod">
          <ac:chgData name="昀澤 李" userId="aa9c11fbc93450aa" providerId="LiveId" clId="{03F8003F-5010-41D7-91BA-0BC4F4FAD73C}" dt="2023-06-15T07:17:54.946" v="525" actId="478"/>
          <ac:spMkLst>
            <pc:docMk/>
            <pc:sldMk cId="1499729176" sldId="323"/>
            <ac:spMk id="96" creationId="{24F7DE0C-5486-A4A3-D389-31ADEDEEC488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97" creationId="{A7D57083-B712-001A-55EB-8EEFD8A3C606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98" creationId="{10617E5E-6F4D-90E7-533D-82358081D367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104" creationId="{85389FFB-9C4C-A05F-33C0-8875DDF1B7E9}"/>
          </ac:spMkLst>
        </pc:spChg>
        <pc:spChg chg="add mod">
          <ac:chgData name="昀澤 李" userId="aa9c11fbc93450aa" providerId="LiveId" clId="{03F8003F-5010-41D7-91BA-0BC4F4FAD73C}" dt="2023-06-15T07:24:53.176" v="548" actId="1076"/>
          <ac:spMkLst>
            <pc:docMk/>
            <pc:sldMk cId="1499729176" sldId="323"/>
            <ac:spMk id="105" creationId="{549CCB5A-0314-3C14-DA49-A11BCE986146}"/>
          </ac:spMkLst>
        </pc:spChg>
        <pc:cxnChg chg="del mod">
          <ac:chgData name="昀澤 李" userId="aa9c11fbc93450aa" providerId="LiveId" clId="{03F8003F-5010-41D7-91BA-0BC4F4FAD73C}" dt="2023-06-15T05:55:08.565" v="457" actId="478"/>
          <ac:cxnSpMkLst>
            <pc:docMk/>
            <pc:sldMk cId="1499729176" sldId="323"/>
            <ac:cxnSpMk id="8" creationId="{2D95FD0D-826C-BD53-1707-D23CCDAA76D2}"/>
          </ac:cxnSpMkLst>
        </pc:cxnChg>
        <pc:cxnChg chg="del mod">
          <ac:chgData name="昀澤 李" userId="aa9c11fbc93450aa" providerId="LiveId" clId="{03F8003F-5010-41D7-91BA-0BC4F4FAD73C}" dt="2023-06-15T05:45:38.056" v="367" actId="478"/>
          <ac:cxnSpMkLst>
            <pc:docMk/>
            <pc:sldMk cId="1499729176" sldId="323"/>
            <ac:cxnSpMk id="17" creationId="{836A831D-AEBC-223C-2FCB-5B937CE96C3C}"/>
          </ac:cxnSpMkLst>
        </pc:cxnChg>
        <pc:cxnChg chg="add del mod">
          <ac:chgData name="昀澤 李" userId="aa9c11fbc93450aa" providerId="LiveId" clId="{03F8003F-5010-41D7-91BA-0BC4F4FAD73C}" dt="2023-06-15T05:47:12.567" v="395" actId="478"/>
          <ac:cxnSpMkLst>
            <pc:docMk/>
            <pc:sldMk cId="1499729176" sldId="323"/>
            <ac:cxnSpMk id="25" creationId="{4DF1D340-2941-2E93-C9C4-408BD40508AA}"/>
          </ac:cxnSpMkLst>
        </pc:cxnChg>
        <pc:cxnChg chg="add del mod">
          <ac:chgData name="昀澤 李" userId="aa9c11fbc93450aa" providerId="LiveId" clId="{03F8003F-5010-41D7-91BA-0BC4F4FAD73C}" dt="2023-06-15T05:48:46.501" v="411" actId="478"/>
          <ac:cxnSpMkLst>
            <pc:docMk/>
            <pc:sldMk cId="1499729176" sldId="323"/>
            <ac:cxnSpMk id="26" creationId="{155CFA48-4B67-05C0-0119-24939763FE7F}"/>
          </ac:cxnSpMkLst>
        </pc:cxnChg>
        <pc:cxnChg chg="add mod">
          <ac:chgData name="昀澤 李" userId="aa9c11fbc93450aa" providerId="LiveId" clId="{03F8003F-5010-41D7-91BA-0BC4F4FAD73C}" dt="2023-06-15T07:24:53.176" v="548" actId="1076"/>
          <ac:cxnSpMkLst>
            <pc:docMk/>
            <pc:sldMk cId="1499729176" sldId="323"/>
            <ac:cxnSpMk id="27" creationId="{03E39617-3D69-F5A7-DE4A-6E8753952BC3}"/>
          </ac:cxnSpMkLst>
        </pc:cxnChg>
        <pc:cxnChg chg="add mod">
          <ac:chgData name="昀澤 李" userId="aa9c11fbc93450aa" providerId="LiveId" clId="{03F8003F-5010-41D7-91BA-0BC4F4FAD73C}" dt="2023-06-15T07:24:53.176" v="548" actId="1076"/>
          <ac:cxnSpMkLst>
            <pc:docMk/>
            <pc:sldMk cId="1499729176" sldId="323"/>
            <ac:cxnSpMk id="29" creationId="{B1FCB32E-DEC8-77DA-A8B5-9096EA2D2106}"/>
          </ac:cxnSpMkLst>
        </pc:cxnChg>
        <pc:cxnChg chg="del mod">
          <ac:chgData name="昀澤 李" userId="aa9c11fbc93450aa" providerId="LiveId" clId="{03F8003F-5010-41D7-91BA-0BC4F4FAD73C}" dt="2023-06-15T05:45:35.073" v="365" actId="478"/>
          <ac:cxnSpMkLst>
            <pc:docMk/>
            <pc:sldMk cId="1499729176" sldId="323"/>
            <ac:cxnSpMk id="32" creationId="{E59EBD56-9D77-2CA9-E79C-1C7B6C5D52CF}"/>
          </ac:cxnSpMkLst>
        </pc:cxnChg>
        <pc:cxnChg chg="del mod">
          <ac:chgData name="昀澤 李" userId="aa9c11fbc93450aa" providerId="LiveId" clId="{03F8003F-5010-41D7-91BA-0BC4F4FAD73C}" dt="2023-06-15T05:45:36.577" v="366" actId="478"/>
          <ac:cxnSpMkLst>
            <pc:docMk/>
            <pc:sldMk cId="1499729176" sldId="323"/>
            <ac:cxnSpMk id="33" creationId="{C2380D47-CA37-71D4-5387-803959463DD8}"/>
          </ac:cxnSpMkLst>
        </pc:cxnChg>
        <pc:cxnChg chg="del mod">
          <ac:chgData name="昀澤 李" userId="aa9c11fbc93450aa" providerId="LiveId" clId="{03F8003F-5010-41D7-91BA-0BC4F4FAD73C}" dt="2023-06-15T07:14:31.888" v="489" actId="478"/>
          <ac:cxnSpMkLst>
            <pc:docMk/>
            <pc:sldMk cId="1499729176" sldId="323"/>
            <ac:cxnSpMk id="34" creationId="{1F754879-81B1-55C3-7003-6957EB948835}"/>
          </ac:cxnSpMkLst>
        </pc:cxnChg>
        <pc:cxnChg chg="add del mod">
          <ac:chgData name="昀澤 李" userId="aa9c11fbc93450aa" providerId="LiveId" clId="{03F8003F-5010-41D7-91BA-0BC4F4FAD73C}" dt="2023-06-15T05:53:07.412" v="435" actId="478"/>
          <ac:cxnSpMkLst>
            <pc:docMk/>
            <pc:sldMk cId="1499729176" sldId="323"/>
            <ac:cxnSpMk id="69" creationId="{D3F3C727-6B8B-5F5B-0D89-5C5040E838C3}"/>
          </ac:cxnSpMkLst>
        </pc:cxnChg>
        <pc:cxnChg chg="add del mod">
          <ac:chgData name="昀澤 李" userId="aa9c11fbc93450aa" providerId="LiveId" clId="{03F8003F-5010-41D7-91BA-0BC4F4FAD73C}" dt="2023-06-15T07:17:55.979" v="526" actId="478"/>
          <ac:cxnSpMkLst>
            <pc:docMk/>
            <pc:sldMk cId="1499729176" sldId="323"/>
            <ac:cxnSpMk id="70" creationId="{3F16E2AD-49F2-8016-C8CE-7D3EB4474D00}"/>
          </ac:cxnSpMkLst>
        </pc:cxnChg>
        <pc:cxnChg chg="add mod">
          <ac:chgData name="昀澤 李" userId="aa9c11fbc93450aa" providerId="LiveId" clId="{03F8003F-5010-41D7-91BA-0BC4F4FAD73C}" dt="2023-06-15T07:24:53.176" v="548" actId="1076"/>
          <ac:cxnSpMkLst>
            <pc:docMk/>
            <pc:sldMk cId="1499729176" sldId="323"/>
            <ac:cxnSpMk id="83" creationId="{5565C210-3500-F92A-FD85-58AEEB94EF85}"/>
          </ac:cxnSpMkLst>
        </pc:cxnChg>
        <pc:cxnChg chg="add del mod">
          <ac:chgData name="昀澤 李" userId="aa9c11fbc93450aa" providerId="LiveId" clId="{03F8003F-5010-41D7-91BA-0BC4F4FAD73C}" dt="2023-06-15T07:19:26.126" v="532" actId="478"/>
          <ac:cxnSpMkLst>
            <pc:docMk/>
            <pc:sldMk cId="1499729176" sldId="323"/>
            <ac:cxnSpMk id="91" creationId="{92F4ECDB-0E64-112D-2763-AE53582BF33A}"/>
          </ac:cxnSpMkLst>
        </pc:cxnChg>
        <pc:cxnChg chg="add mod">
          <ac:chgData name="昀澤 李" userId="aa9c11fbc93450aa" providerId="LiveId" clId="{03F8003F-5010-41D7-91BA-0BC4F4FAD73C}" dt="2023-06-15T07:24:53.176" v="548" actId="1076"/>
          <ac:cxnSpMkLst>
            <pc:docMk/>
            <pc:sldMk cId="1499729176" sldId="323"/>
            <ac:cxnSpMk id="103" creationId="{A7EFF352-0E2D-8812-3357-B5BDA8245109}"/>
          </ac:cxnSpMkLst>
        </pc:cxnChg>
        <pc:cxnChg chg="add mod">
          <ac:chgData name="昀澤 李" userId="aa9c11fbc93450aa" providerId="LiveId" clId="{03F8003F-5010-41D7-91BA-0BC4F4FAD73C}" dt="2023-06-15T07:24:53.176" v="548" actId="1076"/>
          <ac:cxnSpMkLst>
            <pc:docMk/>
            <pc:sldMk cId="1499729176" sldId="323"/>
            <ac:cxnSpMk id="106" creationId="{E1698C86-B3BB-BD64-22C8-FCE425952FCD}"/>
          </ac:cxnSpMkLst>
        </pc:cxnChg>
      </pc:sldChg>
    </pc:docChg>
  </pc:docChgLst>
  <pc:docChgLst>
    <pc:chgData name="昀澤 李" userId="aa9c11fbc93450aa" providerId="LiveId" clId="{B1371DD3-9A95-400C-BE16-1257F27EEB9F}"/>
    <pc:docChg chg="undo custSel addSld delSld modSld sldOrd">
      <pc:chgData name="昀澤 李" userId="aa9c11fbc93450aa" providerId="LiveId" clId="{B1371DD3-9A95-400C-BE16-1257F27EEB9F}" dt="2023-06-14T08:06:11.021" v="2112" actId="478"/>
      <pc:docMkLst>
        <pc:docMk/>
      </pc:docMkLst>
      <pc:sldChg chg="del">
        <pc:chgData name="昀澤 李" userId="aa9c11fbc93450aa" providerId="LiveId" clId="{B1371DD3-9A95-400C-BE16-1257F27EEB9F}" dt="2023-06-12T08:01:53.712" v="1395" actId="47"/>
        <pc:sldMkLst>
          <pc:docMk/>
          <pc:sldMk cId="441839844" sldId="257"/>
        </pc:sldMkLst>
      </pc:sldChg>
      <pc:sldChg chg="addSp delSp modSp del mod ord">
        <pc:chgData name="昀澤 李" userId="aa9c11fbc93450aa" providerId="LiveId" clId="{B1371DD3-9A95-400C-BE16-1257F27EEB9F}" dt="2023-06-13T12:41:44.275" v="1888" actId="47"/>
        <pc:sldMkLst>
          <pc:docMk/>
          <pc:sldMk cId="1441289849" sldId="261"/>
        </pc:sldMkLst>
        <pc:spChg chg="mod">
          <ac:chgData name="昀澤 李" userId="aa9c11fbc93450aa" providerId="LiveId" clId="{B1371DD3-9A95-400C-BE16-1257F27EEB9F}" dt="2023-06-07T06:19:04.559" v="881" actId="14100"/>
          <ac:spMkLst>
            <pc:docMk/>
            <pc:sldMk cId="1441289849" sldId="261"/>
            <ac:spMk id="4" creationId="{F9EFA277-95E2-B3F9-4CAC-FCFEE263AB25}"/>
          </ac:spMkLst>
        </pc:spChg>
        <pc:spChg chg="del mod">
          <ac:chgData name="昀澤 李" userId="aa9c11fbc93450aa" providerId="LiveId" clId="{B1371DD3-9A95-400C-BE16-1257F27EEB9F}" dt="2023-06-13T02:42:17.494" v="1802" actId="478"/>
          <ac:spMkLst>
            <pc:docMk/>
            <pc:sldMk cId="1441289849" sldId="261"/>
            <ac:spMk id="5" creationId="{36ED3796-95A2-CF03-E154-5437F6791EB9}"/>
          </ac:spMkLst>
        </pc:spChg>
        <pc:spChg chg="mod">
          <ac:chgData name="昀澤 李" userId="aa9c11fbc93450aa" providerId="LiveId" clId="{B1371DD3-9A95-400C-BE16-1257F27EEB9F}" dt="2023-06-07T06:19:09.102" v="882" actId="14100"/>
          <ac:spMkLst>
            <pc:docMk/>
            <pc:sldMk cId="1441289849" sldId="261"/>
            <ac:spMk id="7" creationId="{7B2EA31E-8CCF-123F-1A29-2FD50408855B}"/>
          </ac:spMkLst>
        </pc:spChg>
        <pc:spChg chg="del mod">
          <ac:chgData name="昀澤 李" userId="aa9c11fbc93450aa" providerId="LiveId" clId="{B1371DD3-9A95-400C-BE16-1257F27EEB9F}" dt="2023-06-05T09:17:18.451" v="245" actId="478"/>
          <ac:spMkLst>
            <pc:docMk/>
            <pc:sldMk cId="1441289849" sldId="261"/>
            <ac:spMk id="9" creationId="{1A12AE31-A94C-67A2-5995-84E4AC1004D8}"/>
          </ac:spMkLst>
        </pc:spChg>
        <pc:spChg chg="mod">
          <ac:chgData name="昀澤 李" userId="aa9c11fbc93450aa" providerId="LiveId" clId="{B1371DD3-9A95-400C-BE16-1257F27EEB9F}" dt="2023-06-07T06:17:19.914" v="823" actId="20577"/>
          <ac:spMkLst>
            <pc:docMk/>
            <pc:sldMk cId="1441289849" sldId="261"/>
            <ac:spMk id="10" creationId="{BC0CDFCB-CFE8-0CEA-1264-29B0A05ABDE2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11" creationId="{61A52E5F-2550-255E-B770-7B8A8F30291C}"/>
          </ac:spMkLst>
        </pc:spChg>
        <pc:spChg chg="mod">
          <ac:chgData name="昀澤 李" userId="aa9c11fbc93450aa" providerId="LiveId" clId="{B1371DD3-9A95-400C-BE16-1257F27EEB9F}" dt="2023-06-07T06:17:19.084" v="822" actId="20577"/>
          <ac:spMkLst>
            <pc:docMk/>
            <pc:sldMk cId="1441289849" sldId="261"/>
            <ac:spMk id="12" creationId="{EE6F6EC4-00FA-9163-2F11-3ED7F2044620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15" creationId="{00E68FF2-4B85-5845-9C37-35218A46A001}"/>
          </ac:spMkLst>
        </pc:spChg>
        <pc:spChg chg="mod">
          <ac:chgData name="昀澤 李" userId="aa9c11fbc93450aa" providerId="LiveId" clId="{B1371DD3-9A95-400C-BE16-1257F27EEB9F}" dt="2023-06-07T06:19:22.850" v="885" actId="1076"/>
          <ac:spMkLst>
            <pc:docMk/>
            <pc:sldMk cId="1441289849" sldId="261"/>
            <ac:spMk id="16" creationId="{05ADDB01-BC1A-C2A5-A40D-6C29916427B9}"/>
          </ac:spMkLst>
        </pc:spChg>
        <pc:spChg chg="del mod">
          <ac:chgData name="昀澤 李" userId="aa9c11fbc93450aa" providerId="LiveId" clId="{B1371DD3-9A95-400C-BE16-1257F27EEB9F}" dt="2023-06-13T02:42:11.532" v="1801" actId="478"/>
          <ac:spMkLst>
            <pc:docMk/>
            <pc:sldMk cId="1441289849" sldId="261"/>
            <ac:spMk id="25" creationId="{5E812126-1E10-2AEF-D330-1463E6D1951E}"/>
          </ac:spMkLst>
        </pc:spChg>
        <pc:spChg chg="add 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34" creationId="{C9C5945A-672F-25E5-A178-D14D3C6E6FFE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82" creationId="{6A11BC61-B73B-FB4D-9B7A-2E3D962A6459}"/>
          </ac:spMkLst>
        </pc:spChg>
        <pc:spChg chg="mod">
          <ac:chgData name="昀澤 李" userId="aa9c11fbc93450aa" providerId="LiveId" clId="{B1371DD3-9A95-400C-BE16-1257F27EEB9F}" dt="2023-06-07T06:19:22.850" v="885" actId="1076"/>
          <ac:spMkLst>
            <pc:docMk/>
            <pc:sldMk cId="1441289849" sldId="261"/>
            <ac:spMk id="83" creationId="{44AC0BD4-9E81-B30F-7F2A-D237EC15F26F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84" creationId="{8517729B-FD24-3B8F-F293-E4412D641C92}"/>
          </ac:spMkLst>
        </pc:spChg>
        <pc:spChg chg="del mod">
          <ac:chgData name="昀澤 李" userId="aa9c11fbc93450aa" providerId="LiveId" clId="{B1371DD3-9A95-400C-BE16-1257F27EEB9F}" dt="2023-06-07T06:06:28.403" v="727" actId="478"/>
          <ac:spMkLst>
            <pc:docMk/>
            <pc:sldMk cId="1441289849" sldId="261"/>
            <ac:spMk id="85" creationId="{2A9B4E81-4D9D-EF6E-E60C-1EE65D8BCE5C}"/>
          </ac:spMkLst>
        </pc:spChg>
        <pc:spChg chg="add del mod">
          <ac:chgData name="昀澤 李" userId="aa9c11fbc93450aa" providerId="LiveId" clId="{B1371DD3-9A95-400C-BE16-1257F27EEB9F}" dt="2023-06-05T09:15:24.003" v="205" actId="478"/>
          <ac:spMkLst>
            <pc:docMk/>
            <pc:sldMk cId="1441289849" sldId="261"/>
            <ac:spMk id="95" creationId="{7673B7E4-F53E-896F-B2A7-95C55D60D612}"/>
          </ac:spMkLst>
        </pc:spChg>
        <pc:spChg chg="add del mod">
          <ac:chgData name="昀澤 李" userId="aa9c11fbc93450aa" providerId="LiveId" clId="{B1371DD3-9A95-400C-BE16-1257F27EEB9F}" dt="2023-06-05T09:35:57.570" v="352" actId="478"/>
          <ac:spMkLst>
            <pc:docMk/>
            <pc:sldMk cId="1441289849" sldId="261"/>
            <ac:spMk id="104" creationId="{A71971D5-55E0-6E42-6B2D-054304679B19}"/>
          </ac:spMkLst>
        </pc:spChg>
        <pc:spChg chg="add del mod">
          <ac:chgData name="昀澤 李" userId="aa9c11fbc93450aa" providerId="LiveId" clId="{B1371DD3-9A95-400C-BE16-1257F27EEB9F}" dt="2023-06-05T09:35:57.570" v="352" actId="478"/>
          <ac:spMkLst>
            <pc:docMk/>
            <pc:sldMk cId="1441289849" sldId="261"/>
            <ac:spMk id="105" creationId="{09D3A0FE-A352-0FD1-75EF-84D9E936C988}"/>
          </ac:spMkLst>
        </pc:spChg>
        <pc:spChg chg="add 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108" creationId="{754DD7F5-9CDF-F720-05E3-6DC776E0D187}"/>
          </ac:spMkLst>
        </pc:spChg>
        <pc:spChg chg="del mod">
          <ac:chgData name="昀澤 李" userId="aa9c11fbc93450aa" providerId="LiveId" clId="{B1371DD3-9A95-400C-BE16-1257F27EEB9F}" dt="2023-06-05T09:06:11.285" v="150" actId="478"/>
          <ac:spMkLst>
            <pc:docMk/>
            <pc:sldMk cId="1441289849" sldId="261"/>
            <ac:spMk id="118" creationId="{38A701ED-0ECE-C737-5F0D-B707611722E5}"/>
          </ac:spMkLst>
        </pc:spChg>
        <pc:spChg chg="del mod">
          <ac:chgData name="昀澤 李" userId="aa9c11fbc93450aa" providerId="LiveId" clId="{B1371DD3-9A95-400C-BE16-1257F27EEB9F}" dt="2023-06-05T09:06:11.285" v="150" actId="478"/>
          <ac:spMkLst>
            <pc:docMk/>
            <pc:sldMk cId="1441289849" sldId="261"/>
            <ac:spMk id="123" creationId="{F3920FD7-DBAB-7FF2-F4BE-6E2DA7474BBC}"/>
          </ac:spMkLst>
        </pc:spChg>
        <pc:spChg chg="del mod">
          <ac:chgData name="昀澤 李" userId="aa9c11fbc93450aa" providerId="LiveId" clId="{B1371DD3-9A95-400C-BE16-1257F27EEB9F}" dt="2023-06-05T09:02:37.171" v="62" actId="478"/>
          <ac:spMkLst>
            <pc:docMk/>
            <pc:sldMk cId="1441289849" sldId="261"/>
            <ac:spMk id="140" creationId="{965EDF9C-9984-674F-9E9C-CDB3340ACF79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141" creationId="{D23D41C7-6248-5E4B-6FA9-5468C6E486CB}"/>
          </ac:spMkLst>
        </pc:spChg>
        <pc:spChg chg="mod">
          <ac:chgData name="昀澤 李" userId="aa9c11fbc93450aa" providerId="LiveId" clId="{B1371DD3-9A95-400C-BE16-1257F27EEB9F}" dt="2023-06-07T06:17:09.511" v="821" actId="20577"/>
          <ac:spMkLst>
            <pc:docMk/>
            <pc:sldMk cId="1441289849" sldId="261"/>
            <ac:spMk id="142" creationId="{388EFFB8-A619-5A1B-885D-0D009F27F28A}"/>
          </ac:spMkLst>
        </pc:spChg>
        <pc:spChg chg="add mod">
          <ac:chgData name="昀澤 李" userId="aa9c11fbc93450aa" providerId="LiveId" clId="{B1371DD3-9A95-400C-BE16-1257F27EEB9F}" dt="2023-06-07T06:19:22.850" v="885" actId="1076"/>
          <ac:spMkLst>
            <pc:docMk/>
            <pc:sldMk cId="1441289849" sldId="261"/>
            <ac:spMk id="187" creationId="{7AAC5C2C-261D-304C-5383-31F5443ED848}"/>
          </ac:spMkLst>
        </pc:spChg>
        <pc:spChg chg="del mod">
          <ac:chgData name="昀澤 李" userId="aa9c11fbc93450aa" providerId="LiveId" clId="{B1371DD3-9A95-400C-BE16-1257F27EEB9F}" dt="2023-06-05T09:15:44.103" v="235" actId="478"/>
          <ac:spMkLst>
            <pc:docMk/>
            <pc:sldMk cId="1441289849" sldId="261"/>
            <ac:spMk id="190" creationId="{1AA769D3-5E46-53DC-A530-3AAEBF8FA887}"/>
          </ac:spMkLst>
        </pc:spChg>
        <pc:spChg chg="del mod">
          <ac:chgData name="昀澤 李" userId="aa9c11fbc93450aa" providerId="LiveId" clId="{B1371DD3-9A95-400C-BE16-1257F27EEB9F}" dt="2023-06-05T09:17:22.042" v="246" actId="478"/>
          <ac:spMkLst>
            <pc:docMk/>
            <pc:sldMk cId="1441289849" sldId="261"/>
            <ac:spMk id="191" creationId="{8FB8CF3A-1335-59D1-3451-23FC49480580}"/>
          </ac:spMkLst>
        </pc:spChg>
        <pc:spChg chg="add mod">
          <ac:chgData name="昀澤 李" userId="aa9c11fbc93450aa" providerId="LiveId" clId="{B1371DD3-9A95-400C-BE16-1257F27EEB9F}" dt="2023-06-07T06:19:22.850" v="885" actId="1076"/>
          <ac:spMkLst>
            <pc:docMk/>
            <pc:sldMk cId="1441289849" sldId="261"/>
            <ac:spMk id="192" creationId="{460A6E68-58B4-D67B-D824-0AE80706AD79}"/>
          </ac:spMkLst>
        </pc:spChg>
        <pc:spChg chg="mod">
          <ac:chgData name="昀澤 李" userId="aa9c11fbc93450aa" providerId="LiveId" clId="{B1371DD3-9A95-400C-BE16-1257F27EEB9F}" dt="2023-06-07T06:16:20.014" v="817" actId="164"/>
          <ac:spMkLst>
            <pc:docMk/>
            <pc:sldMk cId="1441289849" sldId="261"/>
            <ac:spMk id="195" creationId="{931FA1A5-0D78-95FE-2140-1D0909E4BA8F}"/>
          </ac:spMkLst>
        </pc:spChg>
        <pc:spChg chg="del mod">
          <ac:chgData name="昀澤 李" userId="aa9c11fbc93450aa" providerId="LiveId" clId="{B1371DD3-9A95-400C-BE16-1257F27EEB9F}" dt="2023-06-05T09:02:18.843" v="55" actId="478"/>
          <ac:spMkLst>
            <pc:docMk/>
            <pc:sldMk cId="1441289849" sldId="261"/>
            <ac:spMk id="196" creationId="{3D073EA5-DA6D-CABF-CFED-10CBF391E150}"/>
          </ac:spMkLst>
        </pc:spChg>
        <pc:spChg chg="del mod">
          <ac:chgData name="昀澤 李" userId="aa9c11fbc93450aa" providerId="LiveId" clId="{B1371DD3-9A95-400C-BE16-1257F27EEB9F}" dt="2023-06-05T09:06:11.285" v="150" actId="478"/>
          <ac:spMkLst>
            <pc:docMk/>
            <pc:sldMk cId="1441289849" sldId="261"/>
            <ac:spMk id="197" creationId="{B0C18734-8D73-3C67-A273-F7118A4300E5}"/>
          </ac:spMkLst>
        </pc:spChg>
        <pc:spChg chg="del mod">
          <ac:chgData name="昀澤 李" userId="aa9c11fbc93450aa" providerId="LiveId" clId="{B1371DD3-9A95-400C-BE16-1257F27EEB9F}" dt="2023-06-05T09:06:11.285" v="150" actId="478"/>
          <ac:spMkLst>
            <pc:docMk/>
            <pc:sldMk cId="1441289849" sldId="261"/>
            <ac:spMk id="198" creationId="{FA8D4A2E-C90D-95C5-EAF5-1B67BA3FD5B2}"/>
          </ac:spMkLst>
        </pc:spChg>
        <pc:spChg chg="add mod">
          <ac:chgData name="昀澤 李" userId="aa9c11fbc93450aa" providerId="LiveId" clId="{B1371DD3-9A95-400C-BE16-1257F27EEB9F}" dt="2023-06-07T06:19:22.850" v="885" actId="1076"/>
          <ac:spMkLst>
            <pc:docMk/>
            <pc:sldMk cId="1441289849" sldId="261"/>
            <ac:spMk id="205" creationId="{132E9D96-C60E-504D-74A1-C55D0172676F}"/>
          </ac:spMkLst>
        </pc:spChg>
        <pc:spChg chg="add del mod">
          <ac:chgData name="昀澤 李" userId="aa9c11fbc93450aa" providerId="LiveId" clId="{B1371DD3-9A95-400C-BE16-1257F27EEB9F}" dt="2023-06-07T06:17:56.772" v="848" actId="478"/>
          <ac:spMkLst>
            <pc:docMk/>
            <pc:sldMk cId="1441289849" sldId="261"/>
            <ac:spMk id="219" creationId="{63C5BC23-FB97-F975-8681-433729CBA360}"/>
          </ac:spMkLst>
        </pc:spChg>
        <pc:spChg chg="add mod">
          <ac:chgData name="昀澤 李" userId="aa9c11fbc93450aa" providerId="LiveId" clId="{B1371DD3-9A95-400C-BE16-1257F27EEB9F}" dt="2023-06-07T06:19:11.638" v="883" actId="1076"/>
          <ac:spMkLst>
            <pc:docMk/>
            <pc:sldMk cId="1441289849" sldId="261"/>
            <ac:spMk id="224" creationId="{3B035EC8-DAE9-A15F-8C5B-D6C56C31B31C}"/>
          </ac:spMkLst>
        </pc:spChg>
        <pc:grpChg chg="add mod">
          <ac:chgData name="昀澤 李" userId="aa9c11fbc93450aa" providerId="LiveId" clId="{B1371DD3-9A95-400C-BE16-1257F27EEB9F}" dt="2023-06-07T06:16:20.014" v="817" actId="164"/>
          <ac:grpSpMkLst>
            <pc:docMk/>
            <pc:sldMk cId="1441289849" sldId="261"/>
            <ac:grpSpMk id="216" creationId="{5F84EF4F-90BC-838C-7E9E-B3F78120B430}"/>
          </ac:grpSpMkLst>
        </pc:grpChg>
        <pc:cxnChg chg="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6" creationId="{026E51B8-6A1C-9CE7-2C9D-A8FEB189677F}"/>
          </ac:cxnSpMkLst>
        </pc:cxnChg>
        <pc:cxnChg chg="add del mod">
          <ac:chgData name="昀澤 李" userId="aa9c11fbc93450aa" providerId="LiveId" clId="{B1371DD3-9A95-400C-BE16-1257F27EEB9F}" dt="2023-06-07T05:51:18.364" v="534" actId="478"/>
          <ac:cxnSpMkLst>
            <pc:docMk/>
            <pc:sldMk cId="1441289849" sldId="261"/>
            <ac:cxnSpMk id="36" creationId="{B19FB689-3B26-B075-BA4D-395EF9B80E9B}"/>
          </ac:cxnSpMkLst>
        </pc:cxnChg>
        <pc:cxnChg chg="add 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54" creationId="{AA4B1048-7A48-4EFF-3572-C573C2365BB8}"/>
          </ac:cxnSpMkLst>
        </pc:cxnChg>
        <pc:cxnChg chg="add mod">
          <ac:chgData name="昀澤 李" userId="aa9c11fbc93450aa" providerId="LiveId" clId="{B1371DD3-9A95-400C-BE16-1257F27EEB9F}" dt="2023-06-07T06:17:43.720" v="847" actId="14100"/>
          <ac:cxnSpMkLst>
            <pc:docMk/>
            <pc:sldMk cId="1441289849" sldId="261"/>
            <ac:cxnSpMk id="56" creationId="{D3693AE0-2A88-F004-6FC1-AB448C63CAF4}"/>
          </ac:cxnSpMkLst>
        </pc:cxnChg>
        <pc:cxnChg chg="add del mod">
          <ac:chgData name="昀澤 李" userId="aa9c11fbc93450aa" providerId="LiveId" clId="{B1371DD3-9A95-400C-BE16-1257F27EEB9F}" dt="2023-06-07T06:02:10.334" v="627" actId="478"/>
          <ac:cxnSpMkLst>
            <pc:docMk/>
            <pc:sldMk cId="1441289849" sldId="261"/>
            <ac:cxnSpMk id="59" creationId="{3D3C7137-CCAB-BCAB-C8E5-68E380B3F9E3}"/>
          </ac:cxnSpMkLst>
        </pc:cxnChg>
        <pc:cxnChg chg="add 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63" creationId="{15C17EC5-960E-8630-F085-03C7E8C6E117}"/>
          </ac:cxnSpMkLst>
        </pc:cxnChg>
        <pc:cxnChg chg="add 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92" creationId="{132AAE4A-CB82-A98F-86A7-D545619E0ED9}"/>
          </ac:cxnSpMkLst>
        </pc:cxnChg>
        <pc:cxnChg chg="add del mod">
          <ac:chgData name="昀澤 李" userId="aa9c11fbc93450aa" providerId="LiveId" clId="{B1371DD3-9A95-400C-BE16-1257F27EEB9F}" dt="2023-06-05T09:35:57.570" v="352" actId="478"/>
          <ac:cxnSpMkLst>
            <pc:docMk/>
            <pc:sldMk cId="1441289849" sldId="261"/>
            <ac:cxnSpMk id="99" creationId="{69EA7DE9-9361-7CE6-653C-85CB6B00904E}"/>
          </ac:cxnSpMkLst>
        </pc:cxnChg>
        <pc:cxnChg chg="add del mod">
          <ac:chgData name="昀澤 李" userId="aa9c11fbc93450aa" providerId="LiveId" clId="{B1371DD3-9A95-400C-BE16-1257F27EEB9F}" dt="2023-06-05T09:35:57.570" v="352" actId="478"/>
          <ac:cxnSpMkLst>
            <pc:docMk/>
            <pc:sldMk cId="1441289849" sldId="261"/>
            <ac:cxnSpMk id="101" creationId="{488EC6A9-027E-2F1F-AA9B-312FB8D6DAA7}"/>
          </ac:cxnSpMkLst>
        </pc:cxnChg>
        <pc:cxnChg chg="add 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121" creationId="{48A6905C-7E7D-1BA4-3CE1-813E91F8E0C5}"/>
          </ac:cxnSpMkLst>
        </pc:cxnChg>
        <pc:cxnChg chg="add mod">
          <ac:chgData name="昀澤 李" userId="aa9c11fbc93450aa" providerId="LiveId" clId="{B1371DD3-9A95-400C-BE16-1257F27EEB9F}" dt="2023-06-07T06:16:20.014" v="817" actId="164"/>
          <ac:cxnSpMkLst>
            <pc:docMk/>
            <pc:sldMk cId="1441289849" sldId="261"/>
            <ac:cxnSpMk id="168" creationId="{7742226C-6FE3-5296-9107-99862C0D5D73}"/>
          </ac:cxnSpMkLst>
        </pc:cxnChg>
        <pc:cxnChg chg="add mod">
          <ac:chgData name="昀澤 李" userId="aa9c11fbc93450aa" providerId="LiveId" clId="{B1371DD3-9A95-400C-BE16-1257F27EEB9F}" dt="2023-06-07T06:19:13.687" v="884" actId="14100"/>
          <ac:cxnSpMkLst>
            <pc:docMk/>
            <pc:sldMk cId="1441289849" sldId="261"/>
            <ac:cxnSpMk id="179" creationId="{2552784E-8B1B-338A-B827-8F8603192D38}"/>
          </ac:cxnSpMkLst>
        </pc:cxnChg>
        <pc:cxnChg chg="add mod">
          <ac:chgData name="昀澤 李" userId="aa9c11fbc93450aa" providerId="LiveId" clId="{B1371DD3-9A95-400C-BE16-1257F27EEB9F}" dt="2023-06-07T06:19:22.850" v="885" actId="1076"/>
          <ac:cxnSpMkLst>
            <pc:docMk/>
            <pc:sldMk cId="1441289849" sldId="261"/>
            <ac:cxnSpMk id="185" creationId="{9B8187C3-006F-6DAB-7076-9AE73B4035EA}"/>
          </ac:cxnSpMkLst>
        </pc:cxnChg>
        <pc:cxnChg chg="add del mod">
          <ac:chgData name="昀澤 李" userId="aa9c11fbc93450aa" providerId="LiveId" clId="{B1371DD3-9A95-400C-BE16-1257F27EEB9F}" dt="2023-06-07T06:04:55.938" v="704" actId="478"/>
          <ac:cxnSpMkLst>
            <pc:docMk/>
            <pc:sldMk cId="1441289849" sldId="261"/>
            <ac:cxnSpMk id="188" creationId="{BE9265D4-6B97-B20B-39E1-5A07E21D33D3}"/>
          </ac:cxnSpMkLst>
        </pc:cxnChg>
        <pc:cxnChg chg="del mod">
          <ac:chgData name="昀澤 李" userId="aa9c11fbc93450aa" providerId="LiveId" clId="{B1371DD3-9A95-400C-BE16-1257F27EEB9F}" dt="2023-06-05T09:14:47.272" v="194" actId="478"/>
          <ac:cxnSpMkLst>
            <pc:docMk/>
            <pc:sldMk cId="1441289849" sldId="261"/>
            <ac:cxnSpMk id="189" creationId="{F54A4026-63B6-EE65-B715-2B96EA2CEC2E}"/>
          </ac:cxnSpMkLst>
        </pc:cxnChg>
        <pc:cxnChg chg="add mod">
          <ac:chgData name="昀澤 李" userId="aa9c11fbc93450aa" providerId="LiveId" clId="{B1371DD3-9A95-400C-BE16-1257F27EEB9F}" dt="2023-06-07T06:19:22.850" v="885" actId="1076"/>
          <ac:cxnSpMkLst>
            <pc:docMk/>
            <pc:sldMk cId="1441289849" sldId="261"/>
            <ac:cxnSpMk id="194" creationId="{E8A4A8B3-138B-97DD-7C69-87FB17F2FDF0}"/>
          </ac:cxnSpMkLst>
        </pc:cxnChg>
        <pc:cxnChg chg="del mod">
          <ac:chgData name="昀澤 李" userId="aa9c11fbc93450aa" providerId="LiveId" clId="{B1371DD3-9A95-400C-BE16-1257F27EEB9F}" dt="2023-06-05T09:02:56.075" v="67" actId="478"/>
          <ac:cxnSpMkLst>
            <pc:docMk/>
            <pc:sldMk cId="1441289849" sldId="261"/>
            <ac:cxnSpMk id="199" creationId="{F9E3F29E-60A7-B05D-A7E4-5D76859F7F46}"/>
          </ac:cxnSpMkLst>
        </pc:cxnChg>
        <pc:cxnChg chg="mod">
          <ac:chgData name="昀澤 李" userId="aa9c11fbc93450aa" providerId="LiveId" clId="{B1371DD3-9A95-400C-BE16-1257F27EEB9F}" dt="2023-06-07T06:19:31.399" v="890" actId="14100"/>
          <ac:cxnSpMkLst>
            <pc:docMk/>
            <pc:sldMk cId="1441289849" sldId="261"/>
            <ac:cxnSpMk id="215" creationId="{E71E69E8-079E-BA2A-FAD5-39E1BFB931FD}"/>
          </ac:cxnSpMkLst>
        </pc:cxnChg>
        <pc:cxnChg chg="mod">
          <ac:chgData name="昀澤 李" userId="aa9c11fbc93450aa" providerId="LiveId" clId="{B1371DD3-9A95-400C-BE16-1257F27EEB9F}" dt="2023-06-07T06:19:28.760" v="888" actId="14100"/>
          <ac:cxnSpMkLst>
            <pc:docMk/>
            <pc:sldMk cId="1441289849" sldId="261"/>
            <ac:cxnSpMk id="218" creationId="{A6FB1330-E6EC-DB08-C22E-8A25B8A7E26B}"/>
          </ac:cxnSpMkLst>
        </pc:cxnChg>
        <pc:cxnChg chg="mod">
          <ac:chgData name="昀澤 李" userId="aa9c11fbc93450aa" providerId="LiveId" clId="{B1371DD3-9A95-400C-BE16-1257F27EEB9F}" dt="2023-06-07T06:19:27.168" v="887" actId="14100"/>
          <ac:cxnSpMkLst>
            <pc:docMk/>
            <pc:sldMk cId="1441289849" sldId="261"/>
            <ac:cxnSpMk id="221" creationId="{65F0F17B-C369-85AE-E6E1-7C87C4690DF3}"/>
          </ac:cxnSpMkLst>
        </pc:cxnChg>
        <pc:cxnChg chg="mod">
          <ac:chgData name="昀澤 李" userId="aa9c11fbc93450aa" providerId="LiveId" clId="{B1371DD3-9A95-400C-BE16-1257F27EEB9F}" dt="2023-06-07T06:19:25.358" v="886" actId="14100"/>
          <ac:cxnSpMkLst>
            <pc:docMk/>
            <pc:sldMk cId="1441289849" sldId="261"/>
            <ac:cxnSpMk id="225" creationId="{C48C70B7-1150-9272-721E-86BB823BCC5E}"/>
          </ac:cxnSpMkLst>
        </pc:cxnChg>
      </pc:sldChg>
      <pc:sldChg chg="addSp delSp modSp del mod delAnim">
        <pc:chgData name="昀澤 李" userId="aa9c11fbc93450aa" providerId="LiveId" clId="{B1371DD3-9A95-400C-BE16-1257F27EEB9F}" dt="2023-06-12T08:25:03.168" v="1622" actId="47"/>
        <pc:sldMkLst>
          <pc:docMk/>
          <pc:sldMk cId="3853965414" sldId="314"/>
        </pc:sldMkLst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4" creationId="{BAFD1496-7C0D-2D64-783E-173845B277AB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5" creationId="{B1BA4217-344B-ACCE-FB37-E7A5842AFEB9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6" creationId="{1782376B-45F5-CAE3-5937-FED75166A627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7" creationId="{749CE27E-43C8-35A3-140E-0EE85FD18246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8" creationId="{551439F5-0F0A-64DF-9F4C-D2495E3EA65F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9" creationId="{16E0EFB1-EBDA-DE46-EC46-FF398875B6B6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0" creationId="{D2D523F6-A155-14BF-8CE2-C59578FBF18D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1" creationId="{3E447E5C-A97B-F7AB-8358-0E74F9DAEB3C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2" creationId="{7D826FFD-3B84-0DAD-5410-3EA40CC4A95C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3" creationId="{E7DC157C-7D06-F943-76BE-30D940056BF2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4" creationId="{39454A66-A63C-438B-7703-3403B5382ADA}"/>
          </ac:spMkLst>
        </pc:spChg>
        <pc:spChg chg="del">
          <ac:chgData name="昀澤 李" userId="aa9c11fbc93450aa" providerId="LiveId" clId="{B1371DD3-9A95-400C-BE16-1257F27EEB9F}" dt="2023-06-12T07:54:23.972" v="1332" actId="478"/>
          <ac:spMkLst>
            <pc:docMk/>
            <pc:sldMk cId="3853965414" sldId="314"/>
            <ac:spMk id="15" creationId="{0AB60677-84F6-B46F-C0AE-2CC36A74919A}"/>
          </ac:spMkLst>
        </pc:spChg>
        <pc:spChg chg="mod">
          <ac:chgData name="昀澤 李" userId="aa9c11fbc93450aa" providerId="LiveId" clId="{B1371DD3-9A95-400C-BE16-1257F27EEB9F}" dt="2023-06-12T08:00:44.316" v="1373" actId="255"/>
          <ac:spMkLst>
            <pc:docMk/>
            <pc:sldMk cId="3853965414" sldId="314"/>
            <ac:spMk id="16" creationId="{A40B4237-1D92-FFC8-2A6D-E31212D935AF}"/>
          </ac:spMkLst>
        </pc:spChg>
        <pc:spChg chg="mod">
          <ac:chgData name="昀澤 李" userId="aa9c11fbc93450aa" providerId="LiveId" clId="{B1371DD3-9A95-400C-BE16-1257F27EEB9F}" dt="2023-06-12T08:00:32.035" v="1370" actId="255"/>
          <ac:spMkLst>
            <pc:docMk/>
            <pc:sldMk cId="3853965414" sldId="314"/>
            <ac:spMk id="18" creationId="{6CB826BB-AFE2-853D-20A2-21C4ACDB2D40}"/>
          </ac:spMkLst>
        </pc:spChg>
        <pc:spChg chg="mod">
          <ac:chgData name="昀澤 李" userId="aa9c11fbc93450aa" providerId="LiveId" clId="{B1371DD3-9A95-400C-BE16-1257F27EEB9F}" dt="2023-06-12T08:00:22.560" v="1369" actId="255"/>
          <ac:spMkLst>
            <pc:docMk/>
            <pc:sldMk cId="3853965414" sldId="314"/>
            <ac:spMk id="19" creationId="{600776A4-E49A-B9DC-C2ED-DE451A64FB3B}"/>
          </ac:spMkLst>
        </pc:spChg>
        <pc:spChg chg="add del mod">
          <ac:chgData name="昀澤 李" userId="aa9c11fbc93450aa" providerId="LiveId" clId="{B1371DD3-9A95-400C-BE16-1257F27EEB9F}" dt="2023-06-12T07:56:28.392" v="1353" actId="478"/>
          <ac:spMkLst>
            <pc:docMk/>
            <pc:sldMk cId="3853965414" sldId="314"/>
            <ac:spMk id="20" creationId="{382E1E63-CEC6-C7FC-6015-2E5F375E1A60}"/>
          </ac:spMkLst>
        </pc:spChg>
        <pc:spChg chg="mod">
          <ac:chgData name="昀澤 李" userId="aa9c11fbc93450aa" providerId="LiveId" clId="{B1371DD3-9A95-400C-BE16-1257F27EEB9F}" dt="2023-06-12T07:55:32.194" v="1338" actId="1076"/>
          <ac:spMkLst>
            <pc:docMk/>
            <pc:sldMk cId="3853965414" sldId="314"/>
            <ac:spMk id="21" creationId="{920950F7-89E5-9B8A-9ED9-8F3348C6E6C9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2" creationId="{96AAA4E7-1DD2-3774-6335-E8678560B881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3" creationId="{76D3E303-78B1-15C6-2819-48EE15E95E3B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4" creationId="{F3C646AD-0300-1945-78CD-9ACF8B5A2F93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7" creationId="{DF629161-4A85-F625-2D36-9CF1FDFB3B57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8" creationId="{9002C015-A073-2150-76E3-9D8C1161D9D1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29" creationId="{01496C7C-6050-2627-54CE-CD483AA671D2}"/>
          </ac:spMkLst>
        </pc:spChg>
        <pc:spChg chg="mod">
          <ac:chgData name="昀澤 李" userId="aa9c11fbc93450aa" providerId="LiveId" clId="{B1371DD3-9A95-400C-BE16-1257F27EEB9F}" dt="2023-06-12T08:07:30.006" v="1441" actId="14100"/>
          <ac:spMkLst>
            <pc:docMk/>
            <pc:sldMk cId="3853965414" sldId="314"/>
            <ac:spMk id="30" creationId="{3D8284BE-84EE-4BAA-B67E-E1535CF20D7B}"/>
          </ac:spMkLst>
        </pc:spChg>
        <pc:spChg chg="add del mod">
          <ac:chgData name="昀澤 李" userId="aa9c11fbc93450aa" providerId="LiveId" clId="{B1371DD3-9A95-400C-BE16-1257F27EEB9F}" dt="2023-06-12T08:07:28.765" v="1435" actId="478"/>
          <ac:spMkLst>
            <pc:docMk/>
            <pc:sldMk cId="3853965414" sldId="314"/>
            <ac:spMk id="31" creationId="{59B6F9A8-FA50-FE1A-BA30-42E654E2D280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32" creationId="{179361D2-E950-5BA5-86C9-100F0F9AA392}"/>
          </ac:spMkLst>
        </pc:spChg>
        <pc:spChg chg="mod">
          <ac:chgData name="昀澤 李" userId="aa9c11fbc93450aa" providerId="LiveId" clId="{B1371DD3-9A95-400C-BE16-1257F27EEB9F}" dt="2023-06-12T08:00:53.001" v="1374" actId="255"/>
          <ac:spMkLst>
            <pc:docMk/>
            <pc:sldMk cId="3853965414" sldId="314"/>
            <ac:spMk id="33" creationId="{8B657655-052E-1F75-1890-36AC24CF637B}"/>
          </ac:spMkLst>
        </pc:spChg>
        <pc:spChg chg="add del mod">
          <ac:chgData name="昀澤 李" userId="aa9c11fbc93450aa" providerId="LiveId" clId="{B1371DD3-9A95-400C-BE16-1257F27EEB9F}" dt="2023-06-12T08:07:29.152" v="1437"/>
          <ac:spMkLst>
            <pc:docMk/>
            <pc:sldMk cId="3853965414" sldId="314"/>
            <ac:spMk id="38" creationId="{6F5E36B9-9CF8-1C75-0F11-654778411ADB}"/>
          </ac:spMkLst>
        </pc:spChg>
        <pc:spChg chg="del mod">
          <ac:chgData name="昀澤 李" userId="aa9c11fbc93450aa" providerId="LiveId" clId="{B1371DD3-9A95-400C-BE16-1257F27EEB9F}" dt="2023-06-12T08:10:32.834" v="1503" actId="478"/>
          <ac:spMkLst>
            <pc:docMk/>
            <pc:sldMk cId="3853965414" sldId="314"/>
            <ac:spMk id="39" creationId="{6C1ECA28-E3FA-CC45-1FA5-3B2DFE97EB1D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40" creationId="{BCC56996-E053-958D-D680-FDAB012A3BC9}"/>
          </ac:spMkLst>
        </pc:spChg>
        <pc:spChg chg="mod">
          <ac:chgData name="昀澤 李" userId="aa9c11fbc93450aa" providerId="LiveId" clId="{B1371DD3-9A95-400C-BE16-1257F27EEB9F}" dt="2023-06-12T08:07:29.328" v="1438" actId="1076"/>
          <ac:spMkLst>
            <pc:docMk/>
            <pc:sldMk cId="3853965414" sldId="314"/>
            <ac:spMk id="41" creationId="{1842C1D4-0BD0-2694-745D-9E36D914AE31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46" creationId="{399B03EE-DAEE-3597-398E-7947244A1329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47" creationId="{7F826E17-349E-E9A7-8360-15DF0023F2ED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48" creationId="{2B5119A1-1BF7-4DBA-FBBE-89D76D99A82E}"/>
          </ac:spMkLst>
        </pc:spChg>
        <pc:spChg chg="add del mod">
          <ac:chgData name="昀澤 李" userId="aa9c11fbc93450aa" providerId="LiveId" clId="{B1371DD3-9A95-400C-BE16-1257F27EEB9F}" dt="2023-06-12T08:24:35.329" v="1592" actId="478"/>
          <ac:spMkLst>
            <pc:docMk/>
            <pc:sldMk cId="3853965414" sldId="314"/>
            <ac:spMk id="49" creationId="{C9D912BB-D2C7-759B-835B-A49243F8FE63}"/>
          </ac:spMkLst>
        </pc:spChg>
        <pc:spChg chg="add del mod">
          <ac:chgData name="昀澤 李" userId="aa9c11fbc93450aa" providerId="LiveId" clId="{B1371DD3-9A95-400C-BE16-1257F27EEB9F}" dt="2023-06-12T08:24:49.973" v="1621" actId="1076"/>
          <ac:spMkLst>
            <pc:docMk/>
            <pc:sldMk cId="3853965414" sldId="314"/>
            <ac:spMk id="50" creationId="{8D1CFE74-17B2-AF7E-B49B-B45B13D2491A}"/>
          </ac:spMkLst>
        </pc:spChg>
        <pc:spChg chg="add del mod">
          <ac:chgData name="昀澤 李" userId="aa9c11fbc93450aa" providerId="LiveId" clId="{B1371DD3-9A95-400C-BE16-1257F27EEB9F}" dt="2023-06-12T08:24:37.030" v="1593" actId="478"/>
          <ac:spMkLst>
            <pc:docMk/>
            <pc:sldMk cId="3853965414" sldId="314"/>
            <ac:spMk id="57" creationId="{363FA85E-D43B-BB82-0C19-0C5FB5C8FE69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61" creationId="{99EF35CC-4740-C60E-34AD-4441D4F2FCCD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62" creationId="{BD3CCF37-AB7F-C63E-FFC9-B25C7D6C06B8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63" creationId="{213CCFA5-A2DB-1793-32E9-2472246A0553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64" creationId="{DA440C21-1342-8B65-3CC1-EEFC09F5C3B6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65" creationId="{663B27DC-0A44-A129-2CF3-F72B536E439C}"/>
          </ac:spMkLst>
        </pc:spChg>
        <pc:spChg chg="del">
          <ac:chgData name="昀澤 李" userId="aa9c11fbc93450aa" providerId="LiveId" clId="{B1371DD3-9A95-400C-BE16-1257F27EEB9F}" dt="2023-06-12T07:53:35.859" v="1312" actId="478"/>
          <ac:spMkLst>
            <pc:docMk/>
            <pc:sldMk cId="3853965414" sldId="314"/>
            <ac:spMk id="66" creationId="{02EDB2D6-2DE5-E815-0A6E-1B3D6067B522}"/>
          </ac:spMkLst>
        </pc:spChg>
        <pc:spChg chg="mod">
          <ac:chgData name="昀澤 李" userId="aa9c11fbc93450aa" providerId="LiveId" clId="{B1371DD3-9A95-400C-BE16-1257F27EEB9F}" dt="2023-06-12T08:01:16.795" v="1378" actId="1076"/>
          <ac:spMkLst>
            <pc:docMk/>
            <pc:sldMk cId="3853965414" sldId="314"/>
            <ac:spMk id="84" creationId="{7273BB6D-421B-3898-0584-4CC0602CB5EA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89" creationId="{1C741E30-B35E-AD56-5CAD-C20CECBD932F}"/>
          </ac:spMkLst>
        </pc:spChg>
        <pc:spChg chg="mod">
          <ac:chgData name="昀澤 李" userId="aa9c11fbc93450aa" providerId="LiveId" clId="{B1371DD3-9A95-400C-BE16-1257F27EEB9F}" dt="2023-06-12T07:54:36.502" v="1334" actId="2711"/>
          <ac:spMkLst>
            <pc:docMk/>
            <pc:sldMk cId="3853965414" sldId="314"/>
            <ac:spMk id="90" creationId="{D07B9FF1-D93A-E815-10D4-69D7A767CFDA}"/>
          </ac:spMkLst>
        </pc:spChg>
        <pc:cxnChg chg="add del mod">
          <ac:chgData name="昀澤 李" userId="aa9c11fbc93450aa" providerId="LiveId" clId="{B1371DD3-9A95-400C-BE16-1257F27EEB9F}" dt="2023-06-12T08:24:31.834" v="1590" actId="14100"/>
          <ac:cxnSpMkLst>
            <pc:docMk/>
            <pc:sldMk cId="3853965414" sldId="314"/>
            <ac:cxnSpMk id="34" creationId="{E5CBD310-6A2A-18DA-F73D-2BC2A1FDF76C}"/>
          </ac:cxnSpMkLst>
        </pc:cxnChg>
        <pc:cxnChg chg="mod">
          <ac:chgData name="昀澤 李" userId="aa9c11fbc93450aa" providerId="LiveId" clId="{B1371DD3-9A95-400C-BE16-1257F27EEB9F}" dt="2023-06-12T07:54:27.512" v="1333" actId="1076"/>
          <ac:cxnSpMkLst>
            <pc:docMk/>
            <pc:sldMk cId="3853965414" sldId="314"/>
            <ac:cxnSpMk id="35" creationId="{50265F29-5CF0-2677-1C09-4B51E384DCE5}"/>
          </ac:cxnSpMkLst>
        </pc:cxnChg>
        <pc:cxnChg chg="mod">
          <ac:chgData name="昀澤 李" userId="aa9c11fbc93450aa" providerId="LiveId" clId="{B1371DD3-9A95-400C-BE16-1257F27EEB9F}" dt="2023-06-12T08:07:30.006" v="1441" actId="14100"/>
          <ac:cxnSpMkLst>
            <pc:docMk/>
            <pc:sldMk cId="3853965414" sldId="314"/>
            <ac:cxnSpMk id="36" creationId="{AA7F5566-FC9C-0CF7-BF2A-603D9BF70F5A}"/>
          </ac:cxnSpMkLst>
        </pc:cxnChg>
        <pc:cxnChg chg="del mod">
          <ac:chgData name="昀澤 李" userId="aa9c11fbc93450aa" providerId="LiveId" clId="{B1371DD3-9A95-400C-BE16-1257F27EEB9F}" dt="2023-06-12T08:10:21.650" v="1502" actId="478"/>
          <ac:cxnSpMkLst>
            <pc:docMk/>
            <pc:sldMk cId="3853965414" sldId="314"/>
            <ac:cxnSpMk id="43" creationId="{FAEAE81F-A803-D7EE-D518-182FE0490342}"/>
          </ac:cxnSpMkLst>
        </pc:cxnChg>
        <pc:cxnChg chg="add del mod">
          <ac:chgData name="昀澤 李" userId="aa9c11fbc93450aa" providerId="LiveId" clId="{B1371DD3-9A95-400C-BE16-1257F27EEB9F}" dt="2023-06-12T08:24:34.485" v="1591" actId="478"/>
          <ac:cxnSpMkLst>
            <pc:docMk/>
            <pc:sldMk cId="3853965414" sldId="314"/>
            <ac:cxnSpMk id="44" creationId="{934532DC-BA73-22CD-976A-0F0C29D0F30E}"/>
          </ac:cxnSpMkLst>
        </pc:cxnChg>
        <pc:cxnChg chg="add del mod">
          <ac:chgData name="昀澤 李" userId="aa9c11fbc93450aa" providerId="LiveId" clId="{B1371DD3-9A95-400C-BE16-1257F27EEB9F}" dt="2023-06-12T08:24:19.296" v="1582"/>
          <ac:cxnSpMkLst>
            <pc:docMk/>
            <pc:sldMk cId="3853965414" sldId="314"/>
            <ac:cxnSpMk id="58" creationId="{11B53446-4F13-6011-7243-265F87ECDB37}"/>
          </ac:cxnSpMkLst>
        </pc:cxnChg>
        <pc:cxnChg chg="mod">
          <ac:chgData name="昀澤 李" userId="aa9c11fbc93450aa" providerId="LiveId" clId="{B1371DD3-9A95-400C-BE16-1257F27EEB9F}" dt="2023-06-12T07:55:02.384" v="1337" actId="14100"/>
          <ac:cxnSpMkLst>
            <pc:docMk/>
            <pc:sldMk cId="3853965414" sldId="314"/>
            <ac:cxnSpMk id="68" creationId="{028B04E7-E728-3538-6420-7F940D61715E}"/>
          </ac:cxnSpMkLst>
        </pc:cxnChg>
        <pc:cxnChg chg="mod">
          <ac:chgData name="昀澤 李" userId="aa9c11fbc93450aa" providerId="LiveId" clId="{B1371DD3-9A95-400C-BE16-1257F27EEB9F}" dt="2023-06-12T07:54:27.512" v="1333" actId="1076"/>
          <ac:cxnSpMkLst>
            <pc:docMk/>
            <pc:sldMk cId="3853965414" sldId="314"/>
            <ac:cxnSpMk id="71" creationId="{D7B4D978-C882-0A4F-FE39-ACF5F26245AC}"/>
          </ac:cxnSpMkLst>
        </pc:cxnChg>
        <pc:cxnChg chg="add del mod">
          <ac:chgData name="昀澤 李" userId="aa9c11fbc93450aa" providerId="LiveId" clId="{B1371DD3-9A95-400C-BE16-1257F27EEB9F}" dt="2023-06-12T08:07:29.516" v="1439" actId="478"/>
          <ac:cxnSpMkLst>
            <pc:docMk/>
            <pc:sldMk cId="3853965414" sldId="314"/>
            <ac:cxnSpMk id="86" creationId="{423EA0AB-A8E7-6A84-7D80-8A2F824F706C}"/>
          </ac:cxnSpMkLst>
        </pc:cxnChg>
        <pc:cxnChg chg="mod">
          <ac:chgData name="昀澤 李" userId="aa9c11fbc93450aa" providerId="LiveId" clId="{B1371DD3-9A95-400C-BE16-1257F27EEB9F}" dt="2023-06-12T07:54:27.512" v="1333" actId="1076"/>
          <ac:cxnSpMkLst>
            <pc:docMk/>
            <pc:sldMk cId="3853965414" sldId="314"/>
            <ac:cxnSpMk id="87" creationId="{84601D91-4308-4F66-496F-E5F001DE8D90}"/>
          </ac:cxnSpMkLst>
        </pc:cxnChg>
        <pc:cxnChg chg="mod">
          <ac:chgData name="昀澤 李" userId="aa9c11fbc93450aa" providerId="LiveId" clId="{B1371DD3-9A95-400C-BE16-1257F27EEB9F}" dt="2023-06-12T07:54:27.512" v="1333" actId="1076"/>
          <ac:cxnSpMkLst>
            <pc:docMk/>
            <pc:sldMk cId="3853965414" sldId="314"/>
            <ac:cxnSpMk id="91" creationId="{FCDEFACD-5F3D-C7EA-E0A6-152A0E51F43E}"/>
          </ac:cxnSpMkLst>
        </pc:cxnChg>
      </pc:sldChg>
      <pc:sldChg chg="addSp delSp modSp new del mod">
        <pc:chgData name="昀澤 李" userId="aa9c11fbc93450aa" providerId="LiveId" clId="{B1371DD3-9A95-400C-BE16-1257F27EEB9F}" dt="2023-06-07T06:19:35.146" v="892" actId="47"/>
        <pc:sldMkLst>
          <pc:docMk/>
          <pc:sldMk cId="19471640" sldId="315"/>
        </pc:sldMkLst>
        <pc:spChg chg="del">
          <ac:chgData name="昀澤 李" userId="aa9c11fbc93450aa" providerId="LiveId" clId="{B1371DD3-9A95-400C-BE16-1257F27EEB9F}" dt="2023-06-07T05:50:43.616" v="501" actId="478"/>
          <ac:spMkLst>
            <pc:docMk/>
            <pc:sldMk cId="19471640" sldId="315"/>
            <ac:spMk id="2" creationId="{FAA8FA6D-CDDC-FC02-E330-A55074168120}"/>
          </ac:spMkLst>
        </pc:spChg>
        <pc:spChg chg="del">
          <ac:chgData name="昀澤 李" userId="aa9c11fbc93450aa" providerId="LiveId" clId="{B1371DD3-9A95-400C-BE16-1257F27EEB9F}" dt="2023-06-07T05:39:15.515" v="363" actId="478"/>
          <ac:spMkLst>
            <pc:docMk/>
            <pc:sldMk cId="19471640" sldId="315"/>
            <ac:spMk id="3" creationId="{F69374DD-8E9C-F45F-3FE1-7A4378E8DD3C}"/>
          </ac:spMkLst>
        </pc:spChg>
        <pc:spChg chg="add mod">
          <ac:chgData name="昀澤 李" userId="aa9c11fbc93450aa" providerId="LiveId" clId="{B1371DD3-9A95-400C-BE16-1257F27EEB9F}" dt="2023-06-07T05:48:00.032" v="467" actId="14100"/>
          <ac:spMkLst>
            <pc:docMk/>
            <pc:sldMk cId="19471640" sldId="315"/>
            <ac:spMk id="4" creationId="{934BA6D1-292E-060B-E78A-C419DBA277B8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5" creationId="{B9CE7F2C-C88B-851D-988C-E497FCB0626A}"/>
          </ac:spMkLst>
        </pc:spChg>
        <pc:spChg chg="add mod">
          <ac:chgData name="昀澤 李" userId="aa9c11fbc93450aa" providerId="LiveId" clId="{B1371DD3-9A95-400C-BE16-1257F27EEB9F}" dt="2023-06-07T05:48:13.433" v="470" actId="14100"/>
          <ac:spMkLst>
            <pc:docMk/>
            <pc:sldMk cId="19471640" sldId="315"/>
            <ac:spMk id="6" creationId="{31E4FEEB-0941-AE73-AE50-B2A773CB3784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7" creationId="{855A039E-B833-0F81-CCA1-D286388E3719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8" creationId="{C58EC08E-BE8D-515B-9F23-46F2715097FF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9" creationId="{140E042D-B4AB-DAB3-3E1A-496DB751821E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10" creationId="{F2CC89A7-36A0-0690-876C-58C3C07850BF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11" creationId="{96AAFA71-5DB9-8964-F4D0-717CF004C36F}"/>
          </ac:spMkLst>
        </pc:spChg>
        <pc:spChg chg="add mod">
          <ac:chgData name="昀澤 李" userId="aa9c11fbc93450aa" providerId="LiveId" clId="{B1371DD3-9A95-400C-BE16-1257F27EEB9F}" dt="2023-06-07T05:50:40.522" v="500" actId="14100"/>
          <ac:spMkLst>
            <pc:docMk/>
            <pc:sldMk cId="19471640" sldId="315"/>
            <ac:spMk id="12" creationId="{EFEAFBD3-118C-9A38-2048-F714CFD7FDE9}"/>
          </ac:spMkLst>
        </pc:spChg>
        <pc:spChg chg="add mod">
          <ac:chgData name="昀澤 李" userId="aa9c11fbc93450aa" providerId="LiveId" clId="{B1371DD3-9A95-400C-BE16-1257F27EEB9F}" dt="2023-06-07T05:48:09.062" v="469" actId="1076"/>
          <ac:spMkLst>
            <pc:docMk/>
            <pc:sldMk cId="19471640" sldId="315"/>
            <ac:spMk id="13" creationId="{8BC516D4-FFA7-67DC-FB82-589037DC9BCB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14" creationId="{CCC6D2DF-668C-7F85-5DF8-9918D9779ABD}"/>
          </ac:spMkLst>
        </pc:spChg>
        <pc:spChg chg="add mod">
          <ac:chgData name="昀澤 李" userId="aa9c11fbc93450aa" providerId="LiveId" clId="{B1371DD3-9A95-400C-BE16-1257F27EEB9F}" dt="2023-06-07T05:48:05.310" v="468" actId="1076"/>
          <ac:spMkLst>
            <pc:docMk/>
            <pc:sldMk cId="19471640" sldId="315"/>
            <ac:spMk id="15" creationId="{F42E47D0-2822-EA2F-F789-A01A8BC6259A}"/>
          </ac:spMkLst>
        </pc:spChg>
        <pc:spChg chg="add mod">
          <ac:chgData name="昀澤 李" userId="aa9c11fbc93450aa" providerId="LiveId" clId="{B1371DD3-9A95-400C-BE16-1257F27EEB9F}" dt="2023-06-07T05:39:21.449" v="365" actId="1076"/>
          <ac:spMkLst>
            <pc:docMk/>
            <pc:sldMk cId="19471640" sldId="315"/>
            <ac:spMk id="16" creationId="{513893F4-E8FC-A67A-88AB-5706F10BA723}"/>
          </ac:spMkLst>
        </pc:spChg>
        <pc:spChg chg="add mod">
          <ac:chgData name="昀澤 李" userId="aa9c11fbc93450aa" providerId="LiveId" clId="{B1371DD3-9A95-400C-BE16-1257F27EEB9F}" dt="2023-06-07T05:48:05.310" v="468" actId="1076"/>
          <ac:spMkLst>
            <pc:docMk/>
            <pc:sldMk cId="19471640" sldId="315"/>
            <ac:spMk id="17" creationId="{DD30E008-7272-22FC-FC34-D87EED6FE9A9}"/>
          </ac:spMkLst>
        </pc:spChg>
        <pc:spChg chg="add mod">
          <ac:chgData name="昀澤 李" userId="aa9c11fbc93450aa" providerId="LiveId" clId="{B1371DD3-9A95-400C-BE16-1257F27EEB9F}" dt="2023-06-07T05:50:28.649" v="497" actId="1076"/>
          <ac:spMkLst>
            <pc:docMk/>
            <pc:sldMk cId="19471640" sldId="315"/>
            <ac:spMk id="18" creationId="{1070EA8A-6926-7BD5-05A3-34CBB06DEDDF}"/>
          </ac:spMkLst>
        </pc:spChg>
        <pc:spChg chg="add mod">
          <ac:chgData name="昀澤 李" userId="aa9c11fbc93450aa" providerId="LiveId" clId="{B1371DD3-9A95-400C-BE16-1257F27EEB9F}" dt="2023-06-07T05:48:05.310" v="468" actId="1076"/>
          <ac:spMkLst>
            <pc:docMk/>
            <pc:sldMk cId="19471640" sldId="315"/>
            <ac:spMk id="19" creationId="{32BAB4DA-998B-E16E-CB04-2561A233A0EF}"/>
          </ac:spMkLst>
        </pc:spChg>
        <pc:spChg chg="add mod">
          <ac:chgData name="昀澤 李" userId="aa9c11fbc93450aa" providerId="LiveId" clId="{B1371DD3-9A95-400C-BE16-1257F27EEB9F}" dt="2023-06-07T05:48:16.992" v="471" actId="1076"/>
          <ac:spMkLst>
            <pc:docMk/>
            <pc:sldMk cId="19471640" sldId="315"/>
            <ac:spMk id="25" creationId="{1BAEDF13-AE60-6E2D-D0B5-9E44232CB048}"/>
          </ac:spMkLst>
        </pc:spChg>
        <pc:spChg chg="add mod">
          <ac:chgData name="昀澤 李" userId="aa9c11fbc93450aa" providerId="LiveId" clId="{B1371DD3-9A95-400C-BE16-1257F27EEB9F}" dt="2023-06-07T05:50:21.326" v="484" actId="14100"/>
          <ac:spMkLst>
            <pc:docMk/>
            <pc:sldMk cId="19471640" sldId="315"/>
            <ac:spMk id="34" creationId="{2DF18D69-433B-6449-0EC3-212C10AFB25C}"/>
          </ac:spMkLst>
        </pc:spChg>
        <pc:spChg chg="add mod">
          <ac:chgData name="昀澤 李" userId="aa9c11fbc93450aa" providerId="LiveId" clId="{B1371DD3-9A95-400C-BE16-1257F27EEB9F}" dt="2023-06-07T05:50:32.457" v="498" actId="14100"/>
          <ac:spMkLst>
            <pc:docMk/>
            <pc:sldMk cId="19471640" sldId="315"/>
            <ac:spMk id="35" creationId="{7FBDBBD9-65CF-3737-4B73-5F10F9747125}"/>
          </ac:spMkLst>
        </pc:spChg>
        <pc:cxnChg chg="add mod">
          <ac:chgData name="昀澤 李" userId="aa9c11fbc93450aa" providerId="LiveId" clId="{B1371DD3-9A95-400C-BE16-1257F27EEB9F}" dt="2023-06-07T05:39:21.449" v="365" actId="1076"/>
          <ac:cxnSpMkLst>
            <pc:docMk/>
            <pc:sldMk cId="19471640" sldId="315"/>
            <ac:cxnSpMk id="20" creationId="{EE76090E-D398-BCBD-4B98-D9C1E314040A}"/>
          </ac:cxnSpMkLst>
        </pc:cxnChg>
        <pc:cxnChg chg="add mod">
          <ac:chgData name="昀澤 李" userId="aa9c11fbc93450aa" providerId="LiveId" clId="{B1371DD3-9A95-400C-BE16-1257F27EEB9F}" dt="2023-06-07T05:39:21.449" v="365" actId="1076"/>
          <ac:cxnSpMkLst>
            <pc:docMk/>
            <pc:sldMk cId="19471640" sldId="315"/>
            <ac:cxnSpMk id="21" creationId="{F341D01C-564C-AE0A-B376-695F51072A8B}"/>
          </ac:cxnSpMkLst>
        </pc:cxnChg>
        <pc:cxnChg chg="add mod">
          <ac:chgData name="昀澤 李" userId="aa9c11fbc93450aa" providerId="LiveId" clId="{B1371DD3-9A95-400C-BE16-1257F27EEB9F}" dt="2023-06-07T05:39:21.449" v="365" actId="1076"/>
          <ac:cxnSpMkLst>
            <pc:docMk/>
            <pc:sldMk cId="19471640" sldId="315"/>
            <ac:cxnSpMk id="22" creationId="{7F1CE5BB-7DFB-7CB8-46E8-75A5A16AEEE3}"/>
          </ac:cxnSpMkLst>
        </pc:cxnChg>
        <pc:cxnChg chg="add mod">
          <ac:chgData name="昀澤 李" userId="aa9c11fbc93450aa" providerId="LiveId" clId="{B1371DD3-9A95-400C-BE16-1257F27EEB9F}" dt="2023-06-07T05:39:21.449" v="365" actId="1076"/>
          <ac:cxnSpMkLst>
            <pc:docMk/>
            <pc:sldMk cId="19471640" sldId="315"/>
            <ac:cxnSpMk id="23" creationId="{0340FA0B-0DDC-9D63-F7A4-F66971FE7C3A}"/>
          </ac:cxnSpMkLst>
        </pc:cxnChg>
        <pc:cxnChg chg="add mod">
          <ac:chgData name="昀澤 李" userId="aa9c11fbc93450aa" providerId="LiveId" clId="{B1371DD3-9A95-400C-BE16-1257F27EEB9F}" dt="2023-06-07T05:50:28.649" v="497" actId="1076"/>
          <ac:cxnSpMkLst>
            <pc:docMk/>
            <pc:sldMk cId="19471640" sldId="315"/>
            <ac:cxnSpMk id="24" creationId="{808A35DD-8935-A420-4F53-B073CED3A348}"/>
          </ac:cxnSpMkLst>
        </pc:cxnChg>
        <pc:cxnChg chg="add del mod">
          <ac:chgData name="昀澤 李" userId="aa9c11fbc93450aa" providerId="LiveId" clId="{B1371DD3-9A95-400C-BE16-1257F27EEB9F}" dt="2023-06-07T05:44:41.271" v="370" actId="478"/>
          <ac:cxnSpMkLst>
            <pc:docMk/>
            <pc:sldMk cId="19471640" sldId="315"/>
            <ac:cxnSpMk id="26" creationId="{11E0000D-D94B-361E-E9E5-42CB9019B1AD}"/>
          </ac:cxnSpMkLst>
        </pc:cxnChg>
        <pc:cxnChg chg="add del mod">
          <ac:chgData name="昀澤 李" userId="aa9c11fbc93450aa" providerId="LiveId" clId="{B1371DD3-9A95-400C-BE16-1257F27EEB9F}" dt="2023-06-07T05:44:39.805" v="369" actId="478"/>
          <ac:cxnSpMkLst>
            <pc:docMk/>
            <pc:sldMk cId="19471640" sldId="315"/>
            <ac:cxnSpMk id="27" creationId="{38749B5C-4D22-1CA3-C87C-F7856D7A8167}"/>
          </ac:cxnSpMkLst>
        </pc:cxnChg>
        <pc:cxnChg chg="add mod">
          <ac:chgData name="昀澤 李" userId="aa9c11fbc93450aa" providerId="LiveId" clId="{B1371DD3-9A95-400C-BE16-1257F27EEB9F}" dt="2023-06-07T05:50:28.649" v="497" actId="1076"/>
          <ac:cxnSpMkLst>
            <pc:docMk/>
            <pc:sldMk cId="19471640" sldId="315"/>
            <ac:cxnSpMk id="28" creationId="{D1FF5C7A-23EB-E2DF-E7D3-695E83341F48}"/>
          </ac:cxnSpMkLst>
        </pc:cxnChg>
        <pc:cxnChg chg="add mod">
          <ac:chgData name="昀澤 李" userId="aa9c11fbc93450aa" providerId="LiveId" clId="{B1371DD3-9A95-400C-BE16-1257F27EEB9F}" dt="2023-06-07T05:39:21.449" v="365" actId="1076"/>
          <ac:cxnSpMkLst>
            <pc:docMk/>
            <pc:sldMk cId="19471640" sldId="315"/>
            <ac:cxnSpMk id="29" creationId="{F4CC9354-698E-AE82-AD5C-357126DAC523}"/>
          </ac:cxnSpMkLst>
        </pc:cxnChg>
        <pc:cxnChg chg="add del mod">
          <ac:chgData name="昀澤 李" userId="aa9c11fbc93450aa" providerId="LiveId" clId="{B1371DD3-9A95-400C-BE16-1257F27EEB9F}" dt="2023-06-07T05:44:38.984" v="368" actId="478"/>
          <ac:cxnSpMkLst>
            <pc:docMk/>
            <pc:sldMk cId="19471640" sldId="315"/>
            <ac:cxnSpMk id="30" creationId="{F92FDB5B-6332-DB33-82D1-805ADE221BC2}"/>
          </ac:cxnSpMkLst>
        </pc:cxnChg>
        <pc:cxnChg chg="add del mod">
          <ac:chgData name="昀澤 李" userId="aa9c11fbc93450aa" providerId="LiveId" clId="{B1371DD3-9A95-400C-BE16-1257F27EEB9F}" dt="2023-06-07T05:50:36.789" v="499" actId="478"/>
          <ac:cxnSpMkLst>
            <pc:docMk/>
            <pc:sldMk cId="19471640" sldId="315"/>
            <ac:cxnSpMk id="31" creationId="{89B6B15D-590F-0EDF-8418-7521C3874C51}"/>
          </ac:cxnSpMkLst>
        </pc:cxnChg>
      </pc:sldChg>
      <pc:sldChg chg="del">
        <pc:chgData name="昀澤 李" userId="aa9c11fbc93450aa" providerId="LiveId" clId="{B1371DD3-9A95-400C-BE16-1257F27EEB9F}" dt="2023-06-05T09:23:17.909" v="256" actId="47"/>
        <pc:sldMkLst>
          <pc:docMk/>
          <pc:sldMk cId="4190036183" sldId="315"/>
        </pc:sldMkLst>
      </pc:sldChg>
      <pc:sldChg chg="addSp delSp modSp add del mod">
        <pc:chgData name="昀澤 李" userId="aa9c11fbc93450aa" providerId="LiveId" clId="{B1371DD3-9A95-400C-BE16-1257F27EEB9F}" dt="2023-06-12T09:18:32.585" v="1686" actId="47"/>
        <pc:sldMkLst>
          <pc:docMk/>
          <pc:sldMk cId="44162445" sldId="316"/>
        </pc:sldMkLst>
        <pc:spChg chg="mod">
          <ac:chgData name="昀澤 李" userId="aa9c11fbc93450aa" providerId="LiveId" clId="{B1371DD3-9A95-400C-BE16-1257F27EEB9F}" dt="2023-06-07T07:51:36.772" v="1199" actId="14100"/>
          <ac:spMkLst>
            <pc:docMk/>
            <pc:sldMk cId="44162445" sldId="316"/>
            <ac:spMk id="4" creationId="{F9EFA277-95E2-B3F9-4CAC-FCFEE263AB25}"/>
          </ac:spMkLst>
        </pc:spChg>
        <pc:spChg chg="mod">
          <ac:chgData name="昀澤 李" userId="aa9c11fbc93450aa" providerId="LiveId" clId="{B1371DD3-9A95-400C-BE16-1257F27EEB9F}" dt="2023-06-07T07:52:00.870" v="1203" actId="14100"/>
          <ac:spMkLst>
            <pc:docMk/>
            <pc:sldMk cId="44162445" sldId="316"/>
            <ac:spMk id="5" creationId="{36ED3796-95A2-CF03-E154-5437F6791EB9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7" creationId="{7B2EA31E-8CCF-123F-1A29-2FD50408855B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0" creationId="{BC0CDFCB-CFE8-0CEA-1264-29B0A05ABDE2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1" creationId="{61A52E5F-2550-255E-B770-7B8A8F30291C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2" creationId="{EE6F6EC4-00FA-9163-2F11-3ED7F2044620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5" creationId="{00E68FF2-4B85-5845-9C37-35218A46A001}"/>
          </ac:spMkLst>
        </pc:spChg>
        <pc:spChg chg="mod">
          <ac:chgData name="昀澤 李" userId="aa9c11fbc93450aa" providerId="LiveId" clId="{B1371DD3-9A95-400C-BE16-1257F27EEB9F}" dt="2023-06-07T07:54:09.598" v="1237" actId="1076"/>
          <ac:spMkLst>
            <pc:docMk/>
            <pc:sldMk cId="44162445" sldId="316"/>
            <ac:spMk id="16" creationId="{05ADDB01-BC1A-C2A5-A40D-6C29916427B9}"/>
          </ac:spMkLst>
        </pc:spChg>
        <pc:spChg chg="add del">
          <ac:chgData name="昀澤 李" userId="aa9c11fbc93450aa" providerId="LiveId" clId="{B1371DD3-9A95-400C-BE16-1257F27EEB9F}" dt="2023-06-07T07:15:31.887" v="945" actId="11529"/>
          <ac:spMkLst>
            <pc:docMk/>
            <pc:sldMk cId="44162445" sldId="316"/>
            <ac:spMk id="18" creationId="{0BFBB0B9-F029-3680-790C-2D1566CC88B9}"/>
          </ac:spMkLst>
        </pc:spChg>
        <pc:spChg chg="mod">
          <ac:chgData name="昀澤 李" userId="aa9c11fbc93450aa" providerId="LiveId" clId="{B1371DD3-9A95-400C-BE16-1257F27EEB9F}" dt="2023-06-07T07:53:17.026" v="1233" actId="14100"/>
          <ac:spMkLst>
            <pc:docMk/>
            <pc:sldMk cId="44162445" sldId="316"/>
            <ac:spMk id="25" creationId="{5E812126-1E10-2AEF-D330-1463E6D1951E}"/>
          </ac:spMkLst>
        </pc:spChg>
        <pc:spChg chg="mod">
          <ac:chgData name="昀澤 李" userId="aa9c11fbc93450aa" providerId="LiveId" clId="{B1371DD3-9A95-400C-BE16-1257F27EEB9F}" dt="2023-06-11T07:09:22.183" v="1286" actId="14100"/>
          <ac:spMkLst>
            <pc:docMk/>
            <pc:sldMk cId="44162445" sldId="316"/>
            <ac:spMk id="34" creationId="{C9C5945A-672F-25E5-A178-D14D3C6E6FFE}"/>
          </ac:spMkLst>
        </pc:spChg>
        <pc:spChg chg="add mod">
          <ac:chgData name="昀澤 李" userId="aa9c11fbc93450aa" providerId="LiveId" clId="{B1371DD3-9A95-400C-BE16-1257F27EEB9F}" dt="2023-06-07T07:54:30.355" v="1238" actId="1076"/>
          <ac:spMkLst>
            <pc:docMk/>
            <pc:sldMk cId="44162445" sldId="316"/>
            <ac:spMk id="37" creationId="{BDC37880-C5C2-157F-A5E1-3F71AEE4D68D}"/>
          </ac:spMkLst>
        </pc:spChg>
        <pc:spChg chg="add mod">
          <ac:chgData name="昀澤 李" userId="aa9c11fbc93450aa" providerId="LiveId" clId="{B1371DD3-9A95-400C-BE16-1257F27EEB9F}" dt="2023-06-07T07:54:30.355" v="1238" actId="1076"/>
          <ac:spMkLst>
            <pc:docMk/>
            <pc:sldMk cId="44162445" sldId="316"/>
            <ac:spMk id="38" creationId="{5C5878A6-BE75-F874-05E2-184687AD6AB2}"/>
          </ac:spMkLst>
        </pc:spChg>
        <pc:spChg chg="add 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48" creationId="{514AA6F2-D32B-0B9E-9DCC-5D7E37687E37}"/>
          </ac:spMkLst>
        </pc:spChg>
        <pc:spChg chg="add 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49" creationId="{FA2AAF4D-1540-19E2-3FF4-A87AC5B2B5E3}"/>
          </ac:spMkLst>
        </pc:spChg>
        <pc:spChg chg="add mod">
          <ac:chgData name="昀澤 李" userId="aa9c11fbc93450aa" providerId="LiveId" clId="{B1371DD3-9A95-400C-BE16-1257F27EEB9F}" dt="2023-06-11T07:09:18.586" v="1285" actId="14100"/>
          <ac:spMkLst>
            <pc:docMk/>
            <pc:sldMk cId="44162445" sldId="316"/>
            <ac:spMk id="60" creationId="{482EA9FD-C0C3-D24C-C14F-B48B0FFE0A6E}"/>
          </ac:spMkLst>
        </pc:spChg>
        <pc:spChg chg="add mod">
          <ac:chgData name="昀澤 李" userId="aa9c11fbc93450aa" providerId="LiveId" clId="{B1371DD3-9A95-400C-BE16-1257F27EEB9F}" dt="2023-06-11T07:03:03.069" v="1265" actId="20577"/>
          <ac:spMkLst>
            <pc:docMk/>
            <pc:sldMk cId="44162445" sldId="316"/>
            <ac:spMk id="62" creationId="{4483EA40-D66B-C36C-58D2-C40776975456}"/>
          </ac:spMkLst>
        </pc:spChg>
        <pc:spChg chg="add del mod">
          <ac:chgData name="昀澤 李" userId="aa9c11fbc93450aa" providerId="LiveId" clId="{B1371DD3-9A95-400C-BE16-1257F27EEB9F}" dt="2023-06-11T07:09:14.554" v="1284" actId="478"/>
          <ac:spMkLst>
            <pc:docMk/>
            <pc:sldMk cId="44162445" sldId="316"/>
            <ac:spMk id="64" creationId="{9D57674E-317A-E805-24B6-987AFBB78CDB}"/>
          </ac:spMkLst>
        </pc:spChg>
        <pc:spChg chg="add del mod">
          <ac:chgData name="昀澤 李" userId="aa9c11fbc93450aa" providerId="LiveId" clId="{B1371DD3-9A95-400C-BE16-1257F27EEB9F}" dt="2023-06-07T07:51:53.794" v="1202" actId="478"/>
          <ac:spMkLst>
            <pc:docMk/>
            <pc:sldMk cId="44162445" sldId="316"/>
            <ac:spMk id="66" creationId="{75C25349-1D7C-0AFE-81F9-87F7915335FA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82" creationId="{6A11BC61-B73B-FB4D-9B7A-2E3D962A6459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83" creationId="{44AC0BD4-9E81-B30F-7F2A-D237EC15F26F}"/>
          </ac:spMkLst>
        </pc:spChg>
        <pc:spChg chg="mod">
          <ac:chgData name="昀澤 李" userId="aa9c11fbc93450aa" providerId="LiveId" clId="{B1371DD3-9A95-400C-BE16-1257F27EEB9F}" dt="2023-06-07T07:53:26.070" v="1236" actId="1076"/>
          <ac:spMkLst>
            <pc:docMk/>
            <pc:sldMk cId="44162445" sldId="316"/>
            <ac:spMk id="84" creationId="{8517729B-FD24-3B8F-F293-E4412D641C92}"/>
          </ac:spMkLst>
        </pc:spChg>
        <pc:spChg chg="mod">
          <ac:chgData name="昀澤 李" userId="aa9c11fbc93450aa" providerId="LiveId" clId="{B1371DD3-9A95-400C-BE16-1257F27EEB9F}" dt="2023-06-11T07:02:58.341" v="1259" actId="20577"/>
          <ac:spMkLst>
            <pc:docMk/>
            <pc:sldMk cId="44162445" sldId="316"/>
            <ac:spMk id="108" creationId="{754DD7F5-9CDF-F720-05E3-6DC776E0D187}"/>
          </ac:spMkLst>
        </pc:spChg>
        <pc:spChg chg="mod">
          <ac:chgData name="昀澤 李" userId="aa9c11fbc93450aa" providerId="LiveId" clId="{B1371DD3-9A95-400C-BE16-1257F27EEB9F}" dt="2023-06-07T07:53:21.376" v="1235" actId="1076"/>
          <ac:spMkLst>
            <pc:docMk/>
            <pc:sldMk cId="44162445" sldId="316"/>
            <ac:spMk id="141" creationId="{D23D41C7-6248-5E4B-6FA9-5468C6E486CB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42" creationId="{388EFFB8-A619-5A1B-885D-0D009F27F28A}"/>
          </ac:spMkLst>
        </pc:spChg>
        <pc:spChg chg="del">
          <ac:chgData name="昀澤 李" userId="aa9c11fbc93450aa" providerId="LiveId" clId="{B1371DD3-9A95-400C-BE16-1257F27EEB9F}" dt="2023-06-07T06:21:00.663" v="897" actId="478"/>
          <ac:spMkLst>
            <pc:docMk/>
            <pc:sldMk cId="44162445" sldId="316"/>
            <ac:spMk id="187" creationId="{7AAC5C2C-261D-304C-5383-31F5443ED848}"/>
          </ac:spMkLst>
        </pc:spChg>
        <pc:spChg chg="del">
          <ac:chgData name="昀澤 李" userId="aa9c11fbc93450aa" providerId="LiveId" clId="{B1371DD3-9A95-400C-BE16-1257F27EEB9F}" dt="2023-06-07T06:21:00.663" v="897" actId="478"/>
          <ac:spMkLst>
            <pc:docMk/>
            <pc:sldMk cId="44162445" sldId="316"/>
            <ac:spMk id="192" creationId="{460A6E68-58B4-D67B-D824-0AE80706AD79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195" creationId="{931FA1A5-0D78-95FE-2140-1D0909E4BA8F}"/>
          </ac:spMkLst>
        </pc:spChg>
        <pc:spChg chg="mod">
          <ac:chgData name="昀澤 李" userId="aa9c11fbc93450aa" providerId="LiveId" clId="{B1371DD3-9A95-400C-BE16-1257F27EEB9F}" dt="2023-06-07T07:54:09.598" v="1237" actId="1076"/>
          <ac:spMkLst>
            <pc:docMk/>
            <pc:sldMk cId="44162445" sldId="316"/>
            <ac:spMk id="205" creationId="{132E9D96-C60E-504D-74A1-C55D0172676F}"/>
          </ac:spMkLst>
        </pc:spChg>
        <pc:spChg chg="mod">
          <ac:chgData name="昀澤 李" userId="aa9c11fbc93450aa" providerId="LiveId" clId="{B1371DD3-9A95-400C-BE16-1257F27EEB9F}" dt="2023-06-07T07:51:20.458" v="1197" actId="1076"/>
          <ac:spMkLst>
            <pc:docMk/>
            <pc:sldMk cId="44162445" sldId="316"/>
            <ac:spMk id="224" creationId="{3B035EC8-DAE9-A15F-8C5B-D6C56C31B31C}"/>
          </ac:spMkLst>
        </pc:spChg>
        <pc:cxnChg chg="add mod">
          <ac:chgData name="昀澤 李" userId="aa9c11fbc93450aa" providerId="LiveId" clId="{B1371DD3-9A95-400C-BE16-1257F27EEB9F}" dt="2023-06-11T07:09:18.586" v="1285" actId="14100"/>
          <ac:cxnSpMkLst>
            <pc:docMk/>
            <pc:sldMk cId="44162445" sldId="316"/>
            <ac:cxnSpMk id="2" creationId="{9ACA9120-AB5B-CE3F-7BE3-1713D823A363}"/>
          </ac:cxnSpMkLst>
        </pc:cxnChg>
        <pc:cxnChg chg="mod">
          <ac:chgData name="昀澤 李" userId="aa9c11fbc93450aa" providerId="LiveId" clId="{B1371DD3-9A95-400C-BE16-1257F27EEB9F}" dt="2023-06-07T07:51:20.458" v="1197" actId="1076"/>
          <ac:cxnSpMkLst>
            <pc:docMk/>
            <pc:sldMk cId="44162445" sldId="316"/>
            <ac:cxnSpMk id="6" creationId="{026E51B8-6A1C-9CE7-2C9D-A8FEB189677F}"/>
          </ac:cxnSpMkLst>
        </pc:cxnChg>
        <pc:cxnChg chg="add mod">
          <ac:chgData name="昀澤 李" userId="aa9c11fbc93450aa" providerId="LiveId" clId="{B1371DD3-9A95-400C-BE16-1257F27EEB9F}" dt="2023-06-11T07:04:15.727" v="1283" actId="14100"/>
          <ac:cxnSpMkLst>
            <pc:docMk/>
            <pc:sldMk cId="44162445" sldId="316"/>
            <ac:cxnSpMk id="8" creationId="{C52B0A00-85CD-2040-7459-A1569B7AB596}"/>
          </ac:cxnSpMkLst>
        </pc:cxnChg>
        <pc:cxnChg chg="add mod">
          <ac:chgData name="昀澤 李" userId="aa9c11fbc93450aa" providerId="LiveId" clId="{B1371DD3-9A95-400C-BE16-1257F27EEB9F}" dt="2023-06-07T07:51:20.458" v="1197" actId="1076"/>
          <ac:cxnSpMkLst>
            <pc:docMk/>
            <pc:sldMk cId="44162445" sldId="316"/>
            <ac:cxnSpMk id="43" creationId="{8A67A8A9-30FE-83B8-C0C8-D25633258F70}"/>
          </ac:cxnSpMkLst>
        </pc:cxnChg>
        <pc:cxnChg chg="del mod">
          <ac:chgData name="昀澤 李" userId="aa9c11fbc93450aa" providerId="LiveId" clId="{B1371DD3-9A95-400C-BE16-1257F27EEB9F}" dt="2023-06-07T07:53:03.670" v="1231" actId="478"/>
          <ac:cxnSpMkLst>
            <pc:docMk/>
            <pc:sldMk cId="44162445" sldId="316"/>
            <ac:cxnSpMk id="54" creationId="{AA4B1048-7A48-4EFF-3572-C573C2365BB8}"/>
          </ac:cxnSpMkLst>
        </pc:cxnChg>
        <pc:cxnChg chg="mod">
          <ac:chgData name="昀澤 李" userId="aa9c11fbc93450aa" providerId="LiveId" clId="{B1371DD3-9A95-400C-BE16-1257F27EEB9F}" dt="2023-06-07T07:51:20.458" v="1197" actId="1076"/>
          <ac:cxnSpMkLst>
            <pc:docMk/>
            <pc:sldMk cId="44162445" sldId="316"/>
            <ac:cxnSpMk id="56" creationId="{D3693AE0-2A88-F004-6FC1-AB448C63CAF4}"/>
          </ac:cxnSpMkLst>
        </pc:cxnChg>
        <pc:cxnChg chg="del mod">
          <ac:chgData name="昀澤 李" userId="aa9c11fbc93450aa" providerId="LiveId" clId="{B1371DD3-9A95-400C-BE16-1257F27EEB9F}" dt="2023-06-07T07:53:02.663" v="1230" actId="478"/>
          <ac:cxnSpMkLst>
            <pc:docMk/>
            <pc:sldMk cId="44162445" sldId="316"/>
            <ac:cxnSpMk id="63" creationId="{15C17EC5-960E-8630-F085-03C7E8C6E117}"/>
          </ac:cxnSpMkLst>
        </pc:cxnChg>
        <pc:cxnChg chg="mod">
          <ac:chgData name="昀澤 李" userId="aa9c11fbc93450aa" providerId="LiveId" clId="{B1371DD3-9A95-400C-BE16-1257F27EEB9F}" dt="2023-06-11T07:09:22.183" v="1286" actId="14100"/>
          <ac:cxnSpMkLst>
            <pc:docMk/>
            <pc:sldMk cId="44162445" sldId="316"/>
            <ac:cxnSpMk id="92" creationId="{132AAE4A-CB82-A98F-86A7-D545619E0ED9}"/>
          </ac:cxnSpMkLst>
        </pc:cxnChg>
        <pc:cxnChg chg="mod">
          <ac:chgData name="昀澤 李" userId="aa9c11fbc93450aa" providerId="LiveId" clId="{B1371DD3-9A95-400C-BE16-1257F27EEB9F}" dt="2023-06-07T07:53:21.376" v="1235" actId="1076"/>
          <ac:cxnSpMkLst>
            <pc:docMk/>
            <pc:sldMk cId="44162445" sldId="316"/>
            <ac:cxnSpMk id="121" creationId="{48A6905C-7E7D-1BA4-3CE1-813E91F8E0C5}"/>
          </ac:cxnSpMkLst>
        </pc:cxnChg>
        <pc:cxnChg chg="del mod">
          <ac:chgData name="昀澤 李" userId="aa9c11fbc93450aa" providerId="LiveId" clId="{B1371DD3-9A95-400C-BE16-1257F27EEB9F}" dt="2023-06-07T07:20:16.183" v="1009" actId="478"/>
          <ac:cxnSpMkLst>
            <pc:docMk/>
            <pc:sldMk cId="44162445" sldId="316"/>
            <ac:cxnSpMk id="168" creationId="{7742226C-6FE3-5296-9107-99862C0D5D73}"/>
          </ac:cxnSpMkLst>
        </pc:cxnChg>
        <pc:cxnChg chg="mod">
          <ac:chgData name="昀澤 李" userId="aa9c11fbc93450aa" providerId="LiveId" clId="{B1371DD3-9A95-400C-BE16-1257F27EEB9F}" dt="2023-06-07T07:51:20.458" v="1197" actId="1076"/>
          <ac:cxnSpMkLst>
            <pc:docMk/>
            <pc:sldMk cId="44162445" sldId="316"/>
            <ac:cxnSpMk id="179" creationId="{2552784E-8B1B-338A-B827-8F8603192D38}"/>
          </ac:cxnSpMkLst>
        </pc:cxnChg>
        <pc:cxnChg chg="del">
          <ac:chgData name="昀澤 李" userId="aa9c11fbc93450aa" providerId="LiveId" clId="{B1371DD3-9A95-400C-BE16-1257F27EEB9F}" dt="2023-06-07T06:21:00.663" v="897" actId="478"/>
          <ac:cxnSpMkLst>
            <pc:docMk/>
            <pc:sldMk cId="44162445" sldId="316"/>
            <ac:cxnSpMk id="185" creationId="{9B8187C3-006F-6DAB-7076-9AE73B4035EA}"/>
          </ac:cxnSpMkLst>
        </pc:cxnChg>
        <pc:cxnChg chg="del">
          <ac:chgData name="昀澤 李" userId="aa9c11fbc93450aa" providerId="LiveId" clId="{B1371DD3-9A95-400C-BE16-1257F27EEB9F}" dt="2023-06-07T06:21:00.663" v="897" actId="478"/>
          <ac:cxnSpMkLst>
            <pc:docMk/>
            <pc:sldMk cId="44162445" sldId="316"/>
            <ac:cxnSpMk id="194" creationId="{E8A4A8B3-138B-97DD-7C69-87FB17F2FDF0}"/>
          </ac:cxnSpMkLst>
        </pc:cxnChg>
        <pc:cxnChg chg="del mod">
          <ac:chgData name="昀澤 李" userId="aa9c11fbc93450aa" providerId="LiveId" clId="{B1371DD3-9A95-400C-BE16-1257F27EEB9F}" dt="2023-06-07T07:17:50.616" v="963" actId="478"/>
          <ac:cxnSpMkLst>
            <pc:docMk/>
            <pc:sldMk cId="44162445" sldId="316"/>
            <ac:cxnSpMk id="215" creationId="{E71E69E8-079E-BA2A-FAD5-39E1BFB931FD}"/>
          </ac:cxnSpMkLst>
        </pc:cxnChg>
        <pc:cxnChg chg="del mod">
          <ac:chgData name="昀澤 李" userId="aa9c11fbc93450aa" providerId="LiveId" clId="{B1371DD3-9A95-400C-BE16-1257F27EEB9F}" dt="2023-06-07T07:17:49.595" v="962" actId="478"/>
          <ac:cxnSpMkLst>
            <pc:docMk/>
            <pc:sldMk cId="44162445" sldId="316"/>
            <ac:cxnSpMk id="218" creationId="{A6FB1330-E6EC-DB08-C22E-8A25B8A7E26B}"/>
          </ac:cxnSpMkLst>
        </pc:cxnChg>
        <pc:cxnChg chg="del mod">
          <ac:chgData name="昀澤 李" userId="aa9c11fbc93450aa" providerId="LiveId" clId="{B1371DD3-9A95-400C-BE16-1257F27EEB9F}" dt="2023-06-07T07:17:47.528" v="960" actId="478"/>
          <ac:cxnSpMkLst>
            <pc:docMk/>
            <pc:sldMk cId="44162445" sldId="316"/>
            <ac:cxnSpMk id="221" creationId="{65F0F17B-C369-85AE-E6E1-7C87C4690DF3}"/>
          </ac:cxnSpMkLst>
        </pc:cxnChg>
        <pc:cxnChg chg="del mod">
          <ac:chgData name="昀澤 李" userId="aa9c11fbc93450aa" providerId="LiveId" clId="{B1371DD3-9A95-400C-BE16-1257F27EEB9F}" dt="2023-06-07T07:17:48.596" v="961" actId="478"/>
          <ac:cxnSpMkLst>
            <pc:docMk/>
            <pc:sldMk cId="44162445" sldId="316"/>
            <ac:cxnSpMk id="225" creationId="{C48C70B7-1150-9272-721E-86BB823BCC5E}"/>
          </ac:cxnSpMkLst>
        </pc:cxnChg>
      </pc:sldChg>
      <pc:sldChg chg="addSp delSp modSp new mod ord">
        <pc:chgData name="昀澤 李" userId="aa9c11fbc93450aa" providerId="LiveId" clId="{B1371DD3-9A95-400C-BE16-1257F27EEB9F}" dt="2023-06-12T08:28:46.380" v="1640" actId="692"/>
        <pc:sldMkLst>
          <pc:docMk/>
          <pc:sldMk cId="2700476038" sldId="317"/>
        </pc:sldMkLst>
        <pc:spChg chg="mod">
          <ac:chgData name="昀澤 李" userId="aa9c11fbc93450aa" providerId="LiveId" clId="{B1371DD3-9A95-400C-BE16-1257F27EEB9F}" dt="2023-06-12T08:02:06.650" v="1405" actId="2711"/>
          <ac:spMkLst>
            <pc:docMk/>
            <pc:sldMk cId="2700476038" sldId="317"/>
            <ac:spMk id="2" creationId="{D4C76598-D024-9A1E-18D1-3AA3D4405753}"/>
          </ac:spMkLst>
        </pc:spChg>
        <pc:spChg chg="del">
          <ac:chgData name="昀澤 李" userId="aa9c11fbc93450aa" providerId="LiveId" clId="{B1371DD3-9A95-400C-BE16-1257F27EEB9F}" dt="2023-06-12T08:01:35.794" v="1380" actId="478"/>
          <ac:spMkLst>
            <pc:docMk/>
            <pc:sldMk cId="2700476038" sldId="317"/>
            <ac:spMk id="3" creationId="{1B27385D-DD91-5837-25D5-AF8FB03D7D86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4" creationId="{5378A4B4-5788-90D3-069B-CAF79735FA31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5" creationId="{2DAEF04A-5323-976F-1766-486C75C8AC51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6" creationId="{26D76F8F-F316-34E6-0C65-9C38D8CBD5B0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7" creationId="{68AD0752-B311-9870-7194-E98479354AC1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8" creationId="{0CFE76FD-8083-5102-439C-99A7D90BDFC5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9" creationId="{CE1B4CF3-DE3C-7CBF-2C6C-A84E3D696F5D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0" creationId="{B0D75572-FB54-293D-5772-3A7F0057597A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1" creationId="{558552B1-6292-744A-3B2A-8233CB2C7179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2" creationId="{55664F0C-6C3B-E272-C054-8DD97F636579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3" creationId="{8118270E-6063-5004-339A-FF286B8D31FC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4" creationId="{E42B6F60-9916-B3A1-A00A-223517FFDA83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5" creationId="{79FCB168-4EC7-FDDF-E4AA-40A7A4690995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6" creationId="{E7859CE9-3A64-4D70-B62C-A299B8E88BC2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7" creationId="{18D85977-6E45-4CCA-2462-32E63E0D9030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8" creationId="{432AE89F-A6B2-821D-92E6-FE1D7D7663AF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19" creationId="{C173EB5A-FFE5-09A0-C02D-DDAB04A74FDA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0" creationId="{65EA421F-8D8D-DDE3-BDB6-9815BDC229EB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1" creationId="{D392A001-6CA3-E63B-EEFA-B13B943A70BE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2" creationId="{27C42D18-2280-3927-C68A-8038DA3B5700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3" creationId="{E214BF0D-E3D6-9284-D74A-BD4DA35B0A51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4" creationId="{6C2BA121-6D01-96AB-EC43-7DB930F1137E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5" creationId="{0473912E-728A-2F17-7D14-90093EA2830B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8" creationId="{70277253-2A70-FBDF-E6A7-C5E51C4E40CE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29" creationId="{E1D3E677-839F-70BD-D030-ABE34748E723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32" creationId="{6DB4552E-E03B-5CA6-534E-CCE1C824D6A3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35" creationId="{2B16CA9B-8890-03DD-4554-C332D202BC1C}"/>
          </ac:spMkLst>
        </pc:spChg>
        <pc:spChg chg="add mod">
          <ac:chgData name="昀澤 李" userId="aa9c11fbc93450aa" providerId="LiveId" clId="{B1371DD3-9A95-400C-BE16-1257F27EEB9F}" dt="2023-06-12T08:01:52.076" v="1394" actId="1076"/>
          <ac:spMkLst>
            <pc:docMk/>
            <pc:sldMk cId="2700476038" sldId="317"/>
            <ac:spMk id="36" creationId="{0E114F04-F210-6A40-325B-5FC290021C5A}"/>
          </ac:spMkLst>
        </pc:spChg>
        <pc:spChg chg="add mod">
          <ac:chgData name="昀澤 李" userId="aa9c11fbc93450aa" providerId="LiveId" clId="{B1371DD3-9A95-400C-BE16-1257F27EEB9F}" dt="2023-06-12T08:26:35.691" v="1638" actId="1076"/>
          <ac:spMkLst>
            <pc:docMk/>
            <pc:sldMk cId="2700476038" sldId="317"/>
            <ac:spMk id="39" creationId="{0609D84B-3456-825F-93D5-6FDB6ADE3C2C}"/>
          </ac:spMkLst>
        </pc:sp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26" creationId="{A88D1036-0B9F-4362-2F66-A14F50AA5E7B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27" creationId="{06911491-64C3-DB54-A2E3-59B4F1F6845B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0" creationId="{0C73E173-3B77-514D-81AC-EEBD2DD36C87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1" creationId="{829CAB5D-14A0-B3C2-87E6-31C23F3E1C10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3" creationId="{94D8089F-90A0-7FEC-EC7E-9AA5D73D9D9E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4" creationId="{4B5F23C2-8E07-5B57-FB53-B584BB895C2C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7" creationId="{B791710E-F6E5-79F0-CC10-D19599E6BC80}"/>
          </ac:cxnSpMkLst>
        </pc:cxnChg>
        <pc:cxnChg chg="add mod">
          <ac:chgData name="昀澤 李" userId="aa9c11fbc93450aa" providerId="LiveId" clId="{B1371DD3-9A95-400C-BE16-1257F27EEB9F}" dt="2023-06-12T08:01:52.076" v="1394" actId="1076"/>
          <ac:cxnSpMkLst>
            <pc:docMk/>
            <pc:sldMk cId="2700476038" sldId="317"/>
            <ac:cxnSpMk id="38" creationId="{9C4BC8CA-0D59-F50A-2063-EE7C905C4C85}"/>
          </ac:cxnSpMkLst>
        </pc:cxnChg>
        <pc:cxnChg chg="add mod">
          <ac:chgData name="昀澤 李" userId="aa9c11fbc93450aa" providerId="LiveId" clId="{B1371DD3-9A95-400C-BE16-1257F27EEB9F}" dt="2023-06-12T08:28:46.380" v="1640" actId="692"/>
          <ac:cxnSpMkLst>
            <pc:docMk/>
            <pc:sldMk cId="2700476038" sldId="317"/>
            <ac:cxnSpMk id="40" creationId="{8E6E92DB-1980-ED6D-6E42-ED235A955D70}"/>
          </ac:cxnSpMkLst>
        </pc:cxnChg>
      </pc:sldChg>
      <pc:sldChg chg="addSp delSp modSp new mod ord">
        <pc:chgData name="昀澤 李" userId="aa9c11fbc93450aa" providerId="LiveId" clId="{B1371DD3-9A95-400C-BE16-1257F27EEB9F}" dt="2023-06-13T16:11:37.237" v="2106" actId="1076"/>
        <pc:sldMkLst>
          <pc:docMk/>
          <pc:sldMk cId="2198439312" sldId="318"/>
        </pc:sldMkLst>
        <pc:spChg chg="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2" creationId="{E8D30BD6-FFF6-70EC-C3D5-E22DCF2BECC6}"/>
          </ac:spMkLst>
        </pc:spChg>
        <pc:spChg chg="del">
          <ac:chgData name="昀澤 李" userId="aa9c11fbc93450aa" providerId="LiveId" clId="{B1371DD3-9A95-400C-BE16-1257F27EEB9F}" dt="2023-06-12T08:54:40.941" v="1645" actId="478"/>
          <ac:spMkLst>
            <pc:docMk/>
            <pc:sldMk cId="2198439312" sldId="318"/>
            <ac:spMk id="3" creationId="{DB23E601-51D2-717D-2A69-C8424E467579}"/>
          </ac:spMkLst>
        </pc:spChg>
        <pc:spChg chg="add mod">
          <ac:chgData name="昀澤 李" userId="aa9c11fbc93450aa" providerId="LiveId" clId="{B1371DD3-9A95-400C-BE16-1257F27EEB9F}" dt="2023-06-13T16:06:20.190" v="2087" actId="14100"/>
          <ac:spMkLst>
            <pc:docMk/>
            <pc:sldMk cId="2198439312" sldId="318"/>
            <ac:spMk id="4" creationId="{F991BB0D-678F-5992-D877-D59F00D87673}"/>
          </ac:spMkLst>
        </pc:spChg>
        <pc:spChg chg="add del mod">
          <ac:chgData name="昀澤 李" userId="aa9c11fbc93450aa" providerId="LiveId" clId="{B1371DD3-9A95-400C-BE16-1257F27EEB9F}" dt="2023-06-13T02:42:25.063" v="1804" actId="478"/>
          <ac:spMkLst>
            <pc:docMk/>
            <pc:sldMk cId="2198439312" sldId="318"/>
            <ac:spMk id="5" creationId="{369603E0-67B3-6C61-F820-B6C75A1868B9}"/>
          </ac:spMkLst>
        </pc:spChg>
        <pc:spChg chg="add mod">
          <ac:chgData name="昀澤 李" userId="aa9c11fbc93450aa" providerId="LiveId" clId="{B1371DD3-9A95-400C-BE16-1257F27EEB9F}" dt="2023-06-13T16:06:16.858" v="2086" actId="14100"/>
          <ac:spMkLst>
            <pc:docMk/>
            <pc:sldMk cId="2198439312" sldId="318"/>
            <ac:spMk id="6" creationId="{0586DE06-9176-B56C-28B0-0D8028615D7F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7" creationId="{1BF92799-5E4E-5C25-E066-AC5C3E265CA5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8" creationId="{8050628F-168F-269C-7D57-367A194C927C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9" creationId="{C6260903-309C-77A8-F9BC-C8629A4269F8}"/>
          </ac:spMkLst>
        </pc:spChg>
        <pc:spChg chg="add mod">
          <ac:chgData name="昀澤 李" userId="aa9c11fbc93450aa" providerId="LiveId" clId="{B1371DD3-9A95-400C-BE16-1257F27EEB9F}" dt="2023-06-13T16:05:41.126" v="2078" actId="14100"/>
          <ac:spMkLst>
            <pc:docMk/>
            <pc:sldMk cId="2198439312" sldId="318"/>
            <ac:spMk id="10" creationId="{432ECB4F-9983-8FE7-3BF2-A393FD74C2CC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11" creationId="{E87999E3-9575-02E2-802D-E13E4025EBAD}"/>
          </ac:spMkLst>
        </pc:spChg>
        <pc:spChg chg="add del mod">
          <ac:chgData name="昀澤 李" userId="aa9c11fbc93450aa" providerId="LiveId" clId="{B1371DD3-9A95-400C-BE16-1257F27EEB9F}" dt="2023-06-13T02:42:21.892" v="1803" actId="478"/>
          <ac:spMkLst>
            <pc:docMk/>
            <pc:sldMk cId="2198439312" sldId="318"/>
            <ac:spMk id="12" creationId="{6A53825C-CB65-9B9B-E3EA-291B5735E8B4}"/>
          </ac:spMkLst>
        </pc:spChg>
        <pc:spChg chg="add mod">
          <ac:chgData name="昀澤 李" userId="aa9c11fbc93450aa" providerId="LiveId" clId="{B1371DD3-9A95-400C-BE16-1257F27EEB9F}" dt="2023-06-13T16:05:57.038" v="2083" actId="1076"/>
          <ac:spMkLst>
            <pc:docMk/>
            <pc:sldMk cId="2198439312" sldId="318"/>
            <ac:spMk id="13" creationId="{30B37CE4-1F42-810C-2AA1-0962B0306234}"/>
          </ac:spMkLst>
        </pc:spChg>
        <pc:spChg chg="add mod">
          <ac:chgData name="昀澤 李" userId="aa9c11fbc93450aa" providerId="LiveId" clId="{B1371DD3-9A95-400C-BE16-1257F27EEB9F}" dt="2023-06-13T16:05:54.497" v="2082" actId="1076"/>
          <ac:spMkLst>
            <pc:docMk/>
            <pc:sldMk cId="2198439312" sldId="318"/>
            <ac:spMk id="14" creationId="{28D26D24-DA61-59E1-8368-C5673E0F06E0}"/>
          </ac:spMkLst>
        </pc:spChg>
        <pc:spChg chg="add mod">
          <ac:chgData name="昀澤 李" userId="aa9c11fbc93450aa" providerId="LiveId" clId="{B1371DD3-9A95-400C-BE16-1257F27EEB9F}" dt="2023-06-13T16:06:02.766" v="2084" actId="1076"/>
          <ac:spMkLst>
            <pc:docMk/>
            <pc:sldMk cId="2198439312" sldId="318"/>
            <ac:spMk id="15" creationId="{7832418F-7B83-59FD-4DE4-270361DE60A1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16" creationId="{5528BA1D-CB2E-CC74-BE2C-4B8A4A31F1F8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17" creationId="{3CA4182E-7084-D41D-3212-3528F2BE39B5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18" creationId="{8209FB98-2B36-B6CE-94DC-71FC0DE0B6A2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24" creationId="{838CAF3E-A032-B234-64B1-B50C3F684BA7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29" creationId="{A7362929-7D43-2526-0671-6FBB7537A4DE}"/>
          </ac:spMkLst>
        </pc:spChg>
        <pc:spChg chg="add mod">
          <ac:chgData name="昀澤 李" userId="aa9c11fbc93450aa" providerId="LiveId" clId="{B1371DD3-9A95-400C-BE16-1257F27EEB9F}" dt="2023-06-13T16:04:48.253" v="2067" actId="113"/>
          <ac:spMkLst>
            <pc:docMk/>
            <pc:sldMk cId="2198439312" sldId="318"/>
            <ac:spMk id="33" creationId="{302F5FBC-D1C4-40DD-FA68-F095CA054439}"/>
          </ac:spMkLst>
        </pc:spChg>
        <pc:spChg chg="add mod ord">
          <ac:chgData name="昀澤 李" userId="aa9c11fbc93450aa" providerId="LiveId" clId="{B1371DD3-9A95-400C-BE16-1257F27EEB9F}" dt="2023-06-13T16:06:24.182" v="2090" actId="14100"/>
          <ac:spMkLst>
            <pc:docMk/>
            <pc:sldMk cId="2198439312" sldId="318"/>
            <ac:spMk id="51" creationId="{E78D088B-241C-D723-6540-AC1B19E11E64}"/>
          </ac:spMkLst>
        </pc:spChg>
        <pc:spChg chg="add mod ord">
          <ac:chgData name="昀澤 李" userId="aa9c11fbc93450aa" providerId="LiveId" clId="{B1371DD3-9A95-400C-BE16-1257F27EEB9F}" dt="2023-06-13T16:05:52.112" v="2081" actId="1076"/>
          <ac:spMkLst>
            <pc:docMk/>
            <pc:sldMk cId="2198439312" sldId="318"/>
            <ac:spMk id="52" creationId="{17724A7A-834B-2797-EF32-A34D06BCB6E8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4" creationId="{F658D99E-BB96-0554-5977-1C4E6EA24C09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5" creationId="{A2703ABC-4986-8119-4D77-BEF585BFCF95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6" creationId="{668EBD65-30DB-CA21-788A-1572985CD797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7" creationId="{DC1F47A5-2375-DE7D-5EFF-8F41340157ED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8" creationId="{492CB56D-9A48-F8F5-F0A7-4EA419AA6C05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59" creationId="{A2B4A1C1-6102-C494-7E49-08A98752983B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0" creationId="{3FFC59A6-789B-F42A-6499-248D0BE91DDD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1" creationId="{0B472541-E470-1FC0-1AA2-DC4A8D240A55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2" creationId="{C6B1401D-0896-E71A-F5E6-10C8C0D5545C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3" creationId="{15212FE7-581C-5E5F-EB18-CF14B447FAB0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4" creationId="{2E161676-E931-A538-6BA6-9414028AFD8B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5" creationId="{2C267ADC-E3BA-818D-C006-1136BEE21C4C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6" creationId="{A7342976-18E2-B16D-1A4E-63F96139F76C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7" creationId="{524C97A5-48E5-E763-99CE-D2D1062864BA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8" creationId="{B0786633-4C3B-5645-3E9B-E66107862505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69" creationId="{123FF10D-0AE3-9678-0470-AC53050C0943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0" creationId="{3D040A87-0E8B-CC4F-730F-7C318A30279B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1" creationId="{C8883982-BF08-97EF-E90B-6F4DE8C300E5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2" creationId="{B0CC6B18-A637-0C59-25C1-8D464F1AAC10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3" creationId="{37B4D9BD-F76A-10A4-920B-00231CF744B8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4" creationId="{80B0BED1-7F21-FCAA-B436-67A9B2707FBD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5" creationId="{D51F5285-1374-DB7F-EA74-BD3B281C898B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6" creationId="{524B3FA4-8A7F-DEBE-D0E0-E49AEDAC892E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7" creationId="{8AB3CF7B-6171-BBEB-A738-F0B29C779C18}"/>
          </ac:spMkLst>
        </pc:spChg>
        <pc:spChg chg="add del mod">
          <ac:chgData name="昀澤 李" userId="aa9c11fbc93450aa" providerId="LiveId" clId="{B1371DD3-9A95-400C-BE16-1257F27EEB9F}" dt="2023-06-13T16:11:22.861" v="2101"/>
          <ac:spMkLst>
            <pc:docMk/>
            <pc:sldMk cId="2198439312" sldId="318"/>
            <ac:spMk id="78" creationId="{5FB564C1-D864-4C58-3F4C-AE38BF5C935E}"/>
          </ac:spMkLst>
        </pc:spChg>
        <pc:spChg chg="add mod">
          <ac:chgData name="昀澤 李" userId="aa9c11fbc93450aa" providerId="LiveId" clId="{B1371DD3-9A95-400C-BE16-1257F27EEB9F}" dt="2023-06-13T16:11:37.237" v="2106" actId="1076"/>
          <ac:spMkLst>
            <pc:docMk/>
            <pc:sldMk cId="2198439312" sldId="318"/>
            <ac:spMk id="79" creationId="{891CEBF6-D2F3-96B2-CDEE-736F8CC8C2E2}"/>
          </ac:spMkLst>
        </pc:spChg>
        <pc:cxnChg chg="add mod">
          <ac:chgData name="昀澤 李" userId="aa9c11fbc93450aa" providerId="LiveId" clId="{B1371DD3-9A95-400C-BE16-1257F27EEB9F}" dt="2023-06-12T09:03:25.580" v="1653" actId="14100"/>
          <ac:cxnSpMkLst>
            <pc:docMk/>
            <pc:sldMk cId="2198439312" sldId="318"/>
            <ac:cxnSpMk id="19" creationId="{10C35D10-D6CD-3447-470C-FEFBE1941ADE}"/>
          </ac:cxnSpMkLst>
        </pc:cxnChg>
        <pc:cxnChg chg="add mod">
          <ac:chgData name="昀澤 李" userId="aa9c11fbc93450aa" providerId="LiveId" clId="{B1371DD3-9A95-400C-BE16-1257F27EEB9F}" dt="2023-06-12T09:03:42.597" v="1658" actId="14100"/>
          <ac:cxnSpMkLst>
            <pc:docMk/>
            <pc:sldMk cId="2198439312" sldId="318"/>
            <ac:cxnSpMk id="20" creationId="{96D795A7-00BB-944D-A618-57EA012AE6F6}"/>
          </ac:cxnSpMkLst>
        </pc:cxnChg>
        <pc:cxnChg chg="add mod">
          <ac:chgData name="昀澤 李" userId="aa9c11fbc93450aa" providerId="LiveId" clId="{B1371DD3-9A95-400C-BE16-1257F27EEB9F}" dt="2023-06-12T09:03:44.443" v="1659" actId="14100"/>
          <ac:cxnSpMkLst>
            <pc:docMk/>
            <pc:sldMk cId="2198439312" sldId="318"/>
            <ac:cxnSpMk id="21" creationId="{4169D8A7-BF32-F8F2-729E-83BD90701D0B}"/>
          </ac:cxnSpMkLst>
        </pc:cxnChg>
        <pc:cxnChg chg="add mod">
          <ac:chgData name="昀澤 李" userId="aa9c11fbc93450aa" providerId="LiveId" clId="{B1371DD3-9A95-400C-BE16-1257F27EEB9F}" dt="2023-06-12T09:03:39.667" v="1657" actId="14100"/>
          <ac:cxnSpMkLst>
            <pc:docMk/>
            <pc:sldMk cId="2198439312" sldId="318"/>
            <ac:cxnSpMk id="22" creationId="{3B2E99DE-1094-ACCA-1BAB-3A865CEEAA69}"/>
          </ac:cxnSpMkLst>
        </pc:cxnChg>
        <pc:cxnChg chg="add mod">
          <ac:chgData name="昀澤 李" userId="aa9c11fbc93450aa" providerId="LiveId" clId="{B1371DD3-9A95-400C-BE16-1257F27EEB9F}" dt="2023-06-12T08:54:39.230" v="1644" actId="1076"/>
          <ac:cxnSpMkLst>
            <pc:docMk/>
            <pc:sldMk cId="2198439312" sldId="318"/>
            <ac:cxnSpMk id="23" creationId="{EC2E3DC8-9BC9-D230-2218-A97EA0739973}"/>
          </ac:cxnSpMkLst>
        </pc:cxnChg>
        <pc:cxnChg chg="add mod">
          <ac:chgData name="昀澤 李" userId="aa9c11fbc93450aa" providerId="LiveId" clId="{B1371DD3-9A95-400C-BE16-1257F27EEB9F}" dt="2023-06-13T12:40:01.614" v="1876" actId="14100"/>
          <ac:cxnSpMkLst>
            <pc:docMk/>
            <pc:sldMk cId="2198439312" sldId="318"/>
            <ac:cxnSpMk id="25" creationId="{6E34860B-4B5D-FEAC-F81C-FCFC4CE6F633}"/>
          </ac:cxnSpMkLst>
        </pc:cxnChg>
        <pc:cxnChg chg="add mod">
          <ac:chgData name="昀澤 李" userId="aa9c11fbc93450aa" providerId="LiveId" clId="{B1371DD3-9A95-400C-BE16-1257F27EEB9F}" dt="2023-06-12T08:54:39.230" v="1644" actId="1076"/>
          <ac:cxnSpMkLst>
            <pc:docMk/>
            <pc:sldMk cId="2198439312" sldId="318"/>
            <ac:cxnSpMk id="26" creationId="{557FF1DC-0B52-D55F-E873-FAFC17D5D2DE}"/>
          </ac:cxnSpMkLst>
        </pc:cxnChg>
        <pc:cxnChg chg="add mod">
          <ac:chgData name="昀澤 李" userId="aa9c11fbc93450aa" providerId="LiveId" clId="{B1371DD3-9A95-400C-BE16-1257F27EEB9F}" dt="2023-06-13T12:40:02.462" v="1878" actId="14100"/>
          <ac:cxnSpMkLst>
            <pc:docMk/>
            <pc:sldMk cId="2198439312" sldId="318"/>
            <ac:cxnSpMk id="27" creationId="{1E2EC515-BC84-3BDE-99DD-3CF8C34C3925}"/>
          </ac:cxnSpMkLst>
        </pc:cxnChg>
        <pc:cxnChg chg="add mod">
          <ac:chgData name="昀澤 李" userId="aa9c11fbc93450aa" providerId="LiveId" clId="{B1371DD3-9A95-400C-BE16-1257F27EEB9F}" dt="2023-06-12T08:54:39.230" v="1644" actId="1076"/>
          <ac:cxnSpMkLst>
            <pc:docMk/>
            <pc:sldMk cId="2198439312" sldId="318"/>
            <ac:cxnSpMk id="28" creationId="{8DC1B2F4-92E0-AB37-4319-18888F0CA55A}"/>
          </ac:cxnSpMkLst>
        </pc:cxnChg>
        <pc:cxnChg chg="add mod">
          <ac:chgData name="昀澤 李" userId="aa9c11fbc93450aa" providerId="LiveId" clId="{B1371DD3-9A95-400C-BE16-1257F27EEB9F}" dt="2023-06-12T08:54:39.230" v="1644" actId="1076"/>
          <ac:cxnSpMkLst>
            <pc:docMk/>
            <pc:sldMk cId="2198439312" sldId="318"/>
            <ac:cxnSpMk id="30" creationId="{2776CD0E-B44A-A24F-74CE-4512C696F912}"/>
          </ac:cxnSpMkLst>
        </pc:cxnChg>
        <pc:cxnChg chg="add mod">
          <ac:chgData name="昀澤 李" userId="aa9c11fbc93450aa" providerId="LiveId" clId="{B1371DD3-9A95-400C-BE16-1257F27EEB9F}" dt="2023-06-12T08:54:39.230" v="1644" actId="1076"/>
          <ac:cxnSpMkLst>
            <pc:docMk/>
            <pc:sldMk cId="2198439312" sldId="318"/>
            <ac:cxnSpMk id="31" creationId="{502C8D0F-22C8-3BD7-5C63-F9F0E708AF40}"/>
          </ac:cxnSpMkLst>
        </pc:cxnChg>
        <pc:cxnChg chg="add mod">
          <ac:chgData name="昀澤 李" userId="aa9c11fbc93450aa" providerId="LiveId" clId="{B1371DD3-9A95-400C-BE16-1257F27EEB9F}" dt="2023-06-13T16:05:41.126" v="2078" actId="14100"/>
          <ac:cxnSpMkLst>
            <pc:docMk/>
            <pc:sldMk cId="2198439312" sldId="318"/>
            <ac:cxnSpMk id="32" creationId="{FDF8EB0C-2BFD-50E1-6228-E26001D0B6EA}"/>
          </ac:cxnSpMkLst>
        </pc:cxnChg>
      </pc:sldChg>
      <pc:sldChg chg="addSp delSp modSp new mod">
        <pc:chgData name="昀澤 李" userId="aa9c11fbc93450aa" providerId="LiveId" clId="{B1371DD3-9A95-400C-BE16-1257F27EEB9F}" dt="2023-06-13T16:11:53.528" v="2111" actId="1076"/>
        <pc:sldMkLst>
          <pc:docMk/>
          <pc:sldMk cId="1439967413" sldId="319"/>
        </pc:sldMkLst>
        <pc:spChg chg="mod">
          <ac:chgData name="昀澤 李" userId="aa9c11fbc93450aa" providerId="LiveId" clId="{B1371DD3-9A95-400C-BE16-1257F27EEB9F}" dt="2023-06-13T16:01:15.518" v="2045" actId="113"/>
          <ac:spMkLst>
            <pc:docMk/>
            <pc:sldMk cId="1439967413" sldId="319"/>
            <ac:spMk id="2" creationId="{5E514F48-E2DF-ACEA-F343-6943D85C605F}"/>
          </ac:spMkLst>
        </pc:spChg>
        <pc:spChg chg="del">
          <ac:chgData name="昀澤 李" userId="aa9c11fbc93450aa" providerId="LiveId" clId="{B1371DD3-9A95-400C-BE16-1257F27EEB9F}" dt="2023-06-12T09:17:10.336" v="1661" actId="478"/>
          <ac:spMkLst>
            <pc:docMk/>
            <pc:sldMk cId="1439967413" sldId="319"/>
            <ac:spMk id="3" creationId="{6D29C269-4681-A6A9-943C-FBFE3DEFD61F}"/>
          </ac:spMkLst>
        </pc:spChg>
        <pc:spChg chg="add mod ord">
          <ac:chgData name="昀澤 李" userId="aa9c11fbc93450aa" providerId="LiveId" clId="{B1371DD3-9A95-400C-BE16-1257F27EEB9F}" dt="2023-06-13T16:05:14.952" v="2073" actId="14100"/>
          <ac:spMkLst>
            <pc:docMk/>
            <pc:sldMk cId="1439967413" sldId="319"/>
            <ac:spMk id="4" creationId="{75EAA8B4-3265-0003-6A03-2F02E26923E0}"/>
          </ac:spMkLst>
        </pc:spChg>
        <pc:spChg chg="add mod ord">
          <ac:chgData name="昀澤 李" userId="aa9c11fbc93450aa" providerId="LiveId" clId="{B1371DD3-9A95-400C-BE16-1257F27EEB9F}" dt="2023-06-13T16:05:17.132" v="2074" actId="14100"/>
          <ac:spMkLst>
            <pc:docMk/>
            <pc:sldMk cId="1439967413" sldId="319"/>
            <ac:spMk id="5" creationId="{52D6DED5-8E9F-1B56-2686-70582C589992}"/>
          </ac:spMkLst>
        </pc:spChg>
        <pc:spChg chg="add mod">
          <ac:chgData name="昀澤 李" userId="aa9c11fbc93450aa" providerId="LiveId" clId="{B1371DD3-9A95-400C-BE16-1257F27EEB9F}" dt="2023-06-13T16:08:01.937" v="2091" actId="1076"/>
          <ac:spMkLst>
            <pc:docMk/>
            <pc:sldMk cId="1439967413" sldId="319"/>
            <ac:spMk id="6" creationId="{4F848D66-80E5-E001-7130-8678AE5D6871}"/>
          </ac:spMkLst>
        </pc:spChg>
        <pc:spChg chg="add mod">
          <ac:chgData name="昀澤 李" userId="aa9c11fbc93450aa" providerId="LiveId" clId="{B1371DD3-9A95-400C-BE16-1257F27EEB9F}" dt="2023-06-13T16:08:01.937" v="2091" actId="1076"/>
          <ac:spMkLst>
            <pc:docMk/>
            <pc:sldMk cId="1439967413" sldId="319"/>
            <ac:spMk id="7" creationId="{8982B09C-999E-16D9-CD03-1F9871BC233E}"/>
          </ac:spMkLst>
        </pc:spChg>
        <pc:spChg chg="add mod">
          <ac:chgData name="昀澤 李" userId="aa9c11fbc93450aa" providerId="LiveId" clId="{B1371DD3-9A95-400C-BE16-1257F27EEB9F}" dt="2023-06-13T16:08:01.937" v="2091" actId="1076"/>
          <ac:spMkLst>
            <pc:docMk/>
            <pc:sldMk cId="1439967413" sldId="319"/>
            <ac:spMk id="8" creationId="{80955E25-E44D-E649-4E75-8EA9DAE46EB7}"/>
          </ac:spMkLst>
        </pc:spChg>
        <pc:spChg chg="add mod">
          <ac:chgData name="昀澤 李" userId="aa9c11fbc93450aa" providerId="LiveId" clId="{B1371DD3-9A95-400C-BE16-1257F27EEB9F}" dt="2023-06-13T16:08:01.937" v="2091" actId="1076"/>
          <ac:spMkLst>
            <pc:docMk/>
            <pc:sldMk cId="1439967413" sldId="319"/>
            <ac:spMk id="9" creationId="{8AF624AF-E17C-2702-2A4D-34FF748EC1E3}"/>
          </ac:spMkLst>
        </pc:spChg>
        <pc:spChg chg="add mod">
          <ac:chgData name="昀澤 李" userId="aa9c11fbc93450aa" providerId="LiveId" clId="{B1371DD3-9A95-400C-BE16-1257F27EEB9F}" dt="2023-06-13T16:08:01.937" v="2091" actId="1076"/>
          <ac:spMkLst>
            <pc:docMk/>
            <pc:sldMk cId="1439967413" sldId="319"/>
            <ac:spMk id="10" creationId="{A830FF0E-1038-F604-3091-84C44236B48F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11" creationId="{80422CD0-901F-3CEA-D287-02306B389708}"/>
          </ac:spMkLst>
        </pc:spChg>
        <pc:spChg chg="add del mod ord">
          <ac:chgData name="昀澤 李" userId="aa9c11fbc93450aa" providerId="LiveId" clId="{B1371DD3-9A95-400C-BE16-1257F27EEB9F}" dt="2023-06-13T16:05:01.815" v="2068" actId="14100"/>
          <ac:spMkLst>
            <pc:docMk/>
            <pc:sldMk cId="1439967413" sldId="319"/>
            <ac:spMk id="12" creationId="{A42A8CC0-F9EB-A919-E145-FC58E2C6AAE3}"/>
          </ac:spMkLst>
        </pc:spChg>
        <pc:spChg chg="add mod">
          <ac:chgData name="昀澤 李" userId="aa9c11fbc93450aa" providerId="LiveId" clId="{B1371DD3-9A95-400C-BE16-1257F27EEB9F}" dt="2023-06-13T16:05:23.816" v="2076" actId="1076"/>
          <ac:spMkLst>
            <pc:docMk/>
            <pc:sldMk cId="1439967413" sldId="319"/>
            <ac:spMk id="13" creationId="{6EF63A7D-B886-0151-2C7B-EEAB64926D87}"/>
          </ac:spMkLst>
        </pc:spChg>
        <pc:spChg chg="add mod">
          <ac:chgData name="昀澤 李" userId="aa9c11fbc93450aa" providerId="LiveId" clId="{B1371DD3-9A95-400C-BE16-1257F27EEB9F}" dt="2023-06-13T16:10:10.001" v="2097" actId="1076"/>
          <ac:spMkLst>
            <pc:docMk/>
            <pc:sldMk cId="1439967413" sldId="319"/>
            <ac:spMk id="14" creationId="{D7063D10-A4F5-378D-0546-F11AD1602AFD}"/>
          </ac:spMkLst>
        </pc:spChg>
        <pc:spChg chg="add mod">
          <ac:chgData name="昀澤 李" userId="aa9c11fbc93450aa" providerId="LiveId" clId="{B1371DD3-9A95-400C-BE16-1257F27EEB9F}" dt="2023-06-13T16:10:04.041" v="2094" actId="255"/>
          <ac:spMkLst>
            <pc:docMk/>
            <pc:sldMk cId="1439967413" sldId="319"/>
            <ac:spMk id="15" creationId="{B1F9DE6D-973B-DB42-C14C-F2FAADA94678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16" creationId="{DA1EF46D-56F4-BD87-492E-C5282325C4D4}"/>
          </ac:spMkLst>
        </pc:spChg>
        <pc:spChg chg="add mod">
          <ac:chgData name="昀澤 李" userId="aa9c11fbc93450aa" providerId="LiveId" clId="{B1371DD3-9A95-400C-BE16-1257F27EEB9F}" dt="2023-06-13T16:11:53.528" v="2111" actId="1076"/>
          <ac:spMkLst>
            <pc:docMk/>
            <pc:sldMk cId="1439967413" sldId="319"/>
            <ac:spMk id="17" creationId="{4B1CD7DF-B629-186E-3877-E28353879181}"/>
          </ac:spMkLst>
        </pc:spChg>
        <pc:spChg chg="add mod">
          <ac:chgData name="昀澤 李" userId="aa9c11fbc93450aa" providerId="LiveId" clId="{B1371DD3-9A95-400C-BE16-1257F27EEB9F}" dt="2023-06-13T16:05:09.874" v="2070" actId="1076"/>
          <ac:spMkLst>
            <pc:docMk/>
            <pc:sldMk cId="1439967413" sldId="319"/>
            <ac:spMk id="18" creationId="{2F77ECE2-7C96-0559-8F9D-1CD1DE7F9748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20" creationId="{09627361-D640-98BA-9192-C928A5B8A05A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23" creationId="{707AAFC2-9C37-155A-D4D4-1DE0A4917367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26" creationId="{A6755F56-0ADD-EB3A-650B-7FAD49715150}"/>
          </ac:spMkLst>
        </pc:spChg>
        <pc:spChg chg="add mod">
          <ac:chgData name="昀澤 李" userId="aa9c11fbc93450aa" providerId="LiveId" clId="{B1371DD3-9A95-400C-BE16-1257F27EEB9F}" dt="2023-06-13T16:11:51.294" v="2110" actId="1076"/>
          <ac:spMkLst>
            <pc:docMk/>
            <pc:sldMk cId="1439967413" sldId="319"/>
            <ac:spMk id="27" creationId="{553EAEC1-98EF-AD1E-D347-271E594093D5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28" creationId="{FF841229-E8A2-8B83-3CF5-B117F18509DC}"/>
          </ac:spMkLst>
        </pc:spChg>
        <pc:spChg chg="add mod">
          <ac:chgData name="昀澤 李" userId="aa9c11fbc93450aa" providerId="LiveId" clId="{B1371DD3-9A95-400C-BE16-1257F27EEB9F}" dt="2023-06-13T16:04:28.679" v="2065" actId="255"/>
          <ac:spMkLst>
            <pc:docMk/>
            <pc:sldMk cId="1439967413" sldId="319"/>
            <ac:spMk id="29" creationId="{B3FCBFD4-DF5B-DA50-2083-69EE8148A09D}"/>
          </ac:spMkLst>
        </pc:spChg>
        <pc:spChg chg="add del mod">
          <ac:chgData name="昀澤 李" userId="aa9c11fbc93450aa" providerId="LiveId" clId="{B1371DD3-9A95-400C-BE16-1257F27EEB9F}" dt="2023-06-13T16:04:23.779" v="2064" actId="255"/>
          <ac:spMkLst>
            <pc:docMk/>
            <pc:sldMk cId="1439967413" sldId="319"/>
            <ac:spMk id="31" creationId="{13DEF2AD-2571-142A-8C2F-16394979A365}"/>
          </ac:spMkLst>
        </pc:spChg>
        <pc:spChg chg="add mod">
          <ac:chgData name="昀澤 李" userId="aa9c11fbc93450aa" providerId="LiveId" clId="{B1371DD3-9A95-400C-BE16-1257F27EEB9F}" dt="2023-06-13T16:04:36.857" v="2066" actId="1076"/>
          <ac:spMkLst>
            <pc:docMk/>
            <pc:sldMk cId="1439967413" sldId="319"/>
            <ac:spMk id="32" creationId="{3903A05E-3D5A-A7AE-B677-700E84D72B07}"/>
          </ac:spMkLst>
        </pc:spChg>
        <pc:spChg chg="add del mod ord">
          <ac:chgData name="昀澤 李" userId="aa9c11fbc93450aa" providerId="LiveId" clId="{B1371DD3-9A95-400C-BE16-1257F27EEB9F}" dt="2023-06-13T02:36:19.774" v="1726" actId="478"/>
          <ac:spMkLst>
            <pc:docMk/>
            <pc:sldMk cId="1439967413" sldId="319"/>
            <ac:spMk id="37" creationId="{64BF5E96-A462-82E9-F5C7-85D22B7465B4}"/>
          </ac:spMkLst>
        </pc:spChg>
        <pc:spChg chg="add del mod ord">
          <ac:chgData name="昀澤 李" userId="aa9c11fbc93450aa" providerId="LiveId" clId="{B1371DD3-9A95-400C-BE16-1257F27EEB9F}" dt="2023-06-13T13:24:48.886" v="2018" actId="478"/>
          <ac:spMkLst>
            <pc:docMk/>
            <pc:sldMk cId="1439967413" sldId="319"/>
            <ac:spMk id="41" creationId="{CD89E1BA-1C2C-2C10-12BB-D8943F8A5A54}"/>
          </ac:spMkLst>
        </pc:spChg>
        <pc:spChg chg="add del mod">
          <ac:chgData name="昀澤 李" userId="aa9c11fbc93450aa" providerId="LiveId" clId="{B1371DD3-9A95-400C-BE16-1257F27EEB9F}" dt="2023-06-13T13:24:42.862" v="2017" actId="478"/>
          <ac:spMkLst>
            <pc:docMk/>
            <pc:sldMk cId="1439967413" sldId="319"/>
            <ac:spMk id="45" creationId="{1D13EAFE-36BA-DC92-5D81-56FB372F0E12}"/>
          </ac:spMkLst>
        </pc:spChg>
        <pc:spChg chg="add mod or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97" creationId="{F9CFC783-7F0C-53A4-C258-EACBD93995F6}"/>
          </ac:spMkLst>
        </pc:spChg>
        <pc:spChg chg="add mod">
          <ac:chgData name="昀澤 李" userId="aa9c11fbc93450aa" providerId="LiveId" clId="{B1371DD3-9A95-400C-BE16-1257F27EEB9F}" dt="2023-06-13T16:04:15.027" v="2062" actId="14100"/>
          <ac:spMkLst>
            <pc:docMk/>
            <pc:sldMk cId="1439967413" sldId="319"/>
            <ac:spMk id="98" creationId="{F39B7EF1-903D-7778-8BAC-A97650FCCE9E}"/>
          </ac:spMkLst>
        </pc:spChg>
        <pc:cxnChg chg="add del mod">
          <ac:chgData name="昀澤 李" userId="aa9c11fbc93450aa" providerId="LiveId" clId="{B1371DD3-9A95-400C-BE16-1257F27EEB9F}" dt="2023-06-13T02:39:59.474" v="1775" actId="478"/>
          <ac:cxnSpMkLst>
            <pc:docMk/>
            <pc:sldMk cId="1439967413" sldId="319"/>
            <ac:cxnSpMk id="19" creationId="{A0A15E07-9660-580F-D91A-4F9899E2804D}"/>
          </ac:cxnSpMkLst>
        </pc:cxnChg>
        <pc:cxnChg chg="add del mod">
          <ac:chgData name="昀澤 李" userId="aa9c11fbc93450aa" providerId="LiveId" clId="{B1371DD3-9A95-400C-BE16-1257F27EEB9F}" dt="2023-06-13T12:46:48.094" v="1952" actId="478"/>
          <ac:cxnSpMkLst>
            <pc:docMk/>
            <pc:sldMk cId="1439967413" sldId="319"/>
            <ac:cxnSpMk id="21" creationId="{C3220363-2DBE-67AB-1088-CC1BE2DC2409}"/>
          </ac:cxnSpMkLst>
        </pc:cxnChg>
        <pc:cxnChg chg="add del mod">
          <ac:chgData name="昀澤 李" userId="aa9c11fbc93450aa" providerId="LiveId" clId="{B1371DD3-9A95-400C-BE16-1257F27EEB9F}" dt="2023-06-13T12:41:32.288" v="1886" actId="478"/>
          <ac:cxnSpMkLst>
            <pc:docMk/>
            <pc:sldMk cId="1439967413" sldId="319"/>
            <ac:cxnSpMk id="22" creationId="{35C95FCB-1CC8-6DA2-0ADC-B23B23F522D8}"/>
          </ac:cxnSpMkLst>
        </pc:cxnChg>
        <pc:cxnChg chg="add del mod">
          <ac:chgData name="昀澤 李" userId="aa9c11fbc93450aa" providerId="LiveId" clId="{B1371DD3-9A95-400C-BE16-1257F27EEB9F}" dt="2023-06-13T12:41:33.209" v="1887" actId="478"/>
          <ac:cxnSpMkLst>
            <pc:docMk/>
            <pc:sldMk cId="1439967413" sldId="319"/>
            <ac:cxnSpMk id="24" creationId="{E95B487D-B893-D0F0-2718-5539DF73C2C6}"/>
          </ac:cxnSpMkLst>
        </pc:cxnChg>
        <pc:cxnChg chg="add del mod">
          <ac:chgData name="昀澤 李" userId="aa9c11fbc93450aa" providerId="LiveId" clId="{B1371DD3-9A95-400C-BE16-1257F27EEB9F}" dt="2023-06-13T12:46:49.223" v="1953" actId="478"/>
          <ac:cxnSpMkLst>
            <pc:docMk/>
            <pc:sldMk cId="1439967413" sldId="319"/>
            <ac:cxnSpMk id="25" creationId="{79BDC219-CEF0-C7E3-648B-AF2FA60B2CB0}"/>
          </ac:cxnSpMkLst>
        </pc:cxnChg>
        <pc:cxnChg chg="add del mod">
          <ac:chgData name="昀澤 李" userId="aa9c11fbc93450aa" providerId="LiveId" clId="{B1371DD3-9A95-400C-BE16-1257F27EEB9F}" dt="2023-06-13T02:39:57.029" v="1774" actId="478"/>
          <ac:cxnSpMkLst>
            <pc:docMk/>
            <pc:sldMk cId="1439967413" sldId="319"/>
            <ac:cxnSpMk id="30" creationId="{3749791D-D12E-D8BB-EC41-A480D94ACEF7}"/>
          </ac:cxnSpMkLst>
        </pc:cxnChg>
        <pc:cxnChg chg="add del mod">
          <ac:chgData name="昀澤 李" userId="aa9c11fbc93450aa" providerId="LiveId" clId="{B1371DD3-9A95-400C-BE16-1257F27EEB9F}" dt="2023-06-13T12:42:49.033" v="1894" actId="478"/>
          <ac:cxnSpMkLst>
            <pc:docMk/>
            <pc:sldMk cId="1439967413" sldId="319"/>
            <ac:cxnSpMk id="33" creationId="{5D5686CA-A666-3CBA-89FE-BD74A2B99049}"/>
          </ac:cxnSpMkLst>
        </pc:cxnChg>
        <pc:cxnChg chg="add del mod">
          <ac:chgData name="昀澤 李" userId="aa9c11fbc93450aa" providerId="LiveId" clId="{B1371DD3-9A95-400C-BE16-1257F27EEB9F}" dt="2023-06-13T12:42:50.980" v="1895" actId="478"/>
          <ac:cxnSpMkLst>
            <pc:docMk/>
            <pc:sldMk cId="1439967413" sldId="319"/>
            <ac:cxnSpMk id="34" creationId="{F04C3381-3325-FB34-362A-6A93BE012463}"/>
          </ac:cxnSpMkLst>
        </pc:cxnChg>
        <pc:cxnChg chg="add del mod">
          <ac:chgData name="昀澤 李" userId="aa9c11fbc93450aa" providerId="LiveId" clId="{B1371DD3-9A95-400C-BE16-1257F27EEB9F}" dt="2023-06-13T12:46:15.765" v="1943" actId="478"/>
          <ac:cxnSpMkLst>
            <pc:docMk/>
            <pc:sldMk cId="1439967413" sldId="319"/>
            <ac:cxnSpMk id="72" creationId="{AD187A76-D08E-C258-F411-B7C769A37843}"/>
          </ac:cxnSpMkLst>
        </pc:cxnChg>
        <pc:cxnChg chg="add del mod">
          <ac:chgData name="昀澤 李" userId="aa9c11fbc93450aa" providerId="LiveId" clId="{B1371DD3-9A95-400C-BE16-1257F27EEB9F}" dt="2023-06-13T12:45:20.241" v="1937" actId="478"/>
          <ac:cxnSpMkLst>
            <pc:docMk/>
            <pc:sldMk cId="1439967413" sldId="319"/>
            <ac:cxnSpMk id="75" creationId="{C8833E81-AE03-DA9F-1213-AE32B1776C62}"/>
          </ac:cxnSpMkLst>
        </pc:cxnChg>
        <pc:cxnChg chg="add del mod">
          <ac:chgData name="昀澤 李" userId="aa9c11fbc93450aa" providerId="LiveId" clId="{B1371DD3-9A95-400C-BE16-1257F27EEB9F}" dt="2023-06-13T13:15:18.501" v="2006" actId="478"/>
          <ac:cxnSpMkLst>
            <pc:docMk/>
            <pc:sldMk cId="1439967413" sldId="319"/>
            <ac:cxnSpMk id="83" creationId="{BA2AFFB4-6FBC-829E-22C1-E22544DD9058}"/>
          </ac:cxnSpMkLst>
        </pc:cxnChg>
        <pc:cxnChg chg="add del mod">
          <ac:chgData name="昀澤 李" userId="aa9c11fbc93450aa" providerId="LiveId" clId="{B1371DD3-9A95-400C-BE16-1257F27EEB9F}" dt="2023-06-13T13:15:20.591" v="2007" actId="478"/>
          <ac:cxnSpMkLst>
            <pc:docMk/>
            <pc:sldMk cId="1439967413" sldId="319"/>
            <ac:cxnSpMk id="88" creationId="{7B12F4D8-EB0C-07A1-A42D-00AB14035FD5}"/>
          </ac:cxnSpMkLst>
        </pc:cxnChg>
      </pc:sldChg>
      <pc:sldChg chg="delSp modSp new mod">
        <pc:chgData name="昀澤 李" userId="aa9c11fbc93450aa" providerId="LiveId" clId="{B1371DD3-9A95-400C-BE16-1257F27EEB9F}" dt="2023-06-14T08:06:11.021" v="2112" actId="478"/>
        <pc:sldMkLst>
          <pc:docMk/>
          <pc:sldMk cId="3562922448" sldId="320"/>
        </pc:sldMkLst>
        <pc:spChg chg="mod">
          <ac:chgData name="昀澤 李" userId="aa9c11fbc93450aa" providerId="LiveId" clId="{B1371DD3-9A95-400C-BE16-1257F27EEB9F}" dt="2023-06-13T15:15:58.541" v="2033" actId="20577"/>
          <ac:spMkLst>
            <pc:docMk/>
            <pc:sldMk cId="3562922448" sldId="320"/>
            <ac:spMk id="2" creationId="{99400166-FEDC-130B-7F21-6B56A9D46104}"/>
          </ac:spMkLst>
        </pc:spChg>
        <pc:spChg chg="del">
          <ac:chgData name="昀澤 李" userId="aa9c11fbc93450aa" providerId="LiveId" clId="{B1371DD3-9A95-400C-BE16-1257F27EEB9F}" dt="2023-06-14T08:06:11.021" v="2112" actId="478"/>
          <ac:spMkLst>
            <pc:docMk/>
            <pc:sldMk cId="3562922448" sldId="320"/>
            <ac:spMk id="3" creationId="{E61A439F-6425-E8DE-F7CA-1689D2959C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7C62-0A50-4581-9C10-F47A74B5E7A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EF5DA-8E44-4288-B850-7FD7129BD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6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F5DA-8E44-4288-B850-7FD7129BD7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8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8B1F3-77E4-F530-C4E2-C5221743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2D090-2751-3B5D-22CC-0AC335310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F2260-BD99-9F6F-7A5F-6D61AC84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C619A-5831-E325-FA20-AC375756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9826A-2CEA-3793-7825-80DE1611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88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27CDF-4949-8321-629D-26C5BCA5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2D57C7-823A-9061-9765-F184DD47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0F22E-E160-2BFA-4F5C-CCAF1876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BA333-13EF-76BC-35C2-DAEC8D7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67FDBA-7B43-877C-9963-653329A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4E6D54-6B43-EC91-F8AE-0B986F14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A19B0-6836-7970-F962-E48B1E7F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B95E2-D593-4930-F40F-14924F5F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721C07-E13D-EC99-6271-B595EDE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CE676-9419-0A70-F339-B0D33BBF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EC1ED-7C71-1954-CF38-EF62B96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BD971-24D9-715D-150E-DF3FA18D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3A5C5-D1DF-2F4E-FF05-72B90993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ADDC2-65C5-62A6-8EF6-3F917C9B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6A8B1-4B8D-DEEF-3995-1E9C4BFA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0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8ACD0-4E9E-C935-2C7B-C46DA150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8391A8-2DBE-FDCC-C852-4E9E925E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2B5FC-64D3-5E16-C151-8A5A57C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9E95F-2190-1462-19A4-853FCA88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BA1A7-2F45-D68A-77AF-0B98420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A434-FF3E-94BB-3C2D-254C2D48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A57-80AF-A090-BB78-B8FBB9D1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CC33B-19A8-72C8-41E2-C04C1380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DAF028-BA0D-8525-6C43-5FB3CA63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0E86D7-0A79-B2FD-E614-2C11FEB4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1E2BC-A4D6-B4E9-A843-33AD612B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4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DFBDD-61CB-16EE-4F6F-8B6552A5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DA23D-CD15-9863-EE0A-4FDD8CAA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37C844-82ED-4FA2-4DD8-D5ADBB93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33C354-01B5-9D3B-9BDC-88E29A747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41C264-E242-57C0-2A31-2D5975ADE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933E8B-D91E-837C-A1D9-8B7D7F9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80B72B-43FF-9074-CA70-5DE22D4B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D37C65-4998-3917-75C4-539908E0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868E9-3C01-CF51-6C18-70174D66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84BB54-375D-FA43-7198-BA6768F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2FA527-7F5A-097E-87A9-1542092C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9A95A5-2CAB-B119-0986-619DD61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41E0B8-0E73-B16D-AE57-C7555A7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F76866-B47E-D03C-5A00-4A0F2224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6C9AB-60F8-40BA-FC9B-7C526B6A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3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3B2B5-04C3-F3DE-9C93-47873898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1DDB9-B340-86B2-0DBB-B9A78832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AD422E-96B3-EFC8-B719-9413C194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2F9B5-783F-FAF5-D96C-71E0B292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519728-CCEC-1B9B-F835-0DEC7DB5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BC544-9E77-807E-95CF-98306695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8218B-70A3-9EEC-03A9-F73E531E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F98665-BD80-7FDB-94A6-C3F0FE10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43B602-F303-4D2A-65DA-4F0E5867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1BF90A-B53A-8725-E554-7903E02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EE821-81D7-8D1B-3ADA-92924FE7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4C9374-F436-F93A-2D4B-56B7DBA9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3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A8E8CD-69A1-7A41-CEA9-D6D712AA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4A00D-F9A2-BF80-78DD-D78CB68A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7D5D-4D93-C83B-B799-205F15972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B073-73D4-4D25-86C2-A77BC87090BF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7A808-2EAC-477E-0B0B-1BA94281B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320E10-9E79-32B4-E2B8-29A10F31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E0D5-2C37-447B-8FE8-F5DC9D200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8EC5B-C29A-079D-4424-86B85D545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MemBo</a:t>
            </a:r>
            <a:r>
              <a:rPr lang="en-US" altLang="zh-TW" dirty="0"/>
              <a:t> Paper Figures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7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76598-D024-9A1E-18D1-3AA3D44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378A4B4-5788-90D3-069B-CAF79735FA31}"/>
              </a:ext>
            </a:extLst>
          </p:cNvPr>
          <p:cNvSpPr/>
          <p:nvPr/>
        </p:nvSpPr>
        <p:spPr>
          <a:xfrm>
            <a:off x="5922316" y="2613357"/>
            <a:ext cx="4890560" cy="3211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AEF04A-5323-976F-1766-486C75C8AC51}"/>
              </a:ext>
            </a:extLst>
          </p:cNvPr>
          <p:cNvSpPr/>
          <p:nvPr/>
        </p:nvSpPr>
        <p:spPr>
          <a:xfrm>
            <a:off x="6691691" y="2755914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6D76F8F-F316-34E6-0C65-9C38D8CBD5B0}"/>
              </a:ext>
            </a:extLst>
          </p:cNvPr>
          <p:cNvSpPr/>
          <p:nvPr/>
        </p:nvSpPr>
        <p:spPr>
          <a:xfrm>
            <a:off x="6600947" y="283488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8AD0752-B311-9870-7194-E98479354AC1}"/>
              </a:ext>
            </a:extLst>
          </p:cNvPr>
          <p:cNvSpPr/>
          <p:nvPr/>
        </p:nvSpPr>
        <p:spPr>
          <a:xfrm>
            <a:off x="6510203" y="2900920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CFE76FD-8083-5102-439C-99A7D90BDFC5}"/>
              </a:ext>
            </a:extLst>
          </p:cNvPr>
          <p:cNvSpPr/>
          <p:nvPr/>
        </p:nvSpPr>
        <p:spPr>
          <a:xfrm>
            <a:off x="6419459" y="297988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1B4CF3-DE3C-7CBF-2C6C-A84E3D696F5D}"/>
              </a:ext>
            </a:extLst>
          </p:cNvPr>
          <p:cNvSpPr/>
          <p:nvPr/>
        </p:nvSpPr>
        <p:spPr>
          <a:xfrm>
            <a:off x="6334078" y="302849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D75572-FB54-293D-5772-3A7F0057597A}"/>
              </a:ext>
            </a:extLst>
          </p:cNvPr>
          <p:cNvSpPr/>
          <p:nvPr/>
        </p:nvSpPr>
        <p:spPr>
          <a:xfrm>
            <a:off x="6243334" y="3107462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58552B1-6292-744A-3B2A-8233CB2C7179}"/>
              </a:ext>
            </a:extLst>
          </p:cNvPr>
          <p:cNvSpPr/>
          <p:nvPr/>
        </p:nvSpPr>
        <p:spPr>
          <a:xfrm>
            <a:off x="6152590" y="317349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5664F0C-6C3B-E272-C054-8DD97F636579}"/>
              </a:ext>
            </a:extLst>
          </p:cNvPr>
          <p:cNvSpPr/>
          <p:nvPr/>
        </p:nvSpPr>
        <p:spPr>
          <a:xfrm>
            <a:off x="3208116" y="2974640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118270E-6063-5004-339A-FF286B8D31FC}"/>
              </a:ext>
            </a:extLst>
          </p:cNvPr>
          <p:cNvSpPr/>
          <p:nvPr/>
        </p:nvSpPr>
        <p:spPr>
          <a:xfrm>
            <a:off x="3132287" y="305360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42B6F60-9916-B3A1-A00A-223517FFDA83}"/>
              </a:ext>
            </a:extLst>
          </p:cNvPr>
          <p:cNvSpPr/>
          <p:nvPr/>
        </p:nvSpPr>
        <p:spPr>
          <a:xfrm>
            <a:off x="3208116" y="436453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FCB168-4EC7-FDDF-E4AA-40A7A4690995}"/>
              </a:ext>
            </a:extLst>
          </p:cNvPr>
          <p:cNvSpPr/>
          <p:nvPr/>
        </p:nvSpPr>
        <p:spPr>
          <a:xfrm>
            <a:off x="3131358" y="445261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7859CE9-3A64-4D70-B62C-A299B8E88BC2}"/>
              </a:ext>
            </a:extLst>
          </p:cNvPr>
          <p:cNvSpPr/>
          <p:nvPr/>
        </p:nvSpPr>
        <p:spPr>
          <a:xfrm>
            <a:off x="3053671" y="312286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8D85977-6E45-4CCA-2462-32E63E0D9030}"/>
              </a:ext>
            </a:extLst>
          </p:cNvPr>
          <p:cNvSpPr/>
          <p:nvPr/>
        </p:nvSpPr>
        <p:spPr>
          <a:xfrm>
            <a:off x="3060819" y="453158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2AE89F-A6B2-821D-92E6-FE1D7D7663AF}"/>
              </a:ext>
            </a:extLst>
          </p:cNvPr>
          <p:cNvSpPr/>
          <p:nvPr/>
        </p:nvSpPr>
        <p:spPr>
          <a:xfrm>
            <a:off x="1852677" y="3612840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173EB5A-FFE5-09A0-C02D-DDAB04A74FDA}"/>
              </a:ext>
            </a:extLst>
          </p:cNvPr>
          <p:cNvSpPr/>
          <p:nvPr/>
        </p:nvSpPr>
        <p:spPr>
          <a:xfrm>
            <a:off x="2973008" y="321094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5EA421F-8D8D-DDE3-BDB6-9815BDC229EB}"/>
              </a:ext>
            </a:extLst>
          </p:cNvPr>
          <p:cNvSpPr/>
          <p:nvPr/>
        </p:nvSpPr>
        <p:spPr>
          <a:xfrm>
            <a:off x="2996566" y="461966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 (16 chips)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392A001-6CA3-E63B-EEFA-B13B943A70BE}"/>
              </a:ext>
            </a:extLst>
          </p:cNvPr>
          <p:cNvSpPr/>
          <p:nvPr/>
        </p:nvSpPr>
        <p:spPr>
          <a:xfrm>
            <a:off x="6061846" y="3252468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7C42D18-2280-3927-C68A-8038DA3B5700}"/>
              </a:ext>
            </a:extLst>
          </p:cNvPr>
          <p:cNvSpPr/>
          <p:nvPr/>
        </p:nvSpPr>
        <p:spPr>
          <a:xfrm>
            <a:off x="6292120" y="3477697"/>
            <a:ext cx="1976830" cy="8972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214BF0D-E3D6-9284-D74A-BD4DA35B0A51}"/>
              </a:ext>
            </a:extLst>
          </p:cNvPr>
          <p:cNvSpPr/>
          <p:nvPr/>
        </p:nvSpPr>
        <p:spPr>
          <a:xfrm>
            <a:off x="6292120" y="4574101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C2BA121-6D01-96AB-EC43-7DB930F1137E}"/>
              </a:ext>
            </a:extLst>
          </p:cNvPr>
          <p:cNvSpPr/>
          <p:nvPr/>
        </p:nvSpPr>
        <p:spPr>
          <a:xfrm>
            <a:off x="6292120" y="5094187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DDR4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473912E-728A-2F17-7D14-90093EA2830B}"/>
              </a:ext>
            </a:extLst>
          </p:cNvPr>
          <p:cNvSpPr/>
          <p:nvPr/>
        </p:nvSpPr>
        <p:spPr>
          <a:xfrm>
            <a:off x="8547522" y="4583473"/>
            <a:ext cx="1155151" cy="91844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88D1036-0B9F-4362-2F66-A14F50AA5E7B}"/>
              </a:ext>
            </a:extLst>
          </p:cNvPr>
          <p:cNvCxnSpPr>
            <a:cxnSpLocks/>
          </p:cNvCxnSpPr>
          <p:nvPr/>
        </p:nvCxnSpPr>
        <p:spPr>
          <a:xfrm>
            <a:off x="8264247" y="5315544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6911491-64C3-DB54-A2E3-59B4F1F6845B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7280535" y="4374907"/>
            <a:ext cx="0" cy="199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0277253-2A70-FBDF-E6A7-C5E51C4E40CE}"/>
              </a:ext>
            </a:extLst>
          </p:cNvPr>
          <p:cNvSpPr/>
          <p:nvPr/>
        </p:nvSpPr>
        <p:spPr>
          <a:xfrm>
            <a:off x="8542001" y="3477697"/>
            <a:ext cx="1160672" cy="39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1D3E677-839F-70BD-D030-ABE34748E723}"/>
              </a:ext>
            </a:extLst>
          </p:cNvPr>
          <p:cNvSpPr/>
          <p:nvPr/>
        </p:nvSpPr>
        <p:spPr>
          <a:xfrm>
            <a:off x="8542001" y="3981641"/>
            <a:ext cx="1160672" cy="3932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C73E173-3B77-514D-81AC-EEBD2DD36C87}"/>
              </a:ext>
            </a:extLst>
          </p:cNvPr>
          <p:cNvCxnSpPr>
            <a:cxnSpLocks/>
          </p:cNvCxnSpPr>
          <p:nvPr/>
        </p:nvCxnSpPr>
        <p:spPr>
          <a:xfrm flipH="1" flipV="1">
            <a:off x="5344412" y="4793147"/>
            <a:ext cx="615737" cy="694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29CAB5D-14A0-B3C2-87E6-31C23F3E1C10}"/>
              </a:ext>
            </a:extLst>
          </p:cNvPr>
          <p:cNvCxnSpPr>
            <a:cxnSpLocks/>
          </p:cNvCxnSpPr>
          <p:nvPr/>
        </p:nvCxnSpPr>
        <p:spPr>
          <a:xfrm flipH="1">
            <a:off x="5344412" y="3062978"/>
            <a:ext cx="581390" cy="1730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DB4552E-E03B-5CA6-534E-CCE1C824D6A3}"/>
              </a:ext>
            </a:extLst>
          </p:cNvPr>
          <p:cNvSpPr txBox="1"/>
          <p:nvPr/>
        </p:nvSpPr>
        <p:spPr>
          <a:xfrm>
            <a:off x="7569272" y="2149303"/>
            <a:ext cx="15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Chip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4D8089F-90A0-7FEC-EC7E-9AA5D73D9D9E}"/>
              </a:ext>
            </a:extLst>
          </p:cNvPr>
          <p:cNvCxnSpPr>
            <a:cxnSpLocks/>
          </p:cNvCxnSpPr>
          <p:nvPr/>
        </p:nvCxnSpPr>
        <p:spPr>
          <a:xfrm>
            <a:off x="8259825" y="4190207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B5F23C2-8E07-5B57-FB53-B584BB895C2C}"/>
              </a:ext>
            </a:extLst>
          </p:cNvPr>
          <p:cNvCxnSpPr>
            <a:cxnSpLocks/>
          </p:cNvCxnSpPr>
          <p:nvPr/>
        </p:nvCxnSpPr>
        <p:spPr>
          <a:xfrm>
            <a:off x="8268950" y="3669422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6CA9B-8890-03DD-4554-C332D202BC1C}"/>
              </a:ext>
            </a:extLst>
          </p:cNvPr>
          <p:cNvSpPr txBox="1"/>
          <p:nvPr/>
        </p:nvSpPr>
        <p:spPr>
          <a:xfrm>
            <a:off x="10323285" y="5338042"/>
            <a:ext cx="4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大括弧 35">
            <a:extLst>
              <a:ext uri="{FF2B5EF4-FFF2-40B4-BE49-F238E27FC236}">
                <a16:creationId xmlns:a16="http://schemas.microsoft.com/office/drawing/2014/main" id="{0E114F04-F210-6A40-325B-5FC290021C5A}"/>
              </a:ext>
            </a:extLst>
          </p:cNvPr>
          <p:cNvSpPr/>
          <p:nvPr/>
        </p:nvSpPr>
        <p:spPr>
          <a:xfrm rot="2712768">
            <a:off x="10326036" y="4889898"/>
            <a:ext cx="155527" cy="921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791710E-F6E5-79F0-CC10-D19599E6BC8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122337" y="4381753"/>
            <a:ext cx="2761" cy="201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9C4BC8CA-0D59-F50A-2063-EE7C905C4C85}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973008" y="3653654"/>
            <a:ext cx="23558" cy="1408723"/>
          </a:xfrm>
          <a:prstGeom prst="curvedConnector3">
            <a:avLst>
              <a:gd name="adj1" fmla="val -970371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609D84B-3456-825F-93D5-6FDB6ADE3C2C}"/>
              </a:ext>
            </a:extLst>
          </p:cNvPr>
          <p:cNvSpPr txBox="1"/>
          <p:nvPr/>
        </p:nvSpPr>
        <p:spPr>
          <a:xfrm>
            <a:off x="1835171" y="2402363"/>
            <a:ext cx="25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input/output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8E6E92DB-1980-ED6D-6E42-ED235A955D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4610" y="3243766"/>
            <a:ext cx="1069630" cy="319831"/>
          </a:xfrm>
          <a:prstGeom prst="curvedConnector3">
            <a:avLst>
              <a:gd name="adj1" fmla="val 45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17724A7A-834B-2797-EF32-A34D06BCB6E8}"/>
              </a:ext>
            </a:extLst>
          </p:cNvPr>
          <p:cNvSpPr/>
          <p:nvPr/>
        </p:nvSpPr>
        <p:spPr>
          <a:xfrm>
            <a:off x="2131054" y="5704391"/>
            <a:ext cx="7797828" cy="96382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8D088B-241C-D723-6540-AC1B19E11E64}"/>
              </a:ext>
            </a:extLst>
          </p:cNvPr>
          <p:cNvSpPr/>
          <p:nvPr/>
        </p:nvSpPr>
        <p:spPr>
          <a:xfrm>
            <a:off x="2134251" y="1539350"/>
            <a:ext cx="7794631" cy="182450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D30BD6-FFF6-70EC-C3D5-E22DCF2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1BB0D-678F-5992-D877-D59F00D87673}"/>
              </a:ext>
            </a:extLst>
          </p:cNvPr>
          <p:cNvSpPr/>
          <p:nvPr/>
        </p:nvSpPr>
        <p:spPr>
          <a:xfrm>
            <a:off x="2131054" y="3426366"/>
            <a:ext cx="7797828" cy="2208037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86DE06-9176-B56C-28B0-0D8028615D7F}"/>
              </a:ext>
            </a:extLst>
          </p:cNvPr>
          <p:cNvSpPr/>
          <p:nvPr/>
        </p:nvSpPr>
        <p:spPr>
          <a:xfrm>
            <a:off x="2420857" y="4722833"/>
            <a:ext cx="7368357" cy="815276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92799-5E4E-5C25-E066-AC5C3E265CA5}"/>
              </a:ext>
            </a:extLst>
          </p:cNvPr>
          <p:cNvSpPr/>
          <p:nvPr/>
        </p:nvSpPr>
        <p:spPr>
          <a:xfrm>
            <a:off x="4490693" y="4830009"/>
            <a:ext cx="1599780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0628F-168F-269C-7D57-367A194C927C}"/>
              </a:ext>
            </a:extLst>
          </p:cNvPr>
          <p:cNvSpPr/>
          <p:nvPr/>
        </p:nvSpPr>
        <p:spPr>
          <a:xfrm>
            <a:off x="3442016" y="4830009"/>
            <a:ext cx="1048677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260903-309C-77A8-F9BC-C8629A4269F8}"/>
              </a:ext>
            </a:extLst>
          </p:cNvPr>
          <p:cNvSpPr/>
          <p:nvPr/>
        </p:nvSpPr>
        <p:spPr>
          <a:xfrm>
            <a:off x="6185905" y="4824805"/>
            <a:ext cx="3462862" cy="6247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ECB4F-9983-8FE7-3BF2-A393FD74C2CC}"/>
              </a:ext>
            </a:extLst>
          </p:cNvPr>
          <p:cNvSpPr/>
          <p:nvPr/>
        </p:nvSpPr>
        <p:spPr>
          <a:xfrm>
            <a:off x="2515081" y="4830009"/>
            <a:ext cx="927131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999E3-9575-02E2-802D-E13E4025EBAD}"/>
              </a:ext>
            </a:extLst>
          </p:cNvPr>
          <p:cNvSpPr/>
          <p:nvPr/>
        </p:nvSpPr>
        <p:spPr>
          <a:xfrm>
            <a:off x="3388293" y="5854231"/>
            <a:ext cx="2204799" cy="66414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B37CE4-1F42-810C-2AA1-0962B0306234}"/>
              </a:ext>
            </a:extLst>
          </p:cNvPr>
          <p:cNvSpPr txBox="1"/>
          <p:nvPr/>
        </p:nvSpPr>
        <p:spPr>
          <a:xfrm>
            <a:off x="2081100" y="3443811"/>
            <a:ext cx="43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26D24-DA61-59E1-8368-C5673E0F06E0}"/>
              </a:ext>
            </a:extLst>
          </p:cNvPr>
          <p:cNvSpPr txBox="1"/>
          <p:nvPr/>
        </p:nvSpPr>
        <p:spPr>
          <a:xfrm>
            <a:off x="2081100" y="6256716"/>
            <a:ext cx="135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32418F-7B83-59FD-4DE4-270361DE60A1}"/>
              </a:ext>
            </a:extLst>
          </p:cNvPr>
          <p:cNvSpPr txBox="1"/>
          <p:nvPr/>
        </p:nvSpPr>
        <p:spPr>
          <a:xfrm>
            <a:off x="2089246" y="2681978"/>
            <a:ext cx="2184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  <a:p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528BA1D-CB2E-CC74-BE2C-4B8A4A31F1F8}"/>
              </a:ext>
            </a:extLst>
          </p:cNvPr>
          <p:cNvSpPr/>
          <p:nvPr/>
        </p:nvSpPr>
        <p:spPr>
          <a:xfrm>
            <a:off x="7112381" y="1656869"/>
            <a:ext cx="2676883" cy="661112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CA4182E-7084-D41D-3212-3528F2BE39B5}"/>
              </a:ext>
            </a:extLst>
          </p:cNvPr>
          <p:cNvSpPr/>
          <p:nvPr/>
        </p:nvSpPr>
        <p:spPr>
          <a:xfrm>
            <a:off x="4145873" y="3529384"/>
            <a:ext cx="2694881" cy="84241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Buddy System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209FB98-2B36-B6CE-94DC-71FC0DE0B6A2}"/>
              </a:ext>
            </a:extLst>
          </p:cNvPr>
          <p:cNvSpPr/>
          <p:nvPr/>
        </p:nvSpPr>
        <p:spPr>
          <a:xfrm>
            <a:off x="4154874" y="1647842"/>
            <a:ext cx="2676883" cy="14274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0C35D10-D6CD-3447-470C-FEFBE1941ADE}"/>
              </a:ext>
            </a:extLst>
          </p:cNvPr>
          <p:cNvCxnSpPr>
            <a:cxnSpLocks/>
          </p:cNvCxnSpPr>
          <p:nvPr/>
        </p:nvCxnSpPr>
        <p:spPr>
          <a:xfrm>
            <a:off x="2565387" y="5446874"/>
            <a:ext cx="839633" cy="43363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6D795A7-00BB-944D-A618-57EA012AE6F6}"/>
              </a:ext>
            </a:extLst>
          </p:cNvPr>
          <p:cNvCxnSpPr>
            <a:cxnSpLocks/>
          </p:cNvCxnSpPr>
          <p:nvPr/>
        </p:nvCxnSpPr>
        <p:spPr>
          <a:xfrm flipH="1">
            <a:off x="5593092" y="5440528"/>
            <a:ext cx="460385" cy="4399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169D8A7-BF32-F8F2-729E-83BD90701D0B}"/>
              </a:ext>
            </a:extLst>
          </p:cNvPr>
          <p:cNvCxnSpPr>
            <a:cxnSpLocks/>
          </p:cNvCxnSpPr>
          <p:nvPr/>
        </p:nvCxnSpPr>
        <p:spPr>
          <a:xfrm>
            <a:off x="6198732" y="5448647"/>
            <a:ext cx="547335" cy="4021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B2E99DE-1094-ACCA-1BAB-3A865CEEAA69}"/>
              </a:ext>
            </a:extLst>
          </p:cNvPr>
          <p:cNvCxnSpPr>
            <a:cxnSpLocks/>
          </p:cNvCxnSpPr>
          <p:nvPr/>
        </p:nvCxnSpPr>
        <p:spPr>
          <a:xfrm flipH="1">
            <a:off x="8936364" y="5446874"/>
            <a:ext cx="712403" cy="4073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EC2E3DC8-9BC9-D230-2218-A97EA0739973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5162842" y="4499537"/>
            <a:ext cx="458214" cy="20273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38CAF3E-A032-B234-64B1-B50C3F684BA7}"/>
              </a:ext>
            </a:extLst>
          </p:cNvPr>
          <p:cNvSpPr/>
          <p:nvPr/>
        </p:nvSpPr>
        <p:spPr>
          <a:xfrm>
            <a:off x="7094333" y="3531002"/>
            <a:ext cx="2694881" cy="849436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Driver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E34860B-4B5D-FEAC-F81C-FCFC4CE6F633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5493314" y="3075328"/>
            <a:ext cx="2" cy="45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57FF1DC-0B52-D55F-E873-FAFC17D5D2D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rot="5400000">
            <a:off x="4500728" y="3837423"/>
            <a:ext cx="458214" cy="1526959"/>
          </a:xfrm>
          <a:prstGeom prst="curvedConnector3">
            <a:avLst>
              <a:gd name="adj1" fmla="val 657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1E2EC515-BC84-3BDE-99DD-3CF8C34C39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6366368" y="1444928"/>
            <a:ext cx="1211403" cy="2957509"/>
          </a:xfrm>
          <a:prstGeom prst="curvedConnector3">
            <a:avLst>
              <a:gd name="adj1" fmla="val 51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8DC1B2F4-92E0-AB37-4319-18888F0CA55A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 rot="5400000">
            <a:off x="8295295" y="3384472"/>
            <a:ext cx="293009" cy="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7362929-7D43-2526-0671-6FBB7537A4DE}"/>
              </a:ext>
            </a:extLst>
          </p:cNvPr>
          <p:cNvSpPr/>
          <p:nvPr/>
        </p:nvSpPr>
        <p:spPr>
          <a:xfrm>
            <a:off x="7094383" y="2576880"/>
            <a:ext cx="2694882" cy="661113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SDK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776CD0E-B44A-A24F-74CE-4512C696F912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8327305" y="2441498"/>
            <a:ext cx="24703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2C8D0F-22C8-3BD7-5C63-F9F0E708AF40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957372" y="4340402"/>
            <a:ext cx="444367" cy="52443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FDF8EB0C-2BFD-50E1-6228-E26001D0B6EA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rot="5400000">
            <a:off x="4006874" y="3343569"/>
            <a:ext cx="458214" cy="25146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02F5FBC-D1C4-40DD-FA68-F095CA054439}"/>
              </a:ext>
            </a:extLst>
          </p:cNvPr>
          <p:cNvSpPr/>
          <p:nvPr/>
        </p:nvSpPr>
        <p:spPr>
          <a:xfrm>
            <a:off x="6731565" y="5850770"/>
            <a:ext cx="2204799" cy="671064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91CEBF6-D2F3-96B2-CDEE-736F8CC8C2E2}"/>
              </a:ext>
            </a:extLst>
          </p:cNvPr>
          <p:cNvSpPr txBox="1"/>
          <p:nvPr/>
        </p:nvSpPr>
        <p:spPr>
          <a:xfrm>
            <a:off x="5622999" y="4329585"/>
            <a:ext cx="28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Zones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3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14F48-E2DF-ACEA-F343-6943D85C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64" y="-21943"/>
            <a:ext cx="10515600" cy="105801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C195B0-4618-7708-012E-0A78E714566C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98018E-E77F-1E0A-2858-A7E11B6A8D70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1D67E1-8A40-A73B-DE17-9B68A5A17D30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551E9E-AABE-2C48-5942-39F8E721DE3C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655C16-6AC1-9AD2-C3EF-D4A79695BCD8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557914-2A23-F205-576A-40102FD60DBA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EE3B93-7CA6-2DF3-5EEA-F6F213A22C24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5D23A30-A755-3295-F29B-66A6AC353C85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F36BB5-C034-24D0-D5CC-ED9AE7BCF12D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5E283D7-C7FC-4C25-7EE5-3EE4AE25B5E7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1916897-3180-CD8C-9B7C-BE37A57B6552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37" name="矩形: 圓角 15">
            <a:extLst>
              <a:ext uri="{FF2B5EF4-FFF2-40B4-BE49-F238E27FC236}">
                <a16:creationId xmlns:a16="http://schemas.microsoft.com/office/drawing/2014/main" id="{CC73DDB0-3BFE-9346-F38A-471D7F7693C5}"/>
              </a:ext>
            </a:extLst>
          </p:cNvPr>
          <p:cNvSpPr/>
          <p:nvPr/>
        </p:nvSpPr>
        <p:spPr>
          <a:xfrm>
            <a:off x="7069182" y="1377843"/>
            <a:ext cx="3082835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圓角 17">
            <a:extLst>
              <a:ext uri="{FF2B5EF4-FFF2-40B4-BE49-F238E27FC236}">
                <a16:creationId xmlns:a16="http://schemas.microsoft.com/office/drawing/2014/main" id="{D6C866D5-9D53-F991-B9B3-611009CB2462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圓角 19">
            <a:extLst>
              <a:ext uri="{FF2B5EF4-FFF2-40B4-BE49-F238E27FC236}">
                <a16:creationId xmlns:a16="http://schemas.microsoft.com/office/drawing/2014/main" id="{B8BBB701-8A60-55AD-8498-5E973B414B27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圓角 22">
            <a:extLst>
              <a:ext uri="{FF2B5EF4-FFF2-40B4-BE49-F238E27FC236}">
                <a16:creationId xmlns:a16="http://schemas.microsoft.com/office/drawing/2014/main" id="{3A3FEF46-2A9E-5E75-3FBE-16DC29B57605}"/>
              </a:ext>
            </a:extLst>
          </p:cNvPr>
          <p:cNvSpPr/>
          <p:nvPr/>
        </p:nvSpPr>
        <p:spPr>
          <a:xfrm>
            <a:off x="8915722" y="2215387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716261-293E-0017-636A-2C2DD1428828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274429D-0168-5310-AD46-59E468B3C2A5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30">
            <a:extLst>
              <a:ext uri="{FF2B5EF4-FFF2-40B4-BE49-F238E27FC236}">
                <a16:creationId xmlns:a16="http://schemas.microsoft.com/office/drawing/2014/main" id="{51E47F5B-DE7C-E031-E367-BF8A7CEB83F8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C6D192D-B68F-6DF9-31FD-C896D9441B20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45" name="矩形: 圓角 16">
            <a:extLst>
              <a:ext uri="{FF2B5EF4-FFF2-40B4-BE49-F238E27FC236}">
                <a16:creationId xmlns:a16="http://schemas.microsoft.com/office/drawing/2014/main" id="{F27E02D6-D92D-D1FB-A3CC-58F7AD847DD6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圓角 27">
            <a:extLst>
              <a:ext uri="{FF2B5EF4-FFF2-40B4-BE49-F238E27FC236}">
                <a16:creationId xmlns:a16="http://schemas.microsoft.com/office/drawing/2014/main" id="{9E5FCAB0-BB05-0B5A-E807-8A12CCCB75D0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圓角 28">
            <a:extLst>
              <a:ext uri="{FF2B5EF4-FFF2-40B4-BE49-F238E27FC236}">
                <a16:creationId xmlns:a16="http://schemas.microsoft.com/office/drawing/2014/main" id="{4CB9FF16-DCDB-9950-5F57-AABEB44CF65D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圓角 22">
            <a:extLst>
              <a:ext uri="{FF2B5EF4-FFF2-40B4-BE49-F238E27FC236}">
                <a16:creationId xmlns:a16="http://schemas.microsoft.com/office/drawing/2014/main" id="{9A0F8B6B-8B91-EFC9-18AE-5C47F2261DEA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圓角 16">
            <a:extLst>
              <a:ext uri="{FF2B5EF4-FFF2-40B4-BE49-F238E27FC236}">
                <a16:creationId xmlns:a16="http://schemas.microsoft.com/office/drawing/2014/main" id="{C4BDD51A-DB47-1EA9-1D96-F8E9B7DF57C8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99187A7-53F6-D672-8B5E-6CDF48BC3ADA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51" name="矩形: 圓角 16">
            <a:extLst>
              <a:ext uri="{FF2B5EF4-FFF2-40B4-BE49-F238E27FC236}">
                <a16:creationId xmlns:a16="http://schemas.microsoft.com/office/drawing/2014/main" id="{DC3A839B-ECD2-D1D9-7269-CF56D8624AF5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CD8C493-DE64-5C34-6983-4B2B4ABB6421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996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2EA4-2CEF-097F-36F3-E043EB3D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4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EA05CD-43FA-A5A6-801B-0D08F7E40367}"/>
              </a:ext>
            </a:extLst>
          </p:cNvPr>
          <p:cNvSpPr/>
          <p:nvPr/>
        </p:nvSpPr>
        <p:spPr>
          <a:xfrm>
            <a:off x="3698220" y="3038525"/>
            <a:ext cx="1516742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 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7C5D6B-0DE2-B2B4-19DB-C21FDB4C9E07}"/>
              </a:ext>
            </a:extLst>
          </p:cNvPr>
          <p:cNvSpPr/>
          <p:nvPr/>
        </p:nvSpPr>
        <p:spPr>
          <a:xfrm>
            <a:off x="3698220" y="2186487"/>
            <a:ext cx="1516742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28A28A4D-E930-ACBE-0313-1158BE63760B}"/>
              </a:ext>
            </a:extLst>
          </p:cNvPr>
          <p:cNvSpPr/>
          <p:nvPr/>
        </p:nvSpPr>
        <p:spPr>
          <a:xfrm>
            <a:off x="5474622" y="2697803"/>
            <a:ext cx="427191" cy="43180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EEFA68-6572-F7B9-6735-34909B10CC2F}"/>
              </a:ext>
            </a:extLst>
          </p:cNvPr>
          <p:cNvSpPr/>
          <p:nvPr/>
        </p:nvSpPr>
        <p:spPr>
          <a:xfrm>
            <a:off x="6150587" y="3038525"/>
            <a:ext cx="1516742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 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767DDD-35EA-C30D-9E63-2909A5A8216B}"/>
              </a:ext>
            </a:extLst>
          </p:cNvPr>
          <p:cNvSpPr/>
          <p:nvPr/>
        </p:nvSpPr>
        <p:spPr>
          <a:xfrm>
            <a:off x="6150587" y="2186487"/>
            <a:ext cx="1516742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DPUs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CE36FF-3537-E2DA-8E94-FE2FF35EF669}"/>
              </a:ext>
            </a:extLst>
          </p:cNvPr>
          <p:cNvSpPr/>
          <p:nvPr/>
        </p:nvSpPr>
        <p:spPr>
          <a:xfrm>
            <a:off x="3684652" y="4252592"/>
            <a:ext cx="756410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13C41-8938-C0CD-8AE9-B41CA063C113}"/>
              </a:ext>
            </a:extLst>
          </p:cNvPr>
          <p:cNvSpPr/>
          <p:nvPr/>
        </p:nvSpPr>
        <p:spPr>
          <a:xfrm>
            <a:off x="4446656" y="4252595"/>
            <a:ext cx="756410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63DB63-8C5B-16FE-E9CC-78D8CBC43FC1}"/>
              </a:ext>
            </a:extLst>
          </p:cNvPr>
          <p:cNvSpPr/>
          <p:nvPr/>
        </p:nvSpPr>
        <p:spPr>
          <a:xfrm>
            <a:off x="3684520" y="5097891"/>
            <a:ext cx="756410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87417B-A361-428A-71DB-D9F36D3526BC}"/>
              </a:ext>
            </a:extLst>
          </p:cNvPr>
          <p:cNvSpPr/>
          <p:nvPr/>
        </p:nvSpPr>
        <p:spPr>
          <a:xfrm>
            <a:off x="4440930" y="5097299"/>
            <a:ext cx="756410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83B3838-7B42-165B-9246-5EC4C148A3DD}"/>
              </a:ext>
            </a:extLst>
          </p:cNvPr>
          <p:cNvSpPr/>
          <p:nvPr/>
        </p:nvSpPr>
        <p:spPr>
          <a:xfrm>
            <a:off x="5463226" y="4756253"/>
            <a:ext cx="427191" cy="43180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E61B40-ADCB-03AA-1760-A1B921D6DFF5}"/>
              </a:ext>
            </a:extLst>
          </p:cNvPr>
          <p:cNvSpPr/>
          <p:nvPr/>
        </p:nvSpPr>
        <p:spPr>
          <a:xfrm>
            <a:off x="6156030" y="4244192"/>
            <a:ext cx="1516742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DPUs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24CE17-844B-3A1F-CF02-B14E45C01796}"/>
              </a:ext>
            </a:extLst>
          </p:cNvPr>
          <p:cNvSpPr/>
          <p:nvPr/>
        </p:nvSpPr>
        <p:spPr>
          <a:xfrm>
            <a:off x="6070945" y="4132200"/>
            <a:ext cx="1697798" cy="1678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7F7F97-659C-2D02-8DA0-FE17B2C64C9A}"/>
              </a:ext>
            </a:extLst>
          </p:cNvPr>
          <p:cNvSpPr/>
          <p:nvPr/>
        </p:nvSpPr>
        <p:spPr>
          <a:xfrm>
            <a:off x="6159952" y="5097299"/>
            <a:ext cx="756410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78B35C-5B34-51AA-6E8D-C0D0BEE1E66E}"/>
              </a:ext>
            </a:extLst>
          </p:cNvPr>
          <p:cNvSpPr/>
          <p:nvPr/>
        </p:nvSpPr>
        <p:spPr>
          <a:xfrm>
            <a:off x="6916362" y="5096707"/>
            <a:ext cx="756410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561596-C40F-86C1-9E8C-138D6E636BD3}"/>
              </a:ext>
            </a:extLst>
          </p:cNvPr>
          <p:cNvSpPr/>
          <p:nvPr/>
        </p:nvSpPr>
        <p:spPr>
          <a:xfrm>
            <a:off x="3607692" y="2079126"/>
            <a:ext cx="1697798" cy="1678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A19706-DA24-B3E9-9960-1303769B87AF}"/>
              </a:ext>
            </a:extLst>
          </p:cNvPr>
          <p:cNvSpPr/>
          <p:nvPr/>
        </p:nvSpPr>
        <p:spPr>
          <a:xfrm>
            <a:off x="6070945" y="2084819"/>
            <a:ext cx="1697798" cy="1678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72B287-5DB7-F58D-8D1B-B9F276F9A9F1}"/>
              </a:ext>
            </a:extLst>
          </p:cNvPr>
          <p:cNvSpPr/>
          <p:nvPr/>
        </p:nvSpPr>
        <p:spPr>
          <a:xfrm>
            <a:off x="3592031" y="4132200"/>
            <a:ext cx="1697798" cy="1678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468C329-3FA5-BCA3-3FA4-71F1889A8B4E}"/>
              </a:ext>
            </a:extLst>
          </p:cNvPr>
          <p:cNvCxnSpPr>
            <a:cxnSpLocks/>
          </p:cNvCxnSpPr>
          <p:nvPr/>
        </p:nvCxnSpPr>
        <p:spPr>
          <a:xfrm>
            <a:off x="7429393" y="3525165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BACAE74-B7E1-17C9-6A9D-03BB98273815}"/>
              </a:ext>
            </a:extLst>
          </p:cNvPr>
          <p:cNvSpPr txBox="1"/>
          <p:nvPr/>
        </p:nvSpPr>
        <p:spPr>
          <a:xfrm>
            <a:off x="1800783" y="3233730"/>
            <a:ext cx="145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0167E78-F0D1-29D8-D72E-EF52EB567EF4}"/>
              </a:ext>
            </a:extLst>
          </p:cNvPr>
          <p:cNvSpPr txBox="1"/>
          <p:nvPr/>
        </p:nvSpPr>
        <p:spPr>
          <a:xfrm>
            <a:off x="1800783" y="4024285"/>
            <a:ext cx="145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9BAF0ECB-4D0A-58C4-55B7-F5A1BF221EF1}"/>
              </a:ext>
            </a:extLst>
          </p:cNvPr>
          <p:cNvCxnSpPr>
            <a:cxnSpLocks/>
          </p:cNvCxnSpPr>
          <p:nvPr/>
        </p:nvCxnSpPr>
        <p:spPr>
          <a:xfrm>
            <a:off x="4806701" y="4439784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F81A30CC-6269-3A40-A084-1B1B226B6142}"/>
              </a:ext>
            </a:extLst>
          </p:cNvPr>
          <p:cNvSpPr/>
          <p:nvPr/>
        </p:nvSpPr>
        <p:spPr>
          <a:xfrm>
            <a:off x="3287179" y="4131608"/>
            <a:ext cx="1519614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41057-230D-8EC8-2125-2AAC6731A573}"/>
              </a:ext>
            </a:extLst>
          </p:cNvPr>
          <p:cNvSpPr/>
          <p:nvPr/>
        </p:nvSpPr>
        <p:spPr>
          <a:xfrm>
            <a:off x="3285218" y="4136244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B6F04-AD65-978B-67E2-D56B5EB67FE4}"/>
              </a:ext>
            </a:extLst>
          </p:cNvPr>
          <p:cNvSpPr/>
          <p:nvPr/>
        </p:nvSpPr>
        <p:spPr>
          <a:xfrm>
            <a:off x="3448874" y="4136244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956C66-0F6F-3E59-6422-C92EE3DDB515}"/>
              </a:ext>
            </a:extLst>
          </p:cNvPr>
          <p:cNvSpPr/>
          <p:nvPr/>
        </p:nvSpPr>
        <p:spPr>
          <a:xfrm>
            <a:off x="3610569" y="4136244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56F7F-8905-D1CA-286F-215546A8569F}"/>
              </a:ext>
            </a:extLst>
          </p:cNvPr>
          <p:cNvSpPr/>
          <p:nvPr/>
        </p:nvSpPr>
        <p:spPr>
          <a:xfrm>
            <a:off x="4475969" y="413488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102">
            <a:extLst>
              <a:ext uri="{FF2B5EF4-FFF2-40B4-BE49-F238E27FC236}">
                <a16:creationId xmlns:a16="http://schemas.microsoft.com/office/drawing/2014/main" id="{F7ABA741-70D8-DEA7-3180-2848A64003E7}"/>
              </a:ext>
            </a:extLst>
          </p:cNvPr>
          <p:cNvCxnSpPr>
            <a:cxnSpLocks/>
          </p:cNvCxnSpPr>
          <p:nvPr/>
        </p:nvCxnSpPr>
        <p:spPr>
          <a:xfrm>
            <a:off x="6612153" y="444401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94BBE0B-5B1B-0218-529A-00B0DF1FA4DC}"/>
              </a:ext>
            </a:extLst>
          </p:cNvPr>
          <p:cNvSpPr/>
          <p:nvPr/>
        </p:nvSpPr>
        <p:spPr>
          <a:xfrm>
            <a:off x="5092631" y="4135842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09E071-A80C-97DD-E983-5D5285BF5F00}"/>
              </a:ext>
            </a:extLst>
          </p:cNvPr>
          <p:cNvSpPr/>
          <p:nvPr/>
        </p:nvSpPr>
        <p:spPr>
          <a:xfrm>
            <a:off x="5090670" y="4140478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346D1C-4A1F-DE4B-3310-DEB773D311AF}"/>
              </a:ext>
            </a:extLst>
          </p:cNvPr>
          <p:cNvSpPr/>
          <p:nvPr/>
        </p:nvSpPr>
        <p:spPr>
          <a:xfrm>
            <a:off x="5254326" y="4140478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189ADC-B517-34EF-51B1-4D3096983796}"/>
              </a:ext>
            </a:extLst>
          </p:cNvPr>
          <p:cNvSpPr/>
          <p:nvPr/>
        </p:nvSpPr>
        <p:spPr>
          <a:xfrm>
            <a:off x="5416021" y="4140478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E0840A-3986-D4FF-1D86-576F8CA2145E}"/>
              </a:ext>
            </a:extLst>
          </p:cNvPr>
          <p:cNvSpPr/>
          <p:nvPr/>
        </p:nvSpPr>
        <p:spPr>
          <a:xfrm>
            <a:off x="6281421" y="41391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-右雙向箭號 19">
            <a:extLst>
              <a:ext uri="{FF2B5EF4-FFF2-40B4-BE49-F238E27FC236}">
                <a16:creationId xmlns:a16="http://schemas.microsoft.com/office/drawing/2014/main" id="{6D779EED-4DA0-5A16-BBF2-82EF74806FAB}"/>
              </a:ext>
            </a:extLst>
          </p:cNvPr>
          <p:cNvSpPr/>
          <p:nvPr/>
        </p:nvSpPr>
        <p:spPr>
          <a:xfrm>
            <a:off x="5380407" y="4230028"/>
            <a:ext cx="375643" cy="12700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C4969DD-38BF-B676-41FA-A065D082B19C}"/>
              </a:ext>
            </a:extLst>
          </p:cNvPr>
          <p:cNvSpPr txBox="1"/>
          <p:nvPr/>
        </p:nvSpPr>
        <p:spPr>
          <a:xfrm>
            <a:off x="7116705" y="4145022"/>
            <a:ext cx="2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borrow_mram_pages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reclaim_mram_pages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曲線接點 33">
            <a:extLst>
              <a:ext uri="{FF2B5EF4-FFF2-40B4-BE49-F238E27FC236}">
                <a16:creationId xmlns:a16="http://schemas.microsoft.com/office/drawing/2014/main" id="{DBF3EFC1-0032-B574-706E-A8A1AE24AA40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rot="5400000" flipH="1" flipV="1">
            <a:off x="6975136" y="2738115"/>
            <a:ext cx="116758" cy="2930573"/>
          </a:xfrm>
          <a:prstGeom prst="curvedConnector3">
            <a:avLst>
              <a:gd name="adj1" fmla="val 24684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39B876F-92E4-BDB7-AEC8-C874CCDE1D6E}"/>
              </a:ext>
            </a:extLst>
          </p:cNvPr>
          <p:cNvSpPr txBox="1"/>
          <p:nvPr/>
        </p:nvSpPr>
        <p:spPr>
          <a:xfrm>
            <a:off x="6935044" y="3220215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9710E4-4074-51A6-1DD5-6E49C83600AE}"/>
              </a:ext>
            </a:extLst>
          </p:cNvPr>
          <p:cNvSpPr txBox="1"/>
          <p:nvPr/>
        </p:nvSpPr>
        <p:spPr>
          <a:xfrm>
            <a:off x="3238129" y="5156849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B244A9-8088-EB1D-A264-E5713735E245}"/>
              </a:ext>
            </a:extLst>
          </p:cNvPr>
          <p:cNvSpPr txBox="1"/>
          <p:nvPr/>
        </p:nvSpPr>
        <p:spPr>
          <a:xfrm>
            <a:off x="5337607" y="5156849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02">
            <a:extLst>
              <a:ext uri="{FF2B5EF4-FFF2-40B4-BE49-F238E27FC236}">
                <a16:creationId xmlns:a16="http://schemas.microsoft.com/office/drawing/2014/main" id="{2B55B77C-0163-FB5C-2CE4-186C8957304E}"/>
              </a:ext>
            </a:extLst>
          </p:cNvPr>
          <p:cNvCxnSpPr>
            <a:cxnSpLocks/>
          </p:cNvCxnSpPr>
          <p:nvPr/>
        </p:nvCxnSpPr>
        <p:spPr>
          <a:xfrm>
            <a:off x="4800765" y="3542556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C0D8F02-A1DB-805E-A3CD-F531F62A469D}"/>
              </a:ext>
            </a:extLst>
          </p:cNvPr>
          <p:cNvSpPr/>
          <p:nvPr/>
        </p:nvSpPr>
        <p:spPr>
          <a:xfrm>
            <a:off x="3281243" y="3234380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610289-1EC8-AD58-E590-08F1A05ADF6F}"/>
              </a:ext>
            </a:extLst>
          </p:cNvPr>
          <p:cNvSpPr/>
          <p:nvPr/>
        </p:nvSpPr>
        <p:spPr>
          <a:xfrm>
            <a:off x="5086695" y="3238614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102">
            <a:extLst>
              <a:ext uri="{FF2B5EF4-FFF2-40B4-BE49-F238E27FC236}">
                <a16:creationId xmlns:a16="http://schemas.microsoft.com/office/drawing/2014/main" id="{A342E42B-D986-F625-4E16-07C31410F1CA}"/>
              </a:ext>
            </a:extLst>
          </p:cNvPr>
          <p:cNvCxnSpPr>
            <a:cxnSpLocks/>
          </p:cNvCxnSpPr>
          <p:nvPr/>
        </p:nvCxnSpPr>
        <p:spPr>
          <a:xfrm>
            <a:off x="6604507" y="3542556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9FD2620-AD4F-47B1-460B-448954D1F5C1}"/>
              </a:ext>
            </a:extLst>
          </p:cNvPr>
          <p:cNvSpPr/>
          <p:nvPr/>
        </p:nvSpPr>
        <p:spPr>
          <a:xfrm>
            <a:off x="3042487" y="5036113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CB4B199-C81C-50C7-0230-03121338BAF1}"/>
              </a:ext>
            </a:extLst>
          </p:cNvPr>
          <p:cNvSpPr/>
          <p:nvPr/>
        </p:nvSpPr>
        <p:spPr>
          <a:xfrm>
            <a:off x="5141965" y="5036113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B99EC2-893F-27F5-83E2-C8F7EE2BE0C3}"/>
              </a:ext>
            </a:extLst>
          </p:cNvPr>
          <p:cNvSpPr/>
          <p:nvPr/>
        </p:nvSpPr>
        <p:spPr>
          <a:xfrm>
            <a:off x="8086200" y="5055280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61DC29-C1ED-123C-4A7E-AABA351E0D62}"/>
              </a:ext>
            </a:extLst>
          </p:cNvPr>
          <p:cNvSpPr/>
          <p:nvPr/>
        </p:nvSpPr>
        <p:spPr>
          <a:xfrm>
            <a:off x="7707928" y="3241891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102">
            <a:extLst>
              <a:ext uri="{FF2B5EF4-FFF2-40B4-BE49-F238E27FC236}">
                <a16:creationId xmlns:a16="http://schemas.microsoft.com/office/drawing/2014/main" id="{A8563547-B1C7-1AB2-C04C-F9D6A2351EA0}"/>
              </a:ext>
            </a:extLst>
          </p:cNvPr>
          <p:cNvCxnSpPr>
            <a:cxnSpLocks/>
          </p:cNvCxnSpPr>
          <p:nvPr/>
        </p:nvCxnSpPr>
        <p:spPr>
          <a:xfrm>
            <a:off x="9225740" y="3545833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93DB45-D4BA-921D-726A-38F53AAEE5FA}"/>
              </a:ext>
            </a:extLst>
          </p:cNvPr>
          <p:cNvSpPr txBox="1"/>
          <p:nvPr/>
        </p:nvSpPr>
        <p:spPr>
          <a:xfrm>
            <a:off x="8324681" y="5146909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曲線接點 59">
            <a:extLst>
              <a:ext uri="{FF2B5EF4-FFF2-40B4-BE49-F238E27FC236}">
                <a16:creationId xmlns:a16="http://schemas.microsoft.com/office/drawing/2014/main" id="{97AFE469-1F33-F420-8DAB-E30AC527731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697271" y="4544304"/>
            <a:ext cx="109182" cy="508026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94DB185-D555-F6A8-521B-6DC389BE4B1F}"/>
              </a:ext>
            </a:extLst>
          </p:cNvPr>
          <p:cNvSpPr txBox="1"/>
          <p:nvPr/>
        </p:nvSpPr>
        <p:spPr>
          <a:xfrm>
            <a:off x="5941093" y="4722570"/>
            <a:ext cx="11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8ABA2E72-E358-63EE-99DC-714AC9C2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9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1C24A-77E0-0DCF-04AA-671142E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BFEC9CB-72AA-B6DE-89B3-2420230780A7}"/>
              </a:ext>
            </a:extLst>
          </p:cNvPr>
          <p:cNvCxnSpPr>
            <a:cxnSpLocks/>
          </p:cNvCxnSpPr>
          <p:nvPr/>
        </p:nvCxnSpPr>
        <p:spPr>
          <a:xfrm>
            <a:off x="3284804" y="2234413"/>
            <a:ext cx="0" cy="416746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08715A-665C-69EC-07DB-89C6CD636458}"/>
              </a:ext>
            </a:extLst>
          </p:cNvPr>
          <p:cNvCxnSpPr>
            <a:cxnSpLocks/>
          </p:cNvCxnSpPr>
          <p:nvPr/>
        </p:nvCxnSpPr>
        <p:spPr>
          <a:xfrm flipH="1">
            <a:off x="3284804" y="6401873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8C6D87F-5B81-6747-E529-CF9D358197D7}"/>
              </a:ext>
            </a:extLst>
          </p:cNvPr>
          <p:cNvCxnSpPr>
            <a:cxnSpLocks/>
          </p:cNvCxnSpPr>
          <p:nvPr/>
        </p:nvCxnSpPr>
        <p:spPr>
          <a:xfrm>
            <a:off x="3284804" y="3148814"/>
            <a:ext cx="6866902" cy="7957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338CB66-E237-0846-CFCC-FCBFF0AE83C0}"/>
              </a:ext>
            </a:extLst>
          </p:cNvPr>
          <p:cNvCxnSpPr>
            <a:cxnSpLocks/>
          </p:cNvCxnSpPr>
          <p:nvPr/>
        </p:nvCxnSpPr>
        <p:spPr>
          <a:xfrm>
            <a:off x="3336016" y="5281234"/>
            <a:ext cx="681569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CA94A00-9478-3A00-F303-623DB2F27B09}"/>
              </a:ext>
            </a:extLst>
          </p:cNvPr>
          <p:cNvSpPr/>
          <p:nvPr/>
        </p:nvSpPr>
        <p:spPr>
          <a:xfrm>
            <a:off x="3271933" y="2693448"/>
            <a:ext cx="6879773" cy="3110192"/>
          </a:xfrm>
          <a:custGeom>
            <a:avLst/>
            <a:gdLst>
              <a:gd name="connsiteX0" fmla="*/ 0 w 4758612"/>
              <a:gd name="connsiteY0" fmla="*/ 267477 h 2178611"/>
              <a:gd name="connsiteX1" fmla="*/ 1866123 w 4758612"/>
              <a:gd name="connsiteY1" fmla="*/ 2177142 h 2178611"/>
              <a:gd name="connsiteX2" fmla="*/ 4758612 w 4758612"/>
              <a:gd name="connsiteY2" fmla="*/ 0 h 217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2" h="2178611">
                <a:moveTo>
                  <a:pt x="0" y="267477"/>
                </a:moveTo>
                <a:cubicBezTo>
                  <a:pt x="536510" y="1244599"/>
                  <a:pt x="1073021" y="2221721"/>
                  <a:pt x="1866123" y="2177142"/>
                </a:cubicBezTo>
                <a:cubicBezTo>
                  <a:pt x="2659225" y="2132563"/>
                  <a:pt x="3708918" y="1066281"/>
                  <a:pt x="47586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85B74F2-8C82-EEEE-E425-26A08AC6C587}"/>
              </a:ext>
            </a:extLst>
          </p:cNvPr>
          <p:cNvSpPr txBox="1"/>
          <p:nvPr/>
        </p:nvSpPr>
        <p:spPr>
          <a:xfrm>
            <a:off x="951832" y="2947415"/>
            <a:ext cx="231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WMARK_HIGH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A956F1-B30F-C278-14C9-9C567D190D86}"/>
              </a:ext>
            </a:extLst>
          </p:cNvPr>
          <p:cNvSpPr txBox="1"/>
          <p:nvPr/>
        </p:nvSpPr>
        <p:spPr>
          <a:xfrm>
            <a:off x="1022350" y="5081179"/>
            <a:ext cx="231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863A33DB-56D6-F051-5529-5BC7B0430849}"/>
              </a:ext>
            </a:extLst>
          </p:cNvPr>
          <p:cNvSpPr/>
          <p:nvPr/>
        </p:nvSpPr>
        <p:spPr>
          <a:xfrm>
            <a:off x="4483705" y="4215219"/>
            <a:ext cx="2745135" cy="730296"/>
          </a:xfrm>
          <a:prstGeom prst="wedgeRoundRectCallout">
            <a:avLst>
              <a:gd name="adj1" fmla="val -39291"/>
              <a:gd name="adj2" fmla="val 9170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kswapd</a:t>
            </a:r>
            <a:r>
              <a:rPr kumimoji="1"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wakeup</a:t>
            </a:r>
            <a:endParaRPr kumimoji="1"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D5FFA1-9B8F-5D3E-CA36-AD8D33900B03}"/>
              </a:ext>
            </a:extLst>
          </p:cNvPr>
          <p:cNvSpPr txBox="1"/>
          <p:nvPr/>
        </p:nvSpPr>
        <p:spPr>
          <a:xfrm>
            <a:off x="9738564" y="6368395"/>
            <a:ext cx="101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9BB3E-41C3-3879-EF73-21B566C9245E}"/>
              </a:ext>
            </a:extLst>
          </p:cNvPr>
          <p:cNvSpPr txBox="1"/>
          <p:nvPr/>
        </p:nvSpPr>
        <p:spPr>
          <a:xfrm>
            <a:off x="1498325" y="1989035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260F4E87-D596-CFD9-72D7-8843C10ED0F8}"/>
              </a:ext>
            </a:extLst>
          </p:cNvPr>
          <p:cNvSpPr/>
          <p:nvPr/>
        </p:nvSpPr>
        <p:spPr>
          <a:xfrm>
            <a:off x="6740026" y="2257343"/>
            <a:ext cx="2745135" cy="730296"/>
          </a:xfrm>
          <a:prstGeom prst="wedgeRoundRectCallout">
            <a:avLst>
              <a:gd name="adj1" fmla="val 52542"/>
              <a:gd name="adj2" fmla="val 7605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kswapd</a:t>
            </a:r>
            <a:r>
              <a:rPr kumimoji="1"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sleeps</a:t>
            </a:r>
            <a:endParaRPr kumimoji="1"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92AA5-B67C-B338-D507-9590CC01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C1F724F-AF45-86F7-364E-9E2E76F32B34}"/>
              </a:ext>
            </a:extLst>
          </p:cNvPr>
          <p:cNvCxnSpPr>
            <a:cxnSpLocks/>
          </p:cNvCxnSpPr>
          <p:nvPr/>
        </p:nvCxnSpPr>
        <p:spPr>
          <a:xfrm>
            <a:off x="4807890" y="3396582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3B7E12F-75D7-6DF4-D92C-64EEBE042A53}"/>
              </a:ext>
            </a:extLst>
          </p:cNvPr>
          <p:cNvCxnSpPr>
            <a:cxnSpLocks/>
          </p:cNvCxnSpPr>
          <p:nvPr/>
        </p:nvCxnSpPr>
        <p:spPr>
          <a:xfrm>
            <a:off x="2618908" y="3396582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E9E4E3-14E3-7C9B-B49A-9E2361CCD7D8}"/>
              </a:ext>
            </a:extLst>
          </p:cNvPr>
          <p:cNvSpPr txBox="1"/>
          <p:nvPr/>
        </p:nvSpPr>
        <p:spPr>
          <a:xfrm>
            <a:off x="2587110" y="2706722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A9452E-DA0E-5178-FAC1-040304E72861}"/>
              </a:ext>
            </a:extLst>
          </p:cNvPr>
          <p:cNvSpPr txBox="1"/>
          <p:nvPr/>
        </p:nvSpPr>
        <p:spPr>
          <a:xfrm>
            <a:off x="5574427" y="2850890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3862B6-7772-EE13-39D0-BCF323C39C32}"/>
              </a:ext>
            </a:extLst>
          </p:cNvPr>
          <p:cNvSpPr txBox="1"/>
          <p:nvPr/>
        </p:nvSpPr>
        <p:spPr>
          <a:xfrm>
            <a:off x="8091794" y="2698414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ADD3F66-C4B7-AB2C-084C-84F8BF47B363}"/>
              </a:ext>
            </a:extLst>
          </p:cNvPr>
          <p:cNvCxnSpPr>
            <a:cxnSpLocks/>
          </p:cNvCxnSpPr>
          <p:nvPr/>
        </p:nvCxnSpPr>
        <p:spPr>
          <a:xfrm>
            <a:off x="2618908" y="5450881"/>
            <a:ext cx="5029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5A3CBA1-355A-30BF-3745-11E21A9C7733}"/>
              </a:ext>
            </a:extLst>
          </p:cNvPr>
          <p:cNvCxnSpPr>
            <a:cxnSpLocks/>
          </p:cNvCxnSpPr>
          <p:nvPr/>
        </p:nvCxnSpPr>
        <p:spPr>
          <a:xfrm>
            <a:off x="3121854" y="5516642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DD08E42-9D25-C57C-5C86-0056B8E04EDA}"/>
              </a:ext>
            </a:extLst>
          </p:cNvPr>
          <p:cNvCxnSpPr>
            <a:cxnSpLocks/>
          </p:cNvCxnSpPr>
          <p:nvPr/>
        </p:nvCxnSpPr>
        <p:spPr>
          <a:xfrm>
            <a:off x="3647292" y="5572608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E62EFD3-277F-3330-A050-6F6FF2F84A07}"/>
              </a:ext>
            </a:extLst>
          </p:cNvPr>
          <p:cNvCxnSpPr>
            <a:cxnSpLocks/>
          </p:cNvCxnSpPr>
          <p:nvPr/>
        </p:nvCxnSpPr>
        <p:spPr>
          <a:xfrm>
            <a:off x="4166960" y="5572608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D60938E-9C94-6B1E-4342-BE0E6202D35D}"/>
              </a:ext>
            </a:extLst>
          </p:cNvPr>
          <p:cNvSpPr txBox="1"/>
          <p:nvPr/>
        </p:nvSpPr>
        <p:spPr>
          <a:xfrm>
            <a:off x="403662" y="4143351"/>
            <a:ext cx="18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D626E1-6E4D-8E8E-FAFE-27B2C070912F}"/>
              </a:ext>
            </a:extLst>
          </p:cNvPr>
          <p:cNvSpPr txBox="1"/>
          <p:nvPr/>
        </p:nvSpPr>
        <p:spPr>
          <a:xfrm>
            <a:off x="399724" y="5227995"/>
            <a:ext cx="209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pipelining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C455A0-1E96-F6D2-8A1F-8BCEEC4F796A}"/>
              </a:ext>
            </a:extLst>
          </p:cNvPr>
          <p:cNvSpPr txBox="1"/>
          <p:nvPr/>
        </p:nvSpPr>
        <p:spPr>
          <a:xfrm>
            <a:off x="397750" y="2980234"/>
            <a:ext cx="200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21F9E9-C098-9832-6191-DA4455E114FE}"/>
              </a:ext>
            </a:extLst>
          </p:cNvPr>
          <p:cNvSpPr txBox="1"/>
          <p:nvPr/>
        </p:nvSpPr>
        <p:spPr>
          <a:xfrm>
            <a:off x="10511932" y="4610831"/>
            <a:ext cx="10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號: 向上 4">
            <a:extLst>
              <a:ext uri="{FF2B5EF4-FFF2-40B4-BE49-F238E27FC236}">
                <a16:creationId xmlns:a16="http://schemas.microsoft.com/office/drawing/2014/main" id="{8C8F0634-8301-E04E-C94E-BCB8A7E3D16A}"/>
              </a:ext>
            </a:extLst>
          </p:cNvPr>
          <p:cNvSpPr/>
          <p:nvPr/>
        </p:nvSpPr>
        <p:spPr>
          <a:xfrm>
            <a:off x="11469368" y="4526572"/>
            <a:ext cx="398764" cy="5185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875C7D-5BFF-657B-DE8F-A81FF230AE9A}"/>
              </a:ext>
            </a:extLst>
          </p:cNvPr>
          <p:cNvSpPr txBox="1"/>
          <p:nvPr/>
        </p:nvSpPr>
        <p:spPr>
          <a:xfrm>
            <a:off x="2587110" y="5792464"/>
            <a:ext cx="23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83A2422-1A10-B834-48E0-B4FC89AC6C47}"/>
              </a:ext>
            </a:extLst>
          </p:cNvPr>
          <p:cNvSpPr txBox="1"/>
          <p:nvPr/>
        </p:nvSpPr>
        <p:spPr>
          <a:xfrm>
            <a:off x="2508206" y="4840374"/>
            <a:ext cx="274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input data copy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接點: 弧形 7">
            <a:extLst>
              <a:ext uri="{FF2B5EF4-FFF2-40B4-BE49-F238E27FC236}">
                <a16:creationId xmlns:a16="http://schemas.microsoft.com/office/drawing/2014/main" id="{8A619FF1-2FA8-E668-DDAE-ED981816B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6689" y="5578150"/>
            <a:ext cx="389868" cy="2024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20">
            <a:extLst>
              <a:ext uri="{FF2B5EF4-FFF2-40B4-BE49-F238E27FC236}">
                <a16:creationId xmlns:a16="http://schemas.microsoft.com/office/drawing/2014/main" id="{128D40DC-9E73-06E8-CBE3-40300C3BC9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2286" y="5262725"/>
            <a:ext cx="248183" cy="808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9F063B2-D810-A4FC-22BB-1E7E415DBAF8}"/>
              </a:ext>
            </a:extLst>
          </p:cNvPr>
          <p:cNvCxnSpPr>
            <a:cxnSpLocks/>
          </p:cNvCxnSpPr>
          <p:nvPr/>
        </p:nvCxnSpPr>
        <p:spPr>
          <a:xfrm>
            <a:off x="8235291" y="3395722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2792455-193A-2D2C-A457-630715FFBBFC}"/>
              </a:ext>
            </a:extLst>
          </p:cNvPr>
          <p:cNvCxnSpPr>
            <a:cxnSpLocks/>
          </p:cNvCxnSpPr>
          <p:nvPr/>
        </p:nvCxnSpPr>
        <p:spPr>
          <a:xfrm>
            <a:off x="2624679" y="4443708"/>
            <a:ext cx="154805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1AD35F-DD15-A49E-6418-98D9CD173967}"/>
              </a:ext>
            </a:extLst>
          </p:cNvPr>
          <p:cNvSpPr txBox="1"/>
          <p:nvPr/>
        </p:nvSpPr>
        <p:spPr>
          <a:xfrm>
            <a:off x="2736842" y="3741412"/>
            <a:ext cx="13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CD2B025-A945-CA5E-F4C8-AD718B1DF215}"/>
              </a:ext>
            </a:extLst>
          </p:cNvPr>
          <p:cNvCxnSpPr>
            <a:cxnSpLocks/>
          </p:cNvCxnSpPr>
          <p:nvPr/>
        </p:nvCxnSpPr>
        <p:spPr>
          <a:xfrm>
            <a:off x="6342848" y="4442056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32C0D91-FAE7-E6C7-47BF-F38458F965B1}"/>
              </a:ext>
            </a:extLst>
          </p:cNvPr>
          <p:cNvCxnSpPr>
            <a:cxnSpLocks/>
          </p:cNvCxnSpPr>
          <p:nvPr/>
        </p:nvCxnSpPr>
        <p:spPr>
          <a:xfrm>
            <a:off x="4153866" y="4442056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AFD13BC-2D96-239A-695F-0AC6C59048B4}"/>
              </a:ext>
            </a:extLst>
          </p:cNvPr>
          <p:cNvSpPr txBox="1"/>
          <p:nvPr/>
        </p:nvSpPr>
        <p:spPr>
          <a:xfrm>
            <a:off x="4122068" y="3752196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26A164F-78C8-DF02-A8F4-48685E561FE6}"/>
              </a:ext>
            </a:extLst>
          </p:cNvPr>
          <p:cNvSpPr txBox="1"/>
          <p:nvPr/>
        </p:nvSpPr>
        <p:spPr>
          <a:xfrm>
            <a:off x="7147673" y="3879911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A10C0C9-68D8-9FCF-88A0-B2F80B8C71D7}"/>
              </a:ext>
            </a:extLst>
          </p:cNvPr>
          <p:cNvSpPr txBox="1"/>
          <p:nvPr/>
        </p:nvSpPr>
        <p:spPr>
          <a:xfrm>
            <a:off x="9626752" y="3743888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0D57F5E-85D0-20DE-2678-B7900529DB45}"/>
              </a:ext>
            </a:extLst>
          </p:cNvPr>
          <p:cNvCxnSpPr>
            <a:cxnSpLocks/>
          </p:cNvCxnSpPr>
          <p:nvPr/>
        </p:nvCxnSpPr>
        <p:spPr>
          <a:xfrm>
            <a:off x="9770249" y="4441196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3A576CB-9304-115F-09C1-A4770AD673D8}"/>
              </a:ext>
            </a:extLst>
          </p:cNvPr>
          <p:cNvCxnSpPr>
            <a:cxnSpLocks/>
          </p:cNvCxnSpPr>
          <p:nvPr/>
        </p:nvCxnSpPr>
        <p:spPr>
          <a:xfrm>
            <a:off x="4968483" y="5576826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586425C-905F-C65F-387A-C85A122928B2}"/>
              </a:ext>
            </a:extLst>
          </p:cNvPr>
          <p:cNvSpPr txBox="1"/>
          <p:nvPr/>
        </p:nvSpPr>
        <p:spPr>
          <a:xfrm>
            <a:off x="5775028" y="5054209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2FC1FDC-CA1E-1E7C-A53F-51DF7E6693A0}"/>
              </a:ext>
            </a:extLst>
          </p:cNvPr>
          <p:cNvSpPr txBox="1"/>
          <p:nvPr/>
        </p:nvSpPr>
        <p:spPr>
          <a:xfrm>
            <a:off x="8252387" y="4878658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577252E-629D-90EE-4DB6-E73E9B55CF89}"/>
              </a:ext>
            </a:extLst>
          </p:cNvPr>
          <p:cNvCxnSpPr>
            <a:cxnSpLocks/>
          </p:cNvCxnSpPr>
          <p:nvPr/>
        </p:nvCxnSpPr>
        <p:spPr>
          <a:xfrm>
            <a:off x="8392487" y="5575966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A8D0D28B-B15D-A1EC-CC45-E70212A44A6B}"/>
              </a:ext>
            </a:extLst>
          </p:cNvPr>
          <p:cNvCxnSpPr>
            <a:cxnSpLocks/>
          </p:cNvCxnSpPr>
          <p:nvPr/>
        </p:nvCxnSpPr>
        <p:spPr>
          <a:xfrm>
            <a:off x="3647292" y="5518659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3352F59-A554-C3F3-DE6A-F7930E701B57}"/>
              </a:ext>
            </a:extLst>
          </p:cNvPr>
          <p:cNvCxnSpPr>
            <a:cxnSpLocks/>
          </p:cNvCxnSpPr>
          <p:nvPr/>
        </p:nvCxnSpPr>
        <p:spPr>
          <a:xfrm>
            <a:off x="3121854" y="5455151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18080</TotalTime>
  <Words>267</Words>
  <Application>Microsoft Macintosh PowerPoint</Application>
  <PresentationFormat>寬螢幕</PresentationFormat>
  <Paragraphs>117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MemBo Paper Figures</vt:lpstr>
      <vt:lpstr>Figure 1</vt:lpstr>
      <vt:lpstr>Figure 2</vt:lpstr>
      <vt:lpstr>Figure 3</vt:lpstr>
      <vt:lpstr>Figure 4</vt:lpstr>
      <vt:lpstr>Figure 5</vt:lpstr>
      <vt:lpstr>Figure 6</vt:lpstr>
      <vt:lpstr>Figure 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昀澤 李</dc:creator>
  <cp:lastModifiedBy>grb72t3yde@gmail.com</cp:lastModifiedBy>
  <cp:revision>123</cp:revision>
  <dcterms:created xsi:type="dcterms:W3CDTF">2023-04-28T05:38:18Z</dcterms:created>
  <dcterms:modified xsi:type="dcterms:W3CDTF">2023-08-03T03:40:37Z</dcterms:modified>
</cp:coreProperties>
</file>