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300" r:id="rId5"/>
    <p:sldId id="305" r:id="rId6"/>
    <p:sldId id="306" r:id="rId7"/>
    <p:sldId id="301" r:id="rId8"/>
    <p:sldId id="303" r:id="rId9"/>
    <p:sldId id="304" r:id="rId10"/>
    <p:sldId id="308" r:id="rId11"/>
    <p:sldId id="309" r:id="rId12"/>
    <p:sldId id="310" r:id="rId13"/>
    <p:sldId id="307" r:id="rId14"/>
    <p:sldId id="302"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S (TITLE)" id="{62F6B051-BA4D-4782-8BC6-268F7B8A80FB}">
          <p14:sldIdLst>
            <p14:sldId id="300"/>
          </p14:sldIdLst>
        </p14:section>
        <p14:section name="CHAPTER SLIDES" id="{8113B947-F5FE-4180-B186-5BB29EABBBBA}">
          <p14:sldIdLst>
            <p14:sldId id="305"/>
            <p14:sldId id="306"/>
            <p14:sldId id="301"/>
            <p14:sldId id="303"/>
            <p14:sldId id="304"/>
            <p14:sldId id="308"/>
            <p14:sldId id="309"/>
            <p14:sldId id="310"/>
            <p14:sldId id="307"/>
            <p14:sldId id="302"/>
          </p14:sldIdLst>
        </p14:section>
        <p14:section name="CONTENT SLIDES" id="{97CEAF62-32E4-4511-BB5F-C96EE0D0AE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BEF"/>
    <a:srgbClr val="CEDD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04"/>
    <p:restoredTop sz="96534"/>
  </p:normalViewPr>
  <p:slideViewPr>
    <p:cSldViewPr snapToGrid="0">
      <p:cViewPr>
        <p:scale>
          <a:sx n="126" d="100"/>
          <a:sy n="126" d="100"/>
        </p:scale>
        <p:origin x="144"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C54AF0-FB66-F249-9AE3-038AA19C1D4C}" type="datetimeFigureOut">
              <a:rPr lang="fr-FR" smtClean="0"/>
              <a:t>25/08/2025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FF4E7-3AC5-504D-A537-66E66CB1F3CE}" type="slidenum">
              <a:rPr lang="fr-FR" smtClean="0"/>
              <a:t>‹N°›</a:t>
            </a:fld>
            <a:endParaRPr lang="fr-FR"/>
          </a:p>
        </p:txBody>
      </p:sp>
    </p:spTree>
    <p:extLst>
      <p:ext uri="{BB962C8B-B14F-4D97-AF65-F5344CB8AC3E}">
        <p14:creationId xmlns:p14="http://schemas.microsoft.com/office/powerpoint/2010/main" val="3730005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5A4FF4E7-3AC5-504D-A537-66E66CB1F3CE}" type="slidenum">
              <a:rPr lang="fr-FR" smtClean="0"/>
              <a:t>1</a:t>
            </a:fld>
            <a:endParaRPr lang="fr-FR"/>
          </a:p>
        </p:txBody>
      </p:sp>
    </p:spTree>
    <p:extLst>
      <p:ext uri="{BB962C8B-B14F-4D97-AF65-F5344CB8AC3E}">
        <p14:creationId xmlns:p14="http://schemas.microsoft.com/office/powerpoint/2010/main" val="327907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effectLst/>
              </a:rPr>
              <a:t>Layer 1 This </a:t>
            </a:r>
            <a:r>
              <a:rPr lang="fr-FR" b="0" i="0" dirty="0" err="1">
                <a:effectLst/>
              </a:rPr>
              <a:t>foundational</a:t>
            </a:r>
            <a:r>
              <a:rPr lang="fr-FR" b="0" i="0" dirty="0">
                <a:effectLst/>
              </a:rPr>
              <a:t> layer </a:t>
            </a:r>
            <a:r>
              <a:rPr lang="fr-FR" b="0" i="0" dirty="0" err="1">
                <a:effectLst/>
              </a:rPr>
              <a:t>establishes</a:t>
            </a:r>
            <a:r>
              <a:rPr lang="fr-FR" b="0" i="0" dirty="0">
                <a:effectLst/>
              </a:rPr>
              <a:t> the basis for </a:t>
            </a:r>
            <a:r>
              <a:rPr lang="fr-FR" b="0" i="0" dirty="0" err="1">
                <a:effectLst/>
              </a:rPr>
              <a:t>subsequent</a:t>
            </a:r>
            <a:r>
              <a:rPr lang="fr-FR" b="0" i="0" dirty="0">
                <a:effectLst/>
              </a:rPr>
              <a:t> </a:t>
            </a:r>
            <a:r>
              <a:rPr lang="fr-FR" b="0" i="0" dirty="0" err="1">
                <a:effectLst/>
              </a:rPr>
              <a:t>product</a:t>
            </a:r>
            <a:r>
              <a:rPr lang="fr-FR" b="0" i="0" dirty="0">
                <a:effectLst/>
              </a:rPr>
              <a:t> </a:t>
            </a:r>
            <a:r>
              <a:rPr lang="fr-FR" b="0" i="0" dirty="0" err="1">
                <a:effectLst/>
              </a:rPr>
              <a:t>development</a:t>
            </a:r>
            <a:r>
              <a:rPr lang="fr-FR" b="0" i="0" dirty="0">
                <a:effectLst/>
              </a:rPr>
              <a:t>, </a:t>
            </a:r>
            <a:r>
              <a:rPr lang="fr-FR" b="0" i="0" dirty="0" err="1">
                <a:effectLst/>
              </a:rPr>
              <a:t>aiding</a:t>
            </a:r>
            <a:r>
              <a:rPr lang="fr-FR" b="0" i="0" dirty="0">
                <a:effectLst/>
              </a:rPr>
              <a:t> teams in </a:t>
            </a:r>
            <a:r>
              <a:rPr lang="fr-FR" b="0" i="0" dirty="0" err="1">
                <a:effectLst/>
              </a:rPr>
              <a:t>conceptualizing</a:t>
            </a:r>
            <a:r>
              <a:rPr lang="fr-FR" b="0" i="0" dirty="0">
                <a:effectLst/>
              </a:rPr>
              <a:t> and </a:t>
            </a:r>
            <a:r>
              <a:rPr lang="fr-FR" b="0" i="0" dirty="0" err="1">
                <a:effectLst/>
              </a:rPr>
              <a:t>aligning</a:t>
            </a:r>
            <a:r>
              <a:rPr lang="fr-FR" b="0" i="0" dirty="0">
                <a:effectLst/>
              </a:rPr>
              <a:t> </a:t>
            </a:r>
            <a:r>
              <a:rPr lang="fr-FR" b="0" i="0" dirty="0" err="1">
                <a:effectLst/>
              </a:rPr>
              <a:t>their</a:t>
            </a:r>
            <a:r>
              <a:rPr lang="fr-FR" b="0" i="0" dirty="0">
                <a:effectLst/>
              </a:rPr>
              <a:t> visions, </a:t>
            </a:r>
            <a:r>
              <a:rPr lang="fr-FR" b="0" i="0" dirty="0" err="1">
                <a:effectLst/>
              </a:rPr>
              <a:t>ensuring</a:t>
            </a:r>
            <a:r>
              <a:rPr lang="fr-FR" b="0" i="0" dirty="0">
                <a:effectLst/>
              </a:rPr>
              <a:t> </a:t>
            </a:r>
            <a:r>
              <a:rPr lang="fr-FR" b="0" i="0" dirty="0" err="1">
                <a:effectLst/>
              </a:rPr>
              <a:t>clarity</a:t>
            </a:r>
            <a:r>
              <a:rPr lang="fr-FR" b="0" i="0" dirty="0">
                <a:effectLst/>
              </a:rPr>
              <a:t> </a:t>
            </a:r>
            <a:r>
              <a:rPr lang="fr-FR" b="0" i="0" dirty="0" err="1">
                <a:effectLst/>
              </a:rPr>
              <a:t>before</a:t>
            </a:r>
            <a:r>
              <a:rPr lang="fr-FR" b="0" i="0" dirty="0">
                <a:effectLst/>
              </a:rPr>
              <a:t> </a:t>
            </a:r>
            <a:r>
              <a:rPr lang="fr-FR" b="0" i="0" dirty="0" err="1">
                <a:effectLst/>
              </a:rPr>
              <a:t>delving</a:t>
            </a:r>
            <a:r>
              <a:rPr lang="fr-FR" b="0" i="0" dirty="0">
                <a:effectLst/>
              </a:rPr>
              <a:t> </a:t>
            </a:r>
            <a:r>
              <a:rPr lang="fr-FR" b="0" i="0" dirty="0" err="1">
                <a:effectLst/>
              </a:rPr>
              <a:t>into</a:t>
            </a:r>
            <a:r>
              <a:rPr lang="fr-FR" b="0" i="0" dirty="0">
                <a:effectLst/>
              </a:rPr>
              <a:t> </a:t>
            </a:r>
            <a:r>
              <a:rPr lang="fr-FR" b="0" i="0" dirty="0" err="1">
                <a:effectLst/>
              </a:rPr>
              <a:t>specific</a:t>
            </a:r>
            <a:r>
              <a:rPr lang="fr-FR" b="0" i="0" dirty="0">
                <a:effectLst/>
              </a:rPr>
              <a:t> </a:t>
            </a:r>
            <a:r>
              <a:rPr lang="fr-FR" b="0" i="0" dirty="0" err="1">
                <a:effectLst/>
              </a:rPr>
              <a:t>product</a:t>
            </a:r>
            <a:r>
              <a:rPr lang="fr-FR" b="0" i="0" dirty="0">
                <a:effectLst/>
              </a:rPr>
              <a:t> classes.</a:t>
            </a:r>
          </a:p>
          <a:p>
            <a:r>
              <a:rPr lang="fr-FR" b="0" i="0" dirty="0">
                <a:effectLst/>
              </a:rPr>
              <a:t>Layer 2 </a:t>
            </a:r>
            <a:r>
              <a:rPr lang="fr-FR" dirty="0"/>
              <a:t>This layer </a:t>
            </a:r>
            <a:r>
              <a:rPr lang="fr-FR" dirty="0" err="1"/>
              <a:t>tailors</a:t>
            </a:r>
            <a:r>
              <a:rPr lang="fr-FR" dirty="0"/>
              <a:t> the </a:t>
            </a:r>
            <a:r>
              <a:rPr lang="fr-FR" dirty="0" err="1"/>
              <a:t>generic</a:t>
            </a:r>
            <a:r>
              <a:rPr lang="fr-FR" dirty="0"/>
              <a:t> </a:t>
            </a:r>
            <a:r>
              <a:rPr lang="fr-FR" dirty="0" err="1"/>
              <a:t>product</a:t>
            </a:r>
            <a:r>
              <a:rPr lang="fr-FR" dirty="0"/>
              <a:t> model to a </a:t>
            </a:r>
            <a:r>
              <a:rPr lang="fr-FR" dirty="0" err="1"/>
              <a:t>specific</a:t>
            </a:r>
            <a:r>
              <a:rPr lang="fr-FR" dirty="0"/>
              <a:t> </a:t>
            </a:r>
            <a:r>
              <a:rPr lang="fr-FR" dirty="0" err="1"/>
              <a:t>product</a:t>
            </a:r>
            <a:r>
              <a:rPr lang="fr-FR" dirty="0"/>
              <a:t> class by </a:t>
            </a:r>
            <a:r>
              <a:rPr lang="fr-FR" dirty="0" err="1"/>
              <a:t>defining</a:t>
            </a:r>
            <a:r>
              <a:rPr lang="fr-FR" dirty="0"/>
              <a:t> the </a:t>
            </a:r>
            <a:r>
              <a:rPr lang="fr-FR" dirty="0" err="1"/>
              <a:t>common</a:t>
            </a:r>
            <a:r>
              <a:rPr lang="fr-FR" dirty="0"/>
              <a:t> </a:t>
            </a:r>
            <a:r>
              <a:rPr lang="fr-FR" dirty="0" err="1"/>
              <a:t>features</a:t>
            </a:r>
            <a:r>
              <a:rPr lang="fr-FR" dirty="0"/>
              <a:t> all </a:t>
            </a:r>
            <a:r>
              <a:rPr lang="fr-FR" dirty="0" err="1"/>
              <a:t>products</a:t>
            </a:r>
            <a:r>
              <a:rPr lang="fr-FR" dirty="0"/>
              <a:t> in </a:t>
            </a:r>
            <a:r>
              <a:rPr lang="fr-FR" dirty="0" err="1"/>
              <a:t>that</a:t>
            </a:r>
            <a:r>
              <a:rPr lang="fr-FR" dirty="0"/>
              <a:t> class </a:t>
            </a:r>
            <a:r>
              <a:rPr lang="fr-FR" dirty="0" err="1"/>
              <a:t>share</a:t>
            </a:r>
            <a:r>
              <a:rPr lang="fr-FR" dirty="0"/>
              <a:t>. It </a:t>
            </a:r>
            <a:r>
              <a:rPr lang="fr-FR" dirty="0" err="1"/>
              <a:t>also</a:t>
            </a:r>
            <a:r>
              <a:rPr lang="fr-FR" dirty="0"/>
              <a:t> </a:t>
            </a:r>
            <a:r>
              <a:rPr lang="fr-FR" dirty="0" err="1"/>
              <a:t>specifies</a:t>
            </a:r>
            <a:r>
              <a:rPr lang="fr-FR" dirty="0"/>
              <a:t> the </a:t>
            </a:r>
            <a:r>
              <a:rPr lang="fr-FR" dirty="0" err="1"/>
              <a:t>concrete</a:t>
            </a:r>
            <a:r>
              <a:rPr lang="fr-FR" dirty="0"/>
              <a:t> </a:t>
            </a:r>
            <a:r>
              <a:rPr lang="fr-FR" dirty="0" err="1"/>
              <a:t>characteristics</a:t>
            </a:r>
            <a:r>
              <a:rPr lang="fr-FR" dirty="0"/>
              <a:t> of </a:t>
            </a:r>
            <a:r>
              <a:rPr lang="fr-FR" dirty="0" err="1"/>
              <a:t>those</a:t>
            </a:r>
            <a:r>
              <a:rPr lang="fr-FR" dirty="0"/>
              <a:t> </a:t>
            </a:r>
            <a:r>
              <a:rPr lang="fr-FR" dirty="0" err="1"/>
              <a:t>features</a:t>
            </a:r>
            <a:r>
              <a:rPr lang="fr-FR" dirty="0"/>
              <a:t>, </a:t>
            </a:r>
            <a:r>
              <a:rPr lang="fr-FR" dirty="0" err="1"/>
              <a:t>such</a:t>
            </a:r>
            <a:r>
              <a:rPr lang="fr-FR" dirty="0"/>
              <a:t> as the possible </a:t>
            </a:r>
            <a:r>
              <a:rPr lang="fr-FR" dirty="0" err="1"/>
              <a:t>reference</a:t>
            </a:r>
            <a:r>
              <a:rPr lang="fr-FR" dirty="0"/>
              <a:t> </a:t>
            </a:r>
            <a:r>
              <a:rPr lang="fr-FR" dirty="0" err="1"/>
              <a:t>systems</a:t>
            </a:r>
            <a:r>
              <a:rPr lang="fr-FR" dirty="0"/>
              <a:t> </a:t>
            </a:r>
            <a:r>
              <a:rPr lang="fr-FR" dirty="0" err="1"/>
              <a:t>used</a:t>
            </a:r>
            <a:r>
              <a:rPr lang="fr-FR" dirty="0"/>
              <a:t> to </a:t>
            </a:r>
            <a:r>
              <a:rPr lang="fr-FR" dirty="0" err="1"/>
              <a:t>describe</a:t>
            </a:r>
            <a:r>
              <a:rPr lang="fr-FR" dirty="0"/>
              <a:t> values. For </a:t>
            </a:r>
            <a:r>
              <a:rPr lang="fr-FR" dirty="0" err="1"/>
              <a:t>example</a:t>
            </a:r>
            <a:r>
              <a:rPr lang="fr-FR" dirty="0"/>
              <a:t>, the Transport Product </a:t>
            </a:r>
            <a:r>
              <a:rPr lang="fr-FR" dirty="0" err="1"/>
              <a:t>Schema</a:t>
            </a:r>
            <a:r>
              <a:rPr lang="fr-FR" dirty="0"/>
              <a:t> </a:t>
            </a:r>
            <a:r>
              <a:rPr lang="fr-FR" dirty="0" err="1"/>
              <a:t>is</a:t>
            </a:r>
            <a:r>
              <a:rPr lang="fr-FR" dirty="0"/>
              <a:t> </a:t>
            </a:r>
            <a:r>
              <a:rPr lang="fr-FR" dirty="0" err="1"/>
              <a:t>defined</a:t>
            </a:r>
            <a:r>
              <a:rPr lang="fr-FR" dirty="0"/>
              <a:t> </a:t>
            </a:r>
            <a:r>
              <a:rPr lang="fr-FR" dirty="0" err="1"/>
              <a:t>here</a:t>
            </a:r>
            <a:r>
              <a:rPr lang="fr-FR" dirty="0"/>
              <a:t>, </a:t>
            </a:r>
            <a:r>
              <a:rPr lang="fr-FR" dirty="0" err="1"/>
              <a:t>capturing</a:t>
            </a:r>
            <a:r>
              <a:rPr lang="fr-FR" dirty="0"/>
              <a:t> the </a:t>
            </a:r>
            <a:r>
              <a:rPr lang="fr-FR" dirty="0" err="1"/>
              <a:t>shared</a:t>
            </a:r>
            <a:r>
              <a:rPr lang="fr-FR" dirty="0"/>
              <a:t> </a:t>
            </a:r>
            <a:r>
              <a:rPr lang="fr-FR" dirty="0" err="1"/>
              <a:t>features</a:t>
            </a:r>
            <a:r>
              <a:rPr lang="fr-FR" dirty="0"/>
              <a:t> of </a:t>
            </a:r>
            <a:r>
              <a:rPr lang="fr-FR" dirty="0" err="1"/>
              <a:t>flights</a:t>
            </a:r>
            <a:r>
              <a:rPr lang="fr-FR" dirty="0"/>
              <a:t>, trains, buses, and </a:t>
            </a:r>
            <a:r>
              <a:rPr lang="fr-FR" dirty="0" err="1"/>
              <a:t>other</a:t>
            </a:r>
            <a:r>
              <a:rPr lang="fr-FR" dirty="0"/>
              <a:t> transport </a:t>
            </a:r>
            <a:r>
              <a:rPr lang="fr-FR" dirty="0" err="1"/>
              <a:t>products</a:t>
            </a:r>
            <a:r>
              <a:rPr lang="fr-FR" dirty="0"/>
              <a:t>.</a:t>
            </a:r>
            <a:endParaRPr lang="en-US" dirty="0"/>
          </a:p>
        </p:txBody>
      </p:sp>
      <p:sp>
        <p:nvSpPr>
          <p:cNvPr id="4" name="Espace réservé du numéro de diapositive 3"/>
          <p:cNvSpPr>
            <a:spLocks noGrp="1"/>
          </p:cNvSpPr>
          <p:nvPr>
            <p:ph type="sldNum" sz="quarter" idx="5"/>
          </p:nvPr>
        </p:nvSpPr>
        <p:spPr/>
        <p:txBody>
          <a:bodyPr/>
          <a:lstStyle/>
          <a:p>
            <a:fld id="{5A4FF4E7-3AC5-504D-A537-66E66CB1F3CE}" type="slidenum">
              <a:rPr lang="fr-FR" smtClean="0"/>
              <a:t>2</a:t>
            </a:fld>
            <a:endParaRPr lang="fr-FR"/>
          </a:p>
        </p:txBody>
      </p:sp>
    </p:spTree>
    <p:extLst>
      <p:ext uri="{BB962C8B-B14F-4D97-AF65-F5344CB8AC3E}">
        <p14:creationId xmlns:p14="http://schemas.microsoft.com/office/powerpoint/2010/main" val="1078484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034F4-6052-1953-4CF9-DD849AC6768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D501B4D-D65E-6980-CAC7-D98561118A1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EE1248E-8CC7-A475-0095-C9D87B26BA28}"/>
              </a:ext>
            </a:extLst>
          </p:cNvPr>
          <p:cNvSpPr>
            <a:spLocks noGrp="1"/>
          </p:cNvSpPr>
          <p:nvPr>
            <p:ph type="body" idx="1"/>
          </p:nvPr>
        </p:nvSpPr>
        <p:spPr/>
        <p:txBody>
          <a:bodyPr/>
          <a:lstStyle/>
          <a:p>
            <a:r>
              <a:rPr lang="fr-FR" b="0" i="0" dirty="0">
                <a:effectLst/>
              </a:rPr>
              <a:t>Layer 1 This </a:t>
            </a:r>
            <a:r>
              <a:rPr lang="fr-FR" b="0" i="0" dirty="0" err="1">
                <a:effectLst/>
              </a:rPr>
              <a:t>foundational</a:t>
            </a:r>
            <a:r>
              <a:rPr lang="fr-FR" b="0" i="0" dirty="0">
                <a:effectLst/>
              </a:rPr>
              <a:t> layer </a:t>
            </a:r>
            <a:r>
              <a:rPr lang="fr-FR" b="0" i="0" dirty="0" err="1">
                <a:effectLst/>
              </a:rPr>
              <a:t>establishes</a:t>
            </a:r>
            <a:r>
              <a:rPr lang="fr-FR" b="0" i="0" dirty="0">
                <a:effectLst/>
              </a:rPr>
              <a:t> the basis for </a:t>
            </a:r>
            <a:r>
              <a:rPr lang="fr-FR" b="0" i="0" dirty="0" err="1">
                <a:effectLst/>
              </a:rPr>
              <a:t>subsequent</a:t>
            </a:r>
            <a:r>
              <a:rPr lang="fr-FR" b="0" i="0" dirty="0">
                <a:effectLst/>
              </a:rPr>
              <a:t> </a:t>
            </a:r>
            <a:r>
              <a:rPr lang="fr-FR" b="0" i="0" dirty="0" err="1">
                <a:effectLst/>
              </a:rPr>
              <a:t>product</a:t>
            </a:r>
            <a:r>
              <a:rPr lang="fr-FR" b="0" i="0" dirty="0">
                <a:effectLst/>
              </a:rPr>
              <a:t> </a:t>
            </a:r>
            <a:r>
              <a:rPr lang="fr-FR" b="0" i="0" dirty="0" err="1">
                <a:effectLst/>
              </a:rPr>
              <a:t>development</a:t>
            </a:r>
            <a:r>
              <a:rPr lang="fr-FR" b="0" i="0" dirty="0">
                <a:effectLst/>
              </a:rPr>
              <a:t>, </a:t>
            </a:r>
            <a:r>
              <a:rPr lang="fr-FR" b="0" i="0" dirty="0" err="1">
                <a:effectLst/>
              </a:rPr>
              <a:t>aiding</a:t>
            </a:r>
            <a:r>
              <a:rPr lang="fr-FR" b="0" i="0" dirty="0">
                <a:effectLst/>
              </a:rPr>
              <a:t> teams in </a:t>
            </a:r>
            <a:r>
              <a:rPr lang="fr-FR" b="0" i="0" dirty="0" err="1">
                <a:effectLst/>
              </a:rPr>
              <a:t>conceptualizing</a:t>
            </a:r>
            <a:r>
              <a:rPr lang="fr-FR" b="0" i="0" dirty="0">
                <a:effectLst/>
              </a:rPr>
              <a:t> and </a:t>
            </a:r>
            <a:r>
              <a:rPr lang="fr-FR" b="0" i="0" dirty="0" err="1">
                <a:effectLst/>
              </a:rPr>
              <a:t>aligning</a:t>
            </a:r>
            <a:r>
              <a:rPr lang="fr-FR" b="0" i="0" dirty="0">
                <a:effectLst/>
              </a:rPr>
              <a:t> </a:t>
            </a:r>
            <a:r>
              <a:rPr lang="fr-FR" b="0" i="0" dirty="0" err="1">
                <a:effectLst/>
              </a:rPr>
              <a:t>their</a:t>
            </a:r>
            <a:r>
              <a:rPr lang="fr-FR" b="0" i="0" dirty="0">
                <a:effectLst/>
              </a:rPr>
              <a:t> visions, </a:t>
            </a:r>
            <a:r>
              <a:rPr lang="fr-FR" b="0" i="0" dirty="0" err="1">
                <a:effectLst/>
              </a:rPr>
              <a:t>ensuring</a:t>
            </a:r>
            <a:r>
              <a:rPr lang="fr-FR" b="0" i="0" dirty="0">
                <a:effectLst/>
              </a:rPr>
              <a:t> </a:t>
            </a:r>
            <a:r>
              <a:rPr lang="fr-FR" b="0" i="0" dirty="0" err="1">
                <a:effectLst/>
              </a:rPr>
              <a:t>clarity</a:t>
            </a:r>
            <a:r>
              <a:rPr lang="fr-FR" b="0" i="0" dirty="0">
                <a:effectLst/>
              </a:rPr>
              <a:t> </a:t>
            </a:r>
            <a:r>
              <a:rPr lang="fr-FR" b="0" i="0" dirty="0" err="1">
                <a:effectLst/>
              </a:rPr>
              <a:t>before</a:t>
            </a:r>
            <a:r>
              <a:rPr lang="fr-FR" b="0" i="0" dirty="0">
                <a:effectLst/>
              </a:rPr>
              <a:t> </a:t>
            </a:r>
            <a:r>
              <a:rPr lang="fr-FR" b="0" i="0" dirty="0" err="1">
                <a:effectLst/>
              </a:rPr>
              <a:t>delving</a:t>
            </a:r>
            <a:r>
              <a:rPr lang="fr-FR" b="0" i="0" dirty="0">
                <a:effectLst/>
              </a:rPr>
              <a:t> </a:t>
            </a:r>
            <a:r>
              <a:rPr lang="fr-FR" b="0" i="0" dirty="0" err="1">
                <a:effectLst/>
              </a:rPr>
              <a:t>into</a:t>
            </a:r>
            <a:r>
              <a:rPr lang="fr-FR" b="0" i="0" dirty="0">
                <a:effectLst/>
              </a:rPr>
              <a:t> </a:t>
            </a:r>
            <a:r>
              <a:rPr lang="fr-FR" b="0" i="0" dirty="0" err="1">
                <a:effectLst/>
              </a:rPr>
              <a:t>specific</a:t>
            </a:r>
            <a:r>
              <a:rPr lang="fr-FR" b="0" i="0" dirty="0">
                <a:effectLst/>
              </a:rPr>
              <a:t> </a:t>
            </a:r>
            <a:r>
              <a:rPr lang="fr-FR" b="0" i="0" dirty="0" err="1">
                <a:effectLst/>
              </a:rPr>
              <a:t>product</a:t>
            </a:r>
            <a:r>
              <a:rPr lang="fr-FR" b="0" i="0" dirty="0">
                <a:effectLst/>
              </a:rPr>
              <a:t> classes.</a:t>
            </a:r>
          </a:p>
          <a:p>
            <a:r>
              <a:rPr lang="fr-FR" b="0" i="0" dirty="0">
                <a:effectLst/>
              </a:rPr>
              <a:t>Layer 2 </a:t>
            </a:r>
            <a:r>
              <a:rPr lang="fr-FR" dirty="0"/>
              <a:t>This layer </a:t>
            </a:r>
            <a:r>
              <a:rPr lang="fr-FR" dirty="0" err="1"/>
              <a:t>tailors</a:t>
            </a:r>
            <a:r>
              <a:rPr lang="fr-FR" dirty="0"/>
              <a:t> the </a:t>
            </a:r>
            <a:r>
              <a:rPr lang="fr-FR" dirty="0" err="1"/>
              <a:t>generic</a:t>
            </a:r>
            <a:r>
              <a:rPr lang="fr-FR" dirty="0"/>
              <a:t> </a:t>
            </a:r>
            <a:r>
              <a:rPr lang="fr-FR" dirty="0" err="1"/>
              <a:t>product</a:t>
            </a:r>
            <a:r>
              <a:rPr lang="fr-FR" dirty="0"/>
              <a:t> model to a </a:t>
            </a:r>
            <a:r>
              <a:rPr lang="fr-FR" dirty="0" err="1"/>
              <a:t>specific</a:t>
            </a:r>
            <a:r>
              <a:rPr lang="fr-FR" dirty="0"/>
              <a:t> </a:t>
            </a:r>
            <a:r>
              <a:rPr lang="fr-FR" dirty="0" err="1"/>
              <a:t>product</a:t>
            </a:r>
            <a:r>
              <a:rPr lang="fr-FR" dirty="0"/>
              <a:t> class by </a:t>
            </a:r>
            <a:r>
              <a:rPr lang="fr-FR" dirty="0" err="1"/>
              <a:t>defining</a:t>
            </a:r>
            <a:r>
              <a:rPr lang="fr-FR" dirty="0"/>
              <a:t> the </a:t>
            </a:r>
            <a:r>
              <a:rPr lang="fr-FR" dirty="0" err="1"/>
              <a:t>common</a:t>
            </a:r>
            <a:r>
              <a:rPr lang="fr-FR" dirty="0"/>
              <a:t> </a:t>
            </a:r>
            <a:r>
              <a:rPr lang="fr-FR" dirty="0" err="1"/>
              <a:t>features</a:t>
            </a:r>
            <a:r>
              <a:rPr lang="fr-FR" dirty="0"/>
              <a:t> all </a:t>
            </a:r>
            <a:r>
              <a:rPr lang="fr-FR" dirty="0" err="1"/>
              <a:t>products</a:t>
            </a:r>
            <a:r>
              <a:rPr lang="fr-FR" dirty="0"/>
              <a:t> in </a:t>
            </a:r>
            <a:r>
              <a:rPr lang="fr-FR" dirty="0" err="1"/>
              <a:t>that</a:t>
            </a:r>
            <a:r>
              <a:rPr lang="fr-FR" dirty="0"/>
              <a:t> class </a:t>
            </a:r>
            <a:r>
              <a:rPr lang="fr-FR" dirty="0" err="1"/>
              <a:t>share</a:t>
            </a:r>
            <a:r>
              <a:rPr lang="fr-FR" dirty="0"/>
              <a:t>. It </a:t>
            </a:r>
            <a:r>
              <a:rPr lang="fr-FR" dirty="0" err="1"/>
              <a:t>also</a:t>
            </a:r>
            <a:r>
              <a:rPr lang="fr-FR" dirty="0"/>
              <a:t> </a:t>
            </a:r>
            <a:r>
              <a:rPr lang="fr-FR" dirty="0" err="1"/>
              <a:t>specifies</a:t>
            </a:r>
            <a:r>
              <a:rPr lang="fr-FR" dirty="0"/>
              <a:t> the </a:t>
            </a:r>
            <a:r>
              <a:rPr lang="fr-FR" dirty="0" err="1"/>
              <a:t>concrete</a:t>
            </a:r>
            <a:r>
              <a:rPr lang="fr-FR" dirty="0"/>
              <a:t> </a:t>
            </a:r>
            <a:r>
              <a:rPr lang="fr-FR" dirty="0" err="1"/>
              <a:t>characteristics</a:t>
            </a:r>
            <a:r>
              <a:rPr lang="fr-FR" dirty="0"/>
              <a:t> of </a:t>
            </a:r>
            <a:r>
              <a:rPr lang="fr-FR" dirty="0" err="1"/>
              <a:t>those</a:t>
            </a:r>
            <a:r>
              <a:rPr lang="fr-FR" dirty="0"/>
              <a:t> </a:t>
            </a:r>
            <a:r>
              <a:rPr lang="fr-FR" dirty="0" err="1"/>
              <a:t>features</a:t>
            </a:r>
            <a:r>
              <a:rPr lang="fr-FR" dirty="0"/>
              <a:t>, </a:t>
            </a:r>
            <a:r>
              <a:rPr lang="fr-FR" dirty="0" err="1"/>
              <a:t>such</a:t>
            </a:r>
            <a:r>
              <a:rPr lang="fr-FR" dirty="0"/>
              <a:t> as the possible </a:t>
            </a:r>
            <a:r>
              <a:rPr lang="fr-FR" dirty="0" err="1"/>
              <a:t>reference</a:t>
            </a:r>
            <a:r>
              <a:rPr lang="fr-FR" dirty="0"/>
              <a:t> </a:t>
            </a:r>
            <a:r>
              <a:rPr lang="fr-FR" dirty="0" err="1"/>
              <a:t>systems</a:t>
            </a:r>
            <a:r>
              <a:rPr lang="fr-FR" dirty="0"/>
              <a:t> </a:t>
            </a:r>
            <a:r>
              <a:rPr lang="fr-FR" dirty="0" err="1"/>
              <a:t>used</a:t>
            </a:r>
            <a:r>
              <a:rPr lang="fr-FR" dirty="0"/>
              <a:t> to </a:t>
            </a:r>
            <a:r>
              <a:rPr lang="fr-FR" dirty="0" err="1"/>
              <a:t>describe</a:t>
            </a:r>
            <a:r>
              <a:rPr lang="fr-FR" dirty="0"/>
              <a:t> values. For </a:t>
            </a:r>
            <a:r>
              <a:rPr lang="fr-FR" dirty="0" err="1"/>
              <a:t>example</a:t>
            </a:r>
            <a:r>
              <a:rPr lang="fr-FR" dirty="0"/>
              <a:t>, the Transport Product </a:t>
            </a:r>
            <a:r>
              <a:rPr lang="fr-FR" dirty="0" err="1"/>
              <a:t>Schema</a:t>
            </a:r>
            <a:r>
              <a:rPr lang="fr-FR" dirty="0"/>
              <a:t> </a:t>
            </a:r>
            <a:r>
              <a:rPr lang="fr-FR" dirty="0" err="1"/>
              <a:t>is</a:t>
            </a:r>
            <a:r>
              <a:rPr lang="fr-FR" dirty="0"/>
              <a:t> </a:t>
            </a:r>
            <a:r>
              <a:rPr lang="fr-FR" dirty="0" err="1"/>
              <a:t>defined</a:t>
            </a:r>
            <a:r>
              <a:rPr lang="fr-FR" dirty="0"/>
              <a:t> </a:t>
            </a:r>
            <a:r>
              <a:rPr lang="fr-FR" dirty="0" err="1"/>
              <a:t>here</a:t>
            </a:r>
            <a:r>
              <a:rPr lang="fr-FR" dirty="0"/>
              <a:t>, </a:t>
            </a:r>
            <a:r>
              <a:rPr lang="fr-FR" dirty="0" err="1"/>
              <a:t>capturing</a:t>
            </a:r>
            <a:r>
              <a:rPr lang="fr-FR" dirty="0"/>
              <a:t> the </a:t>
            </a:r>
            <a:r>
              <a:rPr lang="fr-FR" dirty="0" err="1"/>
              <a:t>shared</a:t>
            </a:r>
            <a:r>
              <a:rPr lang="fr-FR" dirty="0"/>
              <a:t> </a:t>
            </a:r>
            <a:r>
              <a:rPr lang="fr-FR" dirty="0" err="1"/>
              <a:t>features</a:t>
            </a:r>
            <a:r>
              <a:rPr lang="fr-FR" dirty="0"/>
              <a:t> of </a:t>
            </a:r>
            <a:r>
              <a:rPr lang="fr-FR" dirty="0" err="1"/>
              <a:t>flights</a:t>
            </a:r>
            <a:r>
              <a:rPr lang="fr-FR" dirty="0"/>
              <a:t>, trains, buses, and </a:t>
            </a:r>
            <a:r>
              <a:rPr lang="fr-FR" dirty="0" err="1"/>
              <a:t>other</a:t>
            </a:r>
            <a:r>
              <a:rPr lang="fr-FR" dirty="0"/>
              <a:t> transport </a:t>
            </a:r>
            <a:r>
              <a:rPr lang="fr-FR" dirty="0" err="1"/>
              <a:t>products</a:t>
            </a:r>
            <a:r>
              <a:rPr lang="fr-FR" dirty="0"/>
              <a:t>.</a:t>
            </a:r>
            <a:endParaRPr lang="en-US" dirty="0"/>
          </a:p>
        </p:txBody>
      </p:sp>
      <p:sp>
        <p:nvSpPr>
          <p:cNvPr id="4" name="Espace réservé du numéro de diapositive 3">
            <a:extLst>
              <a:ext uri="{FF2B5EF4-FFF2-40B4-BE49-F238E27FC236}">
                <a16:creationId xmlns:a16="http://schemas.microsoft.com/office/drawing/2014/main" id="{DDBDAE91-693A-A641-E4A6-AC976A883004}"/>
              </a:ext>
            </a:extLst>
          </p:cNvPr>
          <p:cNvSpPr>
            <a:spLocks noGrp="1"/>
          </p:cNvSpPr>
          <p:nvPr>
            <p:ph type="sldNum" sz="quarter" idx="5"/>
          </p:nvPr>
        </p:nvSpPr>
        <p:spPr/>
        <p:txBody>
          <a:bodyPr/>
          <a:lstStyle/>
          <a:p>
            <a:fld id="{5A4FF4E7-3AC5-504D-A537-66E66CB1F3CE}" type="slidenum">
              <a:rPr lang="fr-FR" smtClean="0"/>
              <a:t>3</a:t>
            </a:fld>
            <a:endParaRPr lang="fr-FR"/>
          </a:p>
        </p:txBody>
      </p:sp>
    </p:spTree>
    <p:extLst>
      <p:ext uri="{BB962C8B-B14F-4D97-AF65-F5344CB8AC3E}">
        <p14:creationId xmlns:p14="http://schemas.microsoft.com/office/powerpoint/2010/main" val="2587374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Core concepts</a:t>
            </a:r>
          </a:p>
          <a:p>
            <a:r>
              <a:rPr lang="en-US" dirty="0"/>
              <a:t>Product</a:t>
            </a:r>
          </a:p>
          <a:p>
            <a:r>
              <a:rPr lang="en-US" dirty="0"/>
              <a:t>Feature</a:t>
            </a:r>
          </a:p>
          <a:p>
            <a:r>
              <a:rPr lang="en-US" dirty="0"/>
              <a:t>Reference systems</a:t>
            </a:r>
          </a:p>
          <a:p>
            <a:r>
              <a:rPr lang="en-US" dirty="0"/>
              <a:t>Rules</a:t>
            </a:r>
          </a:p>
          <a:p>
            <a:r>
              <a:rPr lang="en-US" dirty="0"/>
              <a:t>Taxonomy</a:t>
            </a:r>
          </a:p>
          <a:p>
            <a:endParaRPr lang="en-US" dirty="0"/>
          </a:p>
          <a:p>
            <a:r>
              <a:rPr lang="en-US" dirty="0"/>
              <a:t>And its actually enough for the standard not withstanding the way the information encoded by the schemas derived from above will be transmitted.</a:t>
            </a:r>
          </a:p>
          <a:p>
            <a:endParaRPr lang="en-US" dirty="0"/>
          </a:p>
          <a:p>
            <a:endParaRPr lang="en-US" dirty="0"/>
          </a:p>
          <a:p>
            <a:r>
              <a:rPr lang="en-US" dirty="0"/>
              <a:t>Don’t send me anything I don’t need in order to execute any action on any of the core assets  ( -&gt; minimize data exchange volumes – letter sizes are determined dynamically just like in retailing where box sizes are determined based on the order )</a:t>
            </a:r>
          </a:p>
          <a:p>
            <a:endParaRPr lang="en-US" dirty="0"/>
          </a:p>
        </p:txBody>
      </p:sp>
      <p:sp>
        <p:nvSpPr>
          <p:cNvPr id="4" name="Espace réservé du numéro de diapositive 3"/>
          <p:cNvSpPr>
            <a:spLocks noGrp="1"/>
          </p:cNvSpPr>
          <p:nvPr>
            <p:ph type="sldNum" sz="quarter" idx="5"/>
          </p:nvPr>
        </p:nvSpPr>
        <p:spPr/>
        <p:txBody>
          <a:bodyPr/>
          <a:lstStyle/>
          <a:p>
            <a:fld id="{5A4FF4E7-3AC5-504D-A537-66E66CB1F3CE}" type="slidenum">
              <a:rPr lang="fr-FR" smtClean="0"/>
              <a:t>4</a:t>
            </a:fld>
            <a:endParaRPr lang="fr-FR"/>
          </a:p>
        </p:txBody>
      </p:sp>
    </p:spTree>
    <p:extLst>
      <p:ext uri="{BB962C8B-B14F-4D97-AF65-F5344CB8AC3E}">
        <p14:creationId xmlns:p14="http://schemas.microsoft.com/office/powerpoint/2010/main" val="2897969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B3483-FA89-F6C8-6BD4-A8B65498CFA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49FBB40-6378-FE88-FF22-CE2CC386E36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EB20497-50C4-A980-4E0F-8799B9D2BC6A}"/>
              </a:ext>
            </a:extLst>
          </p:cNvPr>
          <p:cNvSpPr>
            <a:spLocks noGrp="1"/>
          </p:cNvSpPr>
          <p:nvPr>
            <p:ph type="body" idx="1"/>
          </p:nvPr>
        </p:nvSpPr>
        <p:spPr/>
        <p:txBody>
          <a:bodyPr/>
          <a:lstStyle/>
          <a:p>
            <a:r>
              <a:rPr lang="en-US" dirty="0"/>
              <a:t>Core concepts</a:t>
            </a:r>
          </a:p>
          <a:p>
            <a:r>
              <a:rPr lang="en-US" dirty="0"/>
              <a:t>Product</a:t>
            </a:r>
          </a:p>
          <a:p>
            <a:r>
              <a:rPr lang="en-US" dirty="0"/>
              <a:t>Feature</a:t>
            </a:r>
          </a:p>
          <a:p>
            <a:r>
              <a:rPr lang="en-US" dirty="0"/>
              <a:t>Reference systems</a:t>
            </a:r>
          </a:p>
          <a:p>
            <a:r>
              <a:rPr lang="en-US" dirty="0"/>
              <a:t>Rules</a:t>
            </a:r>
          </a:p>
          <a:p>
            <a:r>
              <a:rPr lang="en-US" dirty="0"/>
              <a:t>Taxonomy</a:t>
            </a:r>
          </a:p>
          <a:p>
            <a:endParaRPr lang="en-US" dirty="0"/>
          </a:p>
        </p:txBody>
      </p:sp>
      <p:sp>
        <p:nvSpPr>
          <p:cNvPr id="4" name="Espace réservé du numéro de diapositive 3">
            <a:extLst>
              <a:ext uri="{FF2B5EF4-FFF2-40B4-BE49-F238E27FC236}">
                <a16:creationId xmlns:a16="http://schemas.microsoft.com/office/drawing/2014/main" id="{66271EC4-3070-6C8F-A308-C9EE87975888}"/>
              </a:ext>
            </a:extLst>
          </p:cNvPr>
          <p:cNvSpPr>
            <a:spLocks noGrp="1"/>
          </p:cNvSpPr>
          <p:nvPr>
            <p:ph type="sldNum" sz="quarter" idx="5"/>
          </p:nvPr>
        </p:nvSpPr>
        <p:spPr/>
        <p:txBody>
          <a:bodyPr/>
          <a:lstStyle/>
          <a:p>
            <a:fld id="{5A4FF4E7-3AC5-504D-A537-66E66CB1F3CE}" type="slidenum">
              <a:rPr lang="fr-FR" smtClean="0"/>
              <a:t>10</a:t>
            </a:fld>
            <a:endParaRPr lang="fr-FR"/>
          </a:p>
        </p:txBody>
      </p:sp>
    </p:spTree>
    <p:extLst>
      <p:ext uri="{BB962C8B-B14F-4D97-AF65-F5344CB8AC3E}">
        <p14:creationId xmlns:p14="http://schemas.microsoft.com/office/powerpoint/2010/main" val="958665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white + pic">
    <p:spTree>
      <p:nvGrpSpPr>
        <p:cNvPr id="1" name=""/>
        <p:cNvGrpSpPr/>
        <p:nvPr/>
      </p:nvGrpSpPr>
      <p:grpSpPr>
        <a:xfrm>
          <a:off x="0" y="0"/>
          <a:ext cx="0" cy="0"/>
          <a:chOff x="0" y="0"/>
          <a:chExt cx="0" cy="0"/>
        </a:xfrm>
      </p:grpSpPr>
      <p:sp>
        <p:nvSpPr>
          <p:cNvPr id="19" name="Espace réservé pour une image  18">
            <a:extLst>
              <a:ext uri="{FF2B5EF4-FFF2-40B4-BE49-F238E27FC236}">
                <a16:creationId xmlns:a16="http://schemas.microsoft.com/office/drawing/2014/main" id="{D8D31BCA-66B7-2218-4160-2D68FDBD5E48}"/>
              </a:ext>
            </a:extLst>
          </p:cNvPr>
          <p:cNvSpPr>
            <a:spLocks noGrp="1"/>
          </p:cNvSpPr>
          <p:nvPr>
            <p:ph type="pic" sz="quarter" idx="13" hasCustomPrompt="1"/>
          </p:nvPr>
        </p:nvSpPr>
        <p:spPr>
          <a:xfrm>
            <a:off x="311150" y="726140"/>
            <a:ext cx="11569699" cy="5573650"/>
          </a:xfrm>
          <a:custGeom>
            <a:avLst/>
            <a:gdLst>
              <a:gd name="connsiteX0" fmla="*/ 0 w 11569699"/>
              <a:gd name="connsiteY0" fmla="*/ 0 h 5573650"/>
              <a:gd name="connsiteX1" fmla="*/ 11569699 w 11569699"/>
              <a:gd name="connsiteY1" fmla="*/ 0 h 5573650"/>
              <a:gd name="connsiteX2" fmla="*/ 11569699 w 11569699"/>
              <a:gd name="connsiteY2" fmla="*/ 5573650 h 5573650"/>
              <a:gd name="connsiteX3" fmla="*/ 0 w 11569699"/>
              <a:gd name="connsiteY3" fmla="*/ 5573650 h 5573650"/>
              <a:gd name="connsiteX4" fmla="*/ 0 w 11569699"/>
              <a:gd name="connsiteY4" fmla="*/ 4150658 h 5573650"/>
              <a:gd name="connsiteX5" fmla="*/ 5211630 w 11569699"/>
              <a:gd name="connsiteY5" fmla="*/ 4150658 h 5573650"/>
              <a:gd name="connsiteX6" fmla="*/ 5680228 w 11569699"/>
              <a:gd name="connsiteY6" fmla="*/ 3682060 h 5573650"/>
              <a:gd name="connsiteX7" fmla="*/ 5680228 w 11569699"/>
              <a:gd name="connsiteY7" fmla="*/ 1287565 h 5573650"/>
              <a:gd name="connsiteX8" fmla="*/ 0 w 11569699"/>
              <a:gd name="connsiteY8" fmla="*/ 1287565 h 557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69699" h="5573650">
                <a:moveTo>
                  <a:pt x="0" y="0"/>
                </a:moveTo>
                <a:lnTo>
                  <a:pt x="11569699" y="0"/>
                </a:lnTo>
                <a:lnTo>
                  <a:pt x="11569699" y="5573650"/>
                </a:lnTo>
                <a:lnTo>
                  <a:pt x="0" y="5573650"/>
                </a:lnTo>
                <a:lnTo>
                  <a:pt x="0" y="4150658"/>
                </a:lnTo>
                <a:lnTo>
                  <a:pt x="5211630" y="4150658"/>
                </a:lnTo>
                <a:cubicBezTo>
                  <a:pt x="5470223" y="4150658"/>
                  <a:pt x="5680228" y="3940717"/>
                  <a:pt x="5680228" y="3682060"/>
                </a:cubicBezTo>
                <a:lnTo>
                  <a:pt x="5680228" y="1287565"/>
                </a:lnTo>
                <a:lnTo>
                  <a:pt x="0" y="1287565"/>
                </a:lnTo>
                <a:close/>
              </a:path>
            </a:pathLst>
          </a:custGeom>
        </p:spPr>
        <p:txBody>
          <a:bodyPr wrap="square" anchor="ctr">
            <a:noAutofit/>
          </a:bodyPr>
          <a:lstStyle>
            <a:lvl1pPr algn="r">
              <a:defRPr/>
            </a:lvl1pPr>
          </a:lstStyle>
          <a:p>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22" name="Espace réservé du texte 21">
            <a:extLst>
              <a:ext uri="{FF2B5EF4-FFF2-40B4-BE49-F238E27FC236}">
                <a16:creationId xmlns:a16="http://schemas.microsoft.com/office/drawing/2014/main" id="{2D9483B1-2ADA-1371-1679-F37236BB0329}"/>
              </a:ext>
            </a:extLst>
          </p:cNvPr>
          <p:cNvSpPr>
            <a:spLocks noGrp="1"/>
          </p:cNvSpPr>
          <p:nvPr>
            <p:ph type="body" sz="quarter" idx="14" hasCustomPrompt="1"/>
          </p:nvPr>
        </p:nvSpPr>
        <p:spPr>
          <a:xfrm>
            <a:off x="311150" y="2017627"/>
            <a:ext cx="5323531" cy="2862717"/>
          </a:xfrm>
        </p:spPr>
        <p:txBody>
          <a:bodyPr anchor="ctr"/>
          <a:lstStyle>
            <a:lvl1pPr>
              <a:lnSpc>
                <a:spcPct val="100000"/>
              </a:lnSpc>
              <a:spcBef>
                <a:spcPts val="0"/>
              </a:spcBef>
              <a:spcAft>
                <a:spcPts val="1200"/>
              </a:spcAft>
              <a:defRPr sz="2800" cap="all" baseline="0">
                <a:solidFill>
                  <a:schemeClr val="tx2"/>
                </a:solidFill>
              </a:defRPr>
            </a:lvl1pPr>
            <a:lvl2pPr>
              <a:lnSpc>
                <a:spcPct val="100000"/>
              </a:lnSpc>
              <a:spcBef>
                <a:spcPts val="0"/>
              </a:spcBef>
              <a:defRPr sz="1700" b="0" i="0">
                <a:solidFill>
                  <a:schemeClr val="tx2"/>
                </a:solidFill>
                <a:latin typeface="Montserrat" pitchFamily="2" charset="77"/>
              </a:defRPr>
            </a:lvl2pPr>
            <a:lvl3pPr marL="0" indent="0">
              <a:lnSpc>
                <a:spcPct val="100000"/>
              </a:lnSpc>
              <a:spcBef>
                <a:spcPts val="300"/>
              </a:spcBef>
              <a:buNone/>
              <a:defRPr sz="1700" b="0" i="0">
                <a:solidFill>
                  <a:schemeClr val="tx2"/>
                </a:solidFill>
                <a:latin typeface="Montserrat" pitchFamily="2" charset="77"/>
              </a:defRPr>
            </a:lvl3pPr>
          </a:lstStyle>
          <a:p>
            <a:pPr lvl="0"/>
            <a:r>
              <a:rPr lang="fr-FR" dirty="0" err="1"/>
              <a:t>title</a:t>
            </a:r>
            <a:endParaRPr lang="fr-FR" dirty="0"/>
          </a:p>
          <a:p>
            <a:pPr lvl="1"/>
            <a:r>
              <a:rPr lang="fr-FR" dirty="0" err="1"/>
              <a:t>Department</a:t>
            </a:r>
            <a:endParaRPr lang="fr-FR" dirty="0"/>
          </a:p>
          <a:p>
            <a:pPr lvl="2"/>
            <a:r>
              <a:rPr lang="fr-FR" dirty="0"/>
              <a:t>Date</a:t>
            </a:r>
          </a:p>
        </p:txBody>
      </p:sp>
      <p:sp>
        <p:nvSpPr>
          <p:cNvPr id="5" name="Espace réservé pour une image  3">
            <a:extLst>
              <a:ext uri="{FF2B5EF4-FFF2-40B4-BE49-F238E27FC236}">
                <a16:creationId xmlns:a16="http://schemas.microsoft.com/office/drawing/2014/main" id="{31D1BA6A-928E-625D-0611-2D1A3DBE6D3E}"/>
              </a:ext>
            </a:extLst>
          </p:cNvPr>
          <p:cNvSpPr>
            <a:spLocks noGrp="1"/>
          </p:cNvSpPr>
          <p:nvPr>
            <p:ph type="pic" sz="quarter" idx="15" hasCustomPrompt="1"/>
          </p:nvPr>
        </p:nvSpPr>
        <p:spPr>
          <a:xfrm>
            <a:off x="311150" y="6299200"/>
            <a:ext cx="11569700" cy="558800"/>
          </a:xfrm>
        </p:spPr>
        <p:txBody>
          <a:bodyPr anchor="ctr"/>
          <a:lstStyle>
            <a:lvl1pPr algn="ctr">
              <a:defRPr sz="1100"/>
            </a:lvl1pPr>
          </a:lstStyle>
          <a:p>
            <a:r>
              <a:rPr lang="fr-FR" dirty="0"/>
              <a:t>Place </a:t>
            </a:r>
            <a:r>
              <a:rPr lang="fr-FR" dirty="0" err="1"/>
              <a:t>partner</a:t>
            </a:r>
            <a:r>
              <a:rPr lang="fr-FR" dirty="0"/>
              <a:t> </a:t>
            </a:r>
            <a:r>
              <a:rPr lang="fr-FR" dirty="0" err="1"/>
              <a:t>ribbon</a:t>
            </a:r>
            <a:r>
              <a:rPr lang="fr-FR" dirty="0"/>
              <a:t> </a:t>
            </a:r>
            <a:r>
              <a:rPr lang="fr-FR" dirty="0" err="1"/>
              <a:t>here</a:t>
            </a:r>
            <a:endParaRPr lang="fr-FR" dirty="0"/>
          </a:p>
        </p:txBody>
      </p:sp>
    </p:spTree>
    <p:extLst>
      <p:ext uri="{BB962C8B-B14F-4D97-AF65-F5344CB8AC3E}">
        <p14:creationId xmlns:p14="http://schemas.microsoft.com/office/powerpoint/2010/main" val="2178123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digital blue - txt + pic">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BBBC3EF-3AD5-A281-2094-D5ACA367D553}"/>
              </a:ext>
            </a:extLst>
          </p:cNvPr>
          <p:cNvSpPr/>
          <p:nvPr userDrawn="1"/>
        </p:nvSpPr>
        <p:spPr>
          <a:xfrm>
            <a:off x="311150" y="1778000"/>
            <a:ext cx="5784850" cy="452253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sp>
        <p:nvSpPr>
          <p:cNvPr id="22" name="Espace réservé du texte 21">
            <a:extLst>
              <a:ext uri="{FF2B5EF4-FFF2-40B4-BE49-F238E27FC236}">
                <a16:creationId xmlns:a16="http://schemas.microsoft.com/office/drawing/2014/main" id="{EC33F092-A0C8-F569-59B8-1D680CBA28A9}"/>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34" name="Espace réservé pour une image  33">
            <a:extLst>
              <a:ext uri="{FF2B5EF4-FFF2-40B4-BE49-F238E27FC236}">
                <a16:creationId xmlns:a16="http://schemas.microsoft.com/office/drawing/2014/main" id="{3318EF27-4404-987F-8E90-D11593975999}"/>
              </a:ext>
            </a:extLst>
          </p:cNvPr>
          <p:cNvSpPr>
            <a:spLocks noGrp="1"/>
          </p:cNvSpPr>
          <p:nvPr>
            <p:ph type="pic" sz="quarter" idx="16" hasCustomPrompt="1"/>
          </p:nvPr>
        </p:nvSpPr>
        <p:spPr>
          <a:xfrm>
            <a:off x="6103400" y="718559"/>
            <a:ext cx="5786282" cy="5583886"/>
          </a:xfrm>
          <a:custGeom>
            <a:avLst/>
            <a:gdLst>
              <a:gd name="connsiteX0" fmla="*/ 2929023 w 5786282"/>
              <a:gd name="connsiteY0" fmla="*/ 0 h 5583886"/>
              <a:gd name="connsiteX1" fmla="*/ 5786282 w 5786282"/>
              <a:gd name="connsiteY1" fmla="*/ 0 h 5583886"/>
              <a:gd name="connsiteX2" fmla="*/ 5786282 w 5786282"/>
              <a:gd name="connsiteY2" fmla="*/ 5583886 h 5583886"/>
              <a:gd name="connsiteX3" fmla="*/ 0 w 5786282"/>
              <a:gd name="connsiteY3" fmla="*/ 5583886 h 5583886"/>
              <a:gd name="connsiteX4" fmla="*/ 0 w 5786282"/>
              <a:gd name="connsiteY4" fmla="*/ 1061021 h 5583886"/>
              <a:gd name="connsiteX5" fmla="*/ 2255491 w 5786282"/>
              <a:gd name="connsiteY5" fmla="*/ 1061021 h 5583886"/>
              <a:gd name="connsiteX6" fmla="*/ 2864665 w 5786282"/>
              <a:gd name="connsiteY6" fmla="*/ 452541 h 5583886"/>
              <a:gd name="connsiteX7" fmla="*/ 2864665 w 5786282"/>
              <a:gd name="connsiteY7" fmla="*/ 64285 h 5583886"/>
              <a:gd name="connsiteX8" fmla="*/ 2929023 w 5786282"/>
              <a:gd name="connsiteY8" fmla="*/ 0 h 558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86282" h="5583886">
                <a:moveTo>
                  <a:pt x="2929023" y="0"/>
                </a:moveTo>
                <a:lnTo>
                  <a:pt x="5786282" y="0"/>
                </a:lnTo>
                <a:lnTo>
                  <a:pt x="5786282" y="5583886"/>
                </a:lnTo>
                <a:lnTo>
                  <a:pt x="0" y="5583886"/>
                </a:lnTo>
                <a:lnTo>
                  <a:pt x="0" y="1061021"/>
                </a:lnTo>
                <a:lnTo>
                  <a:pt x="2255491" y="1061021"/>
                </a:lnTo>
                <a:cubicBezTo>
                  <a:pt x="2591938" y="1061021"/>
                  <a:pt x="2864665" y="788605"/>
                  <a:pt x="2864665" y="452541"/>
                </a:cubicBezTo>
                <a:lnTo>
                  <a:pt x="2864665" y="64285"/>
                </a:lnTo>
                <a:cubicBezTo>
                  <a:pt x="2864665" y="28642"/>
                  <a:pt x="2893340" y="0"/>
                  <a:pt x="2929023" y="0"/>
                </a:cubicBezTo>
                <a:close/>
              </a:path>
            </a:pathLst>
          </a:custGeom>
        </p:spPr>
        <p:txBody>
          <a:bodyPr wrap="square" anchor="ctr">
            <a:noAutofit/>
          </a:bodyPr>
          <a:lstStyle>
            <a:lvl1pPr algn="ctr">
              <a:defRPr/>
            </a:lvl1pPr>
          </a:lstStyle>
          <a:p>
            <a:pPr marL="0" marR="0" lvl="0" indent="0" algn="ctr"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3" name="Espace réservé du texte 23">
            <a:extLst>
              <a:ext uri="{FF2B5EF4-FFF2-40B4-BE49-F238E27FC236}">
                <a16:creationId xmlns:a16="http://schemas.microsoft.com/office/drawing/2014/main" id="{2C4B3937-617F-E9D7-63E1-99C5205F00BC}"/>
              </a:ext>
            </a:extLst>
          </p:cNvPr>
          <p:cNvSpPr>
            <a:spLocks noGrp="1"/>
          </p:cNvSpPr>
          <p:nvPr>
            <p:ph type="body" sz="quarter" idx="15" hasCustomPrompt="1"/>
          </p:nvPr>
        </p:nvSpPr>
        <p:spPr>
          <a:xfrm>
            <a:off x="482459" y="2195693"/>
            <a:ext cx="5442233" cy="3684246"/>
          </a:xfrm>
        </p:spPr>
        <p:txBody>
          <a:bodyPr/>
          <a:lstStyle>
            <a:lvl1pPr>
              <a:spcAft>
                <a:spcPts val="1200"/>
              </a:spcAft>
              <a:defRPr>
                <a:solidFill>
                  <a:schemeClr val="bg1"/>
                </a:solidFill>
              </a:defRPr>
            </a:lvl1pPr>
            <a:lvl2pPr>
              <a:defRPr>
                <a:solidFill>
                  <a:schemeClr val="bg1"/>
                </a:solidFill>
              </a:defRPr>
            </a:lvl2pPr>
            <a:lvl3pPr>
              <a:defRPr>
                <a:solidFill>
                  <a:schemeClr val="bg1"/>
                </a:solidFill>
              </a:defRPr>
            </a:lvl3pPr>
            <a:lvl4pPr>
              <a:defRPr>
                <a:solidFill>
                  <a:schemeClr val="accent5"/>
                </a:solidFill>
              </a:defRPr>
            </a:lvl4pPr>
            <a:lvl5pPr>
              <a:defRPr>
                <a:solidFill>
                  <a:schemeClr val="accent5"/>
                </a:solidFill>
              </a:defRPr>
            </a:lvl5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a:t>Texte </a:t>
            </a:r>
            <a:r>
              <a:rPr lang="fr-FR" dirty="0" err="1"/>
              <a:t>level</a:t>
            </a:r>
            <a:r>
              <a:rPr lang="fr-FR" dirty="0"/>
              <a:t> 2 </a:t>
            </a:r>
            <a:r>
              <a:rPr lang="fr-FR" dirty="0" err="1"/>
              <a:t>bullet</a:t>
            </a:r>
            <a:r>
              <a:rPr lang="fr-FR" dirty="0"/>
              <a:t> point</a:t>
            </a:r>
          </a:p>
        </p:txBody>
      </p:sp>
      <p:sp>
        <p:nvSpPr>
          <p:cNvPr id="2" name="Espace réservé du texte 3">
            <a:extLst>
              <a:ext uri="{FF2B5EF4-FFF2-40B4-BE49-F238E27FC236}">
                <a16:creationId xmlns:a16="http://schemas.microsoft.com/office/drawing/2014/main" id="{48A74705-CC66-E752-4DEE-9547A897B933}"/>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5" name="Espace réservé pour une image  6">
            <a:extLst>
              <a:ext uri="{FF2B5EF4-FFF2-40B4-BE49-F238E27FC236}">
                <a16:creationId xmlns:a16="http://schemas.microsoft.com/office/drawing/2014/main" id="{E6AFA179-FCF5-196C-6FAD-C3FDF549BD34}"/>
              </a:ext>
            </a:extLst>
          </p:cNvPr>
          <p:cNvSpPr>
            <a:spLocks noGrp="1"/>
          </p:cNvSpPr>
          <p:nvPr>
            <p:ph type="pic" sz="quarter" idx="31"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380302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 grey - txt + pic">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BBBC3EF-3AD5-A281-2094-D5ACA367D553}"/>
              </a:ext>
            </a:extLst>
          </p:cNvPr>
          <p:cNvSpPr/>
          <p:nvPr userDrawn="1"/>
        </p:nvSpPr>
        <p:spPr>
          <a:xfrm>
            <a:off x="311150" y="1778000"/>
            <a:ext cx="5784850" cy="45225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sp>
        <p:nvSpPr>
          <p:cNvPr id="22" name="Espace réservé du texte 21">
            <a:extLst>
              <a:ext uri="{FF2B5EF4-FFF2-40B4-BE49-F238E27FC236}">
                <a16:creationId xmlns:a16="http://schemas.microsoft.com/office/drawing/2014/main" id="{EC33F092-A0C8-F569-59B8-1D680CBA28A9}"/>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24" name="Espace réservé du texte 23">
            <a:extLst>
              <a:ext uri="{FF2B5EF4-FFF2-40B4-BE49-F238E27FC236}">
                <a16:creationId xmlns:a16="http://schemas.microsoft.com/office/drawing/2014/main" id="{DC01976F-9215-283A-11E0-487F2293B279}"/>
              </a:ext>
            </a:extLst>
          </p:cNvPr>
          <p:cNvSpPr>
            <a:spLocks noGrp="1"/>
          </p:cNvSpPr>
          <p:nvPr>
            <p:ph type="body" sz="quarter" idx="15" hasCustomPrompt="1"/>
          </p:nvPr>
        </p:nvSpPr>
        <p:spPr>
          <a:xfrm>
            <a:off x="482459" y="2195693"/>
            <a:ext cx="5442233" cy="3684246"/>
          </a:xfrm>
        </p:spPr>
        <p:txBody>
          <a:bodyPr/>
          <a:lstStyle>
            <a:lvl1pPr>
              <a:spcAft>
                <a:spcPts val="1200"/>
              </a:spcAft>
              <a:defRPr>
                <a:solidFill>
                  <a:schemeClr val="tx1"/>
                </a:solidFill>
              </a:defRPr>
            </a:lvl1pPr>
            <a:lvl2pPr>
              <a:defRPr>
                <a:solidFill>
                  <a:schemeClr val="tx1"/>
                </a:solidFill>
              </a:defRPr>
            </a:lvl2pPr>
            <a:lvl3pPr>
              <a:defRPr>
                <a:solidFill>
                  <a:schemeClr val="tx1"/>
                </a:solidFill>
              </a:defRPr>
            </a:lvl3pPr>
            <a:lvl4pPr>
              <a:defRPr>
                <a:solidFill>
                  <a:schemeClr val="accent5"/>
                </a:solidFill>
              </a:defRPr>
            </a:lvl4pPr>
            <a:lvl5pPr>
              <a:defRPr>
                <a:solidFill>
                  <a:schemeClr val="accent5"/>
                </a:solidFill>
              </a:defRPr>
            </a:lvl5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a:t>Texte </a:t>
            </a:r>
            <a:r>
              <a:rPr lang="fr-FR" dirty="0" err="1"/>
              <a:t>level</a:t>
            </a:r>
            <a:r>
              <a:rPr lang="fr-FR" dirty="0"/>
              <a:t> 2 </a:t>
            </a:r>
            <a:r>
              <a:rPr lang="fr-FR" dirty="0" err="1"/>
              <a:t>bullet</a:t>
            </a:r>
            <a:r>
              <a:rPr lang="fr-FR" dirty="0"/>
              <a:t> point</a:t>
            </a:r>
          </a:p>
        </p:txBody>
      </p:sp>
      <p:sp>
        <p:nvSpPr>
          <p:cNvPr id="2" name="Espace réservé pour une image  1">
            <a:extLst>
              <a:ext uri="{FF2B5EF4-FFF2-40B4-BE49-F238E27FC236}">
                <a16:creationId xmlns:a16="http://schemas.microsoft.com/office/drawing/2014/main" id="{E9AAAB01-1CA9-E799-7297-1EF2FAD67C5B}"/>
              </a:ext>
            </a:extLst>
          </p:cNvPr>
          <p:cNvSpPr>
            <a:spLocks noGrp="1"/>
          </p:cNvSpPr>
          <p:nvPr>
            <p:ph type="pic" sz="quarter" idx="16" hasCustomPrompt="1"/>
          </p:nvPr>
        </p:nvSpPr>
        <p:spPr>
          <a:xfrm>
            <a:off x="6103400" y="718559"/>
            <a:ext cx="5786282" cy="5583886"/>
          </a:xfrm>
          <a:custGeom>
            <a:avLst/>
            <a:gdLst>
              <a:gd name="connsiteX0" fmla="*/ 2929023 w 5786282"/>
              <a:gd name="connsiteY0" fmla="*/ 0 h 5583886"/>
              <a:gd name="connsiteX1" fmla="*/ 5786282 w 5786282"/>
              <a:gd name="connsiteY1" fmla="*/ 0 h 5583886"/>
              <a:gd name="connsiteX2" fmla="*/ 5786282 w 5786282"/>
              <a:gd name="connsiteY2" fmla="*/ 5583886 h 5583886"/>
              <a:gd name="connsiteX3" fmla="*/ 0 w 5786282"/>
              <a:gd name="connsiteY3" fmla="*/ 5583886 h 5583886"/>
              <a:gd name="connsiteX4" fmla="*/ 0 w 5786282"/>
              <a:gd name="connsiteY4" fmla="*/ 1061021 h 5583886"/>
              <a:gd name="connsiteX5" fmla="*/ 2255491 w 5786282"/>
              <a:gd name="connsiteY5" fmla="*/ 1061021 h 5583886"/>
              <a:gd name="connsiteX6" fmla="*/ 2864665 w 5786282"/>
              <a:gd name="connsiteY6" fmla="*/ 452541 h 5583886"/>
              <a:gd name="connsiteX7" fmla="*/ 2864665 w 5786282"/>
              <a:gd name="connsiteY7" fmla="*/ 64285 h 5583886"/>
              <a:gd name="connsiteX8" fmla="*/ 2929023 w 5786282"/>
              <a:gd name="connsiteY8" fmla="*/ 0 h 558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86282" h="5583886">
                <a:moveTo>
                  <a:pt x="2929023" y="0"/>
                </a:moveTo>
                <a:lnTo>
                  <a:pt x="5786282" y="0"/>
                </a:lnTo>
                <a:lnTo>
                  <a:pt x="5786282" y="5583886"/>
                </a:lnTo>
                <a:lnTo>
                  <a:pt x="0" y="5583886"/>
                </a:lnTo>
                <a:lnTo>
                  <a:pt x="0" y="1061021"/>
                </a:lnTo>
                <a:lnTo>
                  <a:pt x="2255491" y="1061021"/>
                </a:lnTo>
                <a:cubicBezTo>
                  <a:pt x="2591938" y="1061021"/>
                  <a:pt x="2864665" y="788605"/>
                  <a:pt x="2864665" y="452541"/>
                </a:cubicBezTo>
                <a:lnTo>
                  <a:pt x="2864665" y="64285"/>
                </a:lnTo>
                <a:cubicBezTo>
                  <a:pt x="2864665" y="28642"/>
                  <a:pt x="2893340" y="0"/>
                  <a:pt x="2929023" y="0"/>
                </a:cubicBezTo>
                <a:close/>
              </a:path>
            </a:pathLst>
          </a:custGeom>
        </p:spPr>
        <p:txBody>
          <a:bodyPr wrap="square" anchor="ctr">
            <a:noAutofit/>
          </a:bodyPr>
          <a:lstStyle>
            <a:lvl1pPr algn="ctr">
              <a:defRPr/>
            </a:lvl1pPr>
          </a:lstStyle>
          <a:p>
            <a:pPr marL="0" marR="0" lvl="0" indent="0" algn="ctr"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3" name="Espace réservé du texte 3">
            <a:extLst>
              <a:ext uri="{FF2B5EF4-FFF2-40B4-BE49-F238E27FC236}">
                <a16:creationId xmlns:a16="http://schemas.microsoft.com/office/drawing/2014/main" id="{51E458DB-3D1E-CB27-CE87-2F93EAF1198A}"/>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5" name="Espace réservé pour une image  6">
            <a:extLst>
              <a:ext uri="{FF2B5EF4-FFF2-40B4-BE49-F238E27FC236}">
                <a16:creationId xmlns:a16="http://schemas.microsoft.com/office/drawing/2014/main" id="{92037CE3-9022-6394-DF95-87C11CBB43FE}"/>
              </a:ext>
            </a:extLst>
          </p:cNvPr>
          <p:cNvSpPr>
            <a:spLocks noGrp="1"/>
          </p:cNvSpPr>
          <p:nvPr>
            <p:ph type="pic" sz="quarter" idx="31"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3341522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26" name="Espace réservé pour une image  25">
            <a:extLst>
              <a:ext uri="{FF2B5EF4-FFF2-40B4-BE49-F238E27FC236}">
                <a16:creationId xmlns:a16="http://schemas.microsoft.com/office/drawing/2014/main" id="{8CDED1AE-D94B-1C2A-2ABA-50FBE3BB805D}"/>
              </a:ext>
            </a:extLst>
          </p:cNvPr>
          <p:cNvSpPr>
            <a:spLocks noGrp="1"/>
          </p:cNvSpPr>
          <p:nvPr>
            <p:ph type="pic" sz="quarter" idx="10" hasCustomPrompt="1"/>
          </p:nvPr>
        </p:nvSpPr>
        <p:spPr>
          <a:xfrm>
            <a:off x="311150" y="726140"/>
            <a:ext cx="11569699" cy="5573650"/>
          </a:xfrm>
          <a:custGeom>
            <a:avLst/>
            <a:gdLst>
              <a:gd name="connsiteX0" fmla="*/ 0 w 11569699"/>
              <a:gd name="connsiteY0" fmla="*/ 0 h 5573650"/>
              <a:gd name="connsiteX1" fmla="*/ 11569699 w 11569699"/>
              <a:gd name="connsiteY1" fmla="*/ 0 h 5573650"/>
              <a:gd name="connsiteX2" fmla="*/ 11569699 w 11569699"/>
              <a:gd name="connsiteY2" fmla="*/ 5573650 h 5573650"/>
              <a:gd name="connsiteX3" fmla="*/ 0 w 11569699"/>
              <a:gd name="connsiteY3" fmla="*/ 5573650 h 5573650"/>
              <a:gd name="connsiteX4" fmla="*/ 0 w 11569699"/>
              <a:gd name="connsiteY4" fmla="*/ 5014988 h 5573650"/>
              <a:gd name="connsiteX5" fmla="*/ 4106206 w 11569699"/>
              <a:gd name="connsiteY5" fmla="*/ 5014988 h 5573650"/>
              <a:gd name="connsiteX6" fmla="*/ 4575248 w 11569699"/>
              <a:gd name="connsiteY6" fmla="*/ 4545742 h 5573650"/>
              <a:gd name="connsiteX7" fmla="*/ 4575248 w 11569699"/>
              <a:gd name="connsiteY7" fmla="*/ 705061 h 5573650"/>
              <a:gd name="connsiteX8" fmla="*/ 0 w 11569699"/>
              <a:gd name="connsiteY8" fmla="*/ 705061 h 557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69699" h="5573650">
                <a:moveTo>
                  <a:pt x="0" y="0"/>
                </a:moveTo>
                <a:lnTo>
                  <a:pt x="11569699" y="0"/>
                </a:lnTo>
                <a:lnTo>
                  <a:pt x="11569699" y="5573650"/>
                </a:lnTo>
                <a:lnTo>
                  <a:pt x="0" y="5573650"/>
                </a:lnTo>
                <a:lnTo>
                  <a:pt x="0" y="5014988"/>
                </a:lnTo>
                <a:lnTo>
                  <a:pt x="4106206" y="5014988"/>
                </a:lnTo>
                <a:cubicBezTo>
                  <a:pt x="4365045" y="5014988"/>
                  <a:pt x="4575248" y="4804757"/>
                  <a:pt x="4575248" y="4545742"/>
                </a:cubicBezTo>
                <a:lnTo>
                  <a:pt x="4575248" y="705061"/>
                </a:lnTo>
                <a:lnTo>
                  <a:pt x="0" y="705061"/>
                </a:lnTo>
                <a:close/>
              </a:path>
            </a:pathLst>
          </a:custGeom>
        </p:spPr>
        <p:txBody>
          <a:bodyPr wrap="square" anchor="ctr">
            <a:noAutofit/>
          </a:bodyPr>
          <a:lstStyle>
            <a:lvl1pPr algn="ctr">
              <a:defRPr/>
            </a:lvl1pPr>
          </a:lstStyle>
          <a:p>
            <a:pPr marL="0" marR="0" lvl="0" indent="0" algn="ctr"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28" name="Espace réservé du texte 27">
            <a:extLst>
              <a:ext uri="{FF2B5EF4-FFF2-40B4-BE49-F238E27FC236}">
                <a16:creationId xmlns:a16="http://schemas.microsoft.com/office/drawing/2014/main" id="{7F9A07F3-E30F-E543-2ED2-54215A153B75}"/>
              </a:ext>
            </a:extLst>
          </p:cNvPr>
          <p:cNvSpPr>
            <a:spLocks noGrp="1"/>
          </p:cNvSpPr>
          <p:nvPr>
            <p:ph type="body" sz="quarter" idx="11" hasCustomPrompt="1"/>
          </p:nvPr>
        </p:nvSpPr>
        <p:spPr>
          <a:xfrm>
            <a:off x="311149" y="1766807"/>
            <a:ext cx="4579827" cy="3750590"/>
          </a:xfrm>
        </p:spPr>
        <p:txBody>
          <a:bodyPr/>
          <a:lstStyle>
            <a:lvl1pPr>
              <a:lnSpc>
                <a:spcPct val="100000"/>
              </a:lnSpc>
              <a:spcAft>
                <a:spcPts val="600"/>
              </a:spcAft>
              <a:defRPr sz="2500" b="0" i="0" cap="all" baseline="0">
                <a:latin typeface="Montserrat Medium" pitchFamily="2" charset="77"/>
              </a:defRPr>
            </a:lvl1pPr>
            <a:lvl2pPr>
              <a:spcBef>
                <a:spcPts val="1000"/>
              </a:spcBef>
              <a:spcAft>
                <a:spcPts val="1200"/>
              </a:spcAft>
              <a:defRPr sz="1500" b="1" i="0">
                <a:latin typeface="Montserrat SemiBold" pitchFamily="2" charset="77"/>
              </a:defRPr>
            </a:lvl2pPr>
            <a:lvl3pPr marL="0" indent="0">
              <a:buNone/>
              <a:defRPr sz="1200" b="0" i="0">
                <a:latin typeface="Montserrat Medium" pitchFamily="2" charset="77"/>
              </a:defRPr>
            </a:lvl3pPr>
            <a:lvl4pPr marL="138113" indent="-138113">
              <a:buFont typeface="Arial" panose="020B0604020202020204" pitchFamily="34" charset="0"/>
              <a:buChar char="•"/>
              <a:tabLst/>
              <a:defRPr sz="1200" b="0" i="0">
                <a:latin typeface="Montserrat Medium" pitchFamily="2" charset="77"/>
              </a:defRPr>
            </a:lvl4pPr>
          </a:lstStyle>
          <a:p>
            <a:pPr lvl="0"/>
            <a:r>
              <a:rPr lang="fr-FR" dirty="0" err="1"/>
              <a:t>Title</a:t>
            </a:r>
            <a:endParaRPr lang="fr-FR" dirty="0"/>
          </a:p>
          <a:p>
            <a:pPr lvl="1"/>
            <a:r>
              <a:rPr lang="fr-FR" dirty="0" err="1"/>
              <a:t>Text</a:t>
            </a:r>
            <a:r>
              <a:rPr lang="fr-FR" dirty="0"/>
              <a:t> </a:t>
            </a:r>
            <a:r>
              <a:rPr lang="fr-FR" dirty="0" err="1"/>
              <a:t>level</a:t>
            </a:r>
            <a:r>
              <a:rPr lang="fr-FR" dirty="0"/>
              <a:t> 1</a:t>
            </a:r>
          </a:p>
          <a:p>
            <a:pPr lvl="2"/>
            <a:r>
              <a:rPr lang="fr-FR" dirty="0" err="1"/>
              <a:t>Text</a:t>
            </a:r>
            <a:r>
              <a:rPr lang="fr-FR" dirty="0"/>
              <a:t> </a:t>
            </a:r>
            <a:r>
              <a:rPr lang="fr-FR" dirty="0" err="1"/>
              <a:t>level</a:t>
            </a:r>
            <a:r>
              <a:rPr lang="fr-FR" dirty="0"/>
              <a:t> 2</a:t>
            </a:r>
          </a:p>
          <a:p>
            <a:pPr lvl="3"/>
            <a:r>
              <a:rPr lang="fr-FR" dirty="0" err="1"/>
              <a:t>Text</a:t>
            </a:r>
            <a:r>
              <a:rPr lang="fr-FR" dirty="0"/>
              <a:t> </a:t>
            </a:r>
            <a:r>
              <a:rPr lang="fr-FR" dirty="0" err="1"/>
              <a:t>level</a:t>
            </a:r>
            <a:r>
              <a:rPr lang="fr-FR" dirty="0"/>
              <a:t> 2 </a:t>
            </a:r>
            <a:r>
              <a:rPr lang="fr-FR" dirty="0" err="1"/>
              <a:t>bullet</a:t>
            </a:r>
            <a:r>
              <a:rPr lang="fr-FR" dirty="0"/>
              <a:t> point</a:t>
            </a:r>
          </a:p>
        </p:txBody>
      </p:sp>
      <p:sp>
        <p:nvSpPr>
          <p:cNvPr id="3" name="Espace réservé du texte 3">
            <a:extLst>
              <a:ext uri="{FF2B5EF4-FFF2-40B4-BE49-F238E27FC236}">
                <a16:creationId xmlns:a16="http://schemas.microsoft.com/office/drawing/2014/main" id="{0F69AD27-CF47-476A-8EBB-9C8EE9CDD751}"/>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4" name="Espace réservé pour une image  6">
            <a:extLst>
              <a:ext uri="{FF2B5EF4-FFF2-40B4-BE49-F238E27FC236}">
                <a16:creationId xmlns:a16="http://schemas.microsoft.com/office/drawing/2014/main" id="{291E9DD6-F690-AB17-6DE0-ADB2EFFC4A77}"/>
              </a:ext>
            </a:extLst>
          </p:cNvPr>
          <p:cNvSpPr>
            <a:spLocks noGrp="1"/>
          </p:cNvSpPr>
          <p:nvPr>
            <p:ph type="pic" sz="quarter" idx="32" hasCustomPrompt="1"/>
          </p:nvPr>
        </p:nvSpPr>
        <p:spPr>
          <a:xfrm>
            <a:off x="311150" y="368674"/>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2933662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 - txt + pic">
    <p:spTree>
      <p:nvGrpSpPr>
        <p:cNvPr id="1" name=""/>
        <p:cNvGrpSpPr/>
        <p:nvPr/>
      </p:nvGrpSpPr>
      <p:grpSpPr>
        <a:xfrm>
          <a:off x="0" y="0"/>
          <a:ext cx="0" cy="0"/>
          <a:chOff x="0" y="0"/>
          <a:chExt cx="0" cy="0"/>
        </a:xfrm>
      </p:grpSpPr>
      <p:sp>
        <p:nvSpPr>
          <p:cNvPr id="3" name="Graphique 25">
            <a:extLst>
              <a:ext uri="{FF2B5EF4-FFF2-40B4-BE49-F238E27FC236}">
                <a16:creationId xmlns:a16="http://schemas.microsoft.com/office/drawing/2014/main" id="{8F8D9408-F1BF-A498-50C3-B2507B1EADC2}"/>
              </a:ext>
            </a:extLst>
          </p:cNvPr>
          <p:cNvSpPr/>
          <p:nvPr userDrawn="1"/>
        </p:nvSpPr>
        <p:spPr>
          <a:xfrm>
            <a:off x="318551" y="718560"/>
            <a:ext cx="11571131" cy="5583885"/>
          </a:xfrm>
          <a:custGeom>
            <a:avLst/>
            <a:gdLst>
              <a:gd name="connsiteX0" fmla="*/ 8713873 w 11571131"/>
              <a:gd name="connsiteY0" fmla="*/ 0 h 5583885"/>
              <a:gd name="connsiteX1" fmla="*/ 8649515 w 11571131"/>
              <a:gd name="connsiteY1" fmla="*/ 64285 h 5583885"/>
              <a:gd name="connsiteX2" fmla="*/ 8649515 w 11571131"/>
              <a:gd name="connsiteY2" fmla="*/ 452541 h 5583885"/>
              <a:gd name="connsiteX3" fmla="*/ 8040341 w 11571131"/>
              <a:gd name="connsiteY3" fmla="*/ 1061021 h 5583885"/>
              <a:gd name="connsiteX4" fmla="*/ 0 w 11571131"/>
              <a:gd name="connsiteY4" fmla="*/ 1061021 h 5583885"/>
              <a:gd name="connsiteX5" fmla="*/ 0 w 11571131"/>
              <a:gd name="connsiteY5" fmla="*/ 5583886 h 5583885"/>
              <a:gd name="connsiteX6" fmla="*/ 11571132 w 11571131"/>
              <a:gd name="connsiteY6" fmla="*/ 5583886 h 5583885"/>
              <a:gd name="connsiteX7" fmla="*/ 11571132 w 11571131"/>
              <a:gd name="connsiteY7" fmla="*/ 0 h 5583885"/>
              <a:gd name="connsiteX8" fmla="*/ 8713873 w 11571131"/>
              <a:gd name="connsiteY8" fmla="*/ 0 h 558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71131" h="5583885">
                <a:moveTo>
                  <a:pt x="8713873" y="0"/>
                </a:moveTo>
                <a:cubicBezTo>
                  <a:pt x="8678190" y="0"/>
                  <a:pt x="8649515" y="28642"/>
                  <a:pt x="8649515" y="64285"/>
                </a:cubicBezTo>
                <a:lnTo>
                  <a:pt x="8649515" y="452541"/>
                </a:lnTo>
                <a:cubicBezTo>
                  <a:pt x="8649515" y="788605"/>
                  <a:pt x="8376788" y="1061021"/>
                  <a:pt x="8040341" y="1061021"/>
                </a:cubicBezTo>
                <a:lnTo>
                  <a:pt x="0" y="1061021"/>
                </a:lnTo>
                <a:lnTo>
                  <a:pt x="0" y="5583886"/>
                </a:lnTo>
                <a:lnTo>
                  <a:pt x="11571132" y="5583886"/>
                </a:lnTo>
                <a:lnTo>
                  <a:pt x="11571132" y="0"/>
                </a:lnTo>
                <a:lnTo>
                  <a:pt x="8713873" y="0"/>
                </a:lnTo>
                <a:close/>
              </a:path>
            </a:pathLst>
          </a:custGeom>
          <a:solidFill>
            <a:schemeClr val="accent3"/>
          </a:solidFill>
          <a:ln w="6367" cap="flat">
            <a:noFill/>
            <a:prstDash val="solid"/>
            <a:miter/>
          </a:ln>
        </p:spPr>
        <p:txBody>
          <a:bodyPr rtlCol="0" anchor="ctr"/>
          <a:lstStyle/>
          <a:p>
            <a:endParaRPr lang="fr-FR"/>
          </a:p>
        </p:txBody>
      </p:sp>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sp>
        <p:nvSpPr>
          <p:cNvPr id="22" name="Espace réservé du texte 21">
            <a:extLst>
              <a:ext uri="{FF2B5EF4-FFF2-40B4-BE49-F238E27FC236}">
                <a16:creationId xmlns:a16="http://schemas.microsoft.com/office/drawing/2014/main" id="{EC33F092-A0C8-F569-59B8-1D680CBA28A9}"/>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10" name="Espace réservé du texte 8">
            <a:extLst>
              <a:ext uri="{FF2B5EF4-FFF2-40B4-BE49-F238E27FC236}">
                <a16:creationId xmlns:a16="http://schemas.microsoft.com/office/drawing/2014/main" id="{C9CF5BF6-5165-22E1-A756-2C9459FE54F9}"/>
              </a:ext>
            </a:extLst>
          </p:cNvPr>
          <p:cNvSpPr>
            <a:spLocks noGrp="1"/>
          </p:cNvSpPr>
          <p:nvPr>
            <p:ph type="body" sz="quarter" idx="16" hasCustomPrompt="1"/>
          </p:nvPr>
        </p:nvSpPr>
        <p:spPr>
          <a:xfrm>
            <a:off x="476250" y="2325076"/>
            <a:ext cx="2690586" cy="2006292"/>
          </a:xfrm>
        </p:spPr>
        <p:txBody>
          <a:bodyPr/>
          <a:lstStyle>
            <a:lvl1pPr>
              <a:defRPr sz="1200" cap="all" baseline="0">
                <a:solidFill>
                  <a:schemeClr val="tx2"/>
                </a:solidFill>
              </a:defRPr>
            </a:lvl1pPr>
            <a:lvl2pPr>
              <a:defRPr sz="1000" b="1" i="0">
                <a:solidFill>
                  <a:schemeClr val="tx1"/>
                </a:solidFill>
                <a:latin typeface="Montserrat" pitchFamily="2" charset="77"/>
              </a:defRPr>
            </a:lvl2pPr>
            <a:lvl3pPr marL="0" indent="0">
              <a:buNone/>
              <a:defRPr sz="85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err="1"/>
              <a:t>Text</a:t>
            </a:r>
            <a:r>
              <a:rPr lang="fr-FR" dirty="0"/>
              <a:t> </a:t>
            </a:r>
            <a:r>
              <a:rPr lang="fr-FR" dirty="0" err="1"/>
              <a:t>level</a:t>
            </a:r>
            <a:r>
              <a:rPr lang="fr-FR" dirty="0"/>
              <a:t> 1</a:t>
            </a:r>
          </a:p>
          <a:p>
            <a:pPr lvl="2"/>
            <a:r>
              <a:rPr lang="fr-FR" dirty="0" err="1"/>
              <a:t>Text</a:t>
            </a:r>
            <a:r>
              <a:rPr lang="fr-FR" dirty="0"/>
              <a:t> </a:t>
            </a:r>
            <a:r>
              <a:rPr lang="fr-FR" dirty="0" err="1"/>
              <a:t>level</a:t>
            </a:r>
            <a:r>
              <a:rPr lang="fr-FR" dirty="0"/>
              <a:t> 2</a:t>
            </a:r>
          </a:p>
          <a:p>
            <a:pPr lvl="3"/>
            <a:r>
              <a:rPr lang="fr-FR" dirty="0" err="1"/>
              <a:t>Text</a:t>
            </a:r>
            <a:r>
              <a:rPr lang="fr-FR" dirty="0"/>
              <a:t> </a:t>
            </a:r>
            <a:r>
              <a:rPr lang="fr-FR" dirty="0" err="1"/>
              <a:t>level</a:t>
            </a:r>
            <a:r>
              <a:rPr lang="fr-FR" dirty="0"/>
              <a:t> 2 </a:t>
            </a:r>
            <a:r>
              <a:rPr lang="fr-FR" dirty="0" err="1"/>
              <a:t>bullet</a:t>
            </a:r>
            <a:r>
              <a:rPr lang="fr-FR" dirty="0"/>
              <a:t> point</a:t>
            </a:r>
          </a:p>
        </p:txBody>
      </p:sp>
      <p:sp>
        <p:nvSpPr>
          <p:cNvPr id="13" name="Espace réservé pour une image  12">
            <a:extLst>
              <a:ext uri="{FF2B5EF4-FFF2-40B4-BE49-F238E27FC236}">
                <a16:creationId xmlns:a16="http://schemas.microsoft.com/office/drawing/2014/main" id="{FF647224-3FD3-4524-A661-655283E6A92F}"/>
              </a:ext>
            </a:extLst>
          </p:cNvPr>
          <p:cNvSpPr>
            <a:spLocks noGrp="1"/>
          </p:cNvSpPr>
          <p:nvPr>
            <p:ph type="pic" sz="quarter" idx="17" hasCustomPrompt="1"/>
          </p:nvPr>
        </p:nvSpPr>
        <p:spPr>
          <a:xfrm>
            <a:off x="476251" y="4489498"/>
            <a:ext cx="2690586" cy="1450664"/>
          </a:xfrm>
        </p:spPr>
        <p:txBody>
          <a:bodyPr anchor="ctr"/>
          <a:lstStyle>
            <a:lvl1pPr algn="ctr">
              <a:defRPr sz="1400"/>
            </a:lvl1pPr>
          </a:lstStyle>
          <a:p>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28" name="Espace réservé du texte 8">
            <a:extLst>
              <a:ext uri="{FF2B5EF4-FFF2-40B4-BE49-F238E27FC236}">
                <a16:creationId xmlns:a16="http://schemas.microsoft.com/office/drawing/2014/main" id="{2C65D876-5AA5-F08F-62CD-0A5402F17B30}"/>
              </a:ext>
            </a:extLst>
          </p:cNvPr>
          <p:cNvSpPr>
            <a:spLocks noGrp="1"/>
          </p:cNvSpPr>
          <p:nvPr>
            <p:ph type="body" sz="quarter" idx="24" hasCustomPrompt="1"/>
          </p:nvPr>
        </p:nvSpPr>
        <p:spPr>
          <a:xfrm>
            <a:off x="3321050" y="2325076"/>
            <a:ext cx="2690586" cy="2006292"/>
          </a:xfrm>
        </p:spPr>
        <p:txBody>
          <a:bodyPr/>
          <a:lstStyle>
            <a:lvl1pPr>
              <a:defRPr sz="1200" cap="all" baseline="0">
                <a:solidFill>
                  <a:schemeClr val="tx2"/>
                </a:solidFill>
              </a:defRPr>
            </a:lvl1pPr>
            <a:lvl2pPr>
              <a:defRPr sz="1000" b="1" i="0">
                <a:solidFill>
                  <a:schemeClr val="tx1"/>
                </a:solidFill>
                <a:latin typeface="Montserrat" pitchFamily="2" charset="77"/>
              </a:defRPr>
            </a:lvl2pPr>
            <a:lvl3pPr marL="0" indent="0">
              <a:buNone/>
              <a:defRPr sz="85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err="1"/>
              <a:t>Text</a:t>
            </a:r>
            <a:r>
              <a:rPr lang="fr-FR" dirty="0"/>
              <a:t> </a:t>
            </a:r>
            <a:r>
              <a:rPr lang="fr-FR" dirty="0" err="1"/>
              <a:t>level</a:t>
            </a:r>
            <a:r>
              <a:rPr lang="fr-FR" dirty="0"/>
              <a:t> 1</a:t>
            </a:r>
          </a:p>
          <a:p>
            <a:pPr lvl="2"/>
            <a:r>
              <a:rPr lang="fr-FR" dirty="0" err="1"/>
              <a:t>Text</a:t>
            </a:r>
            <a:r>
              <a:rPr lang="fr-FR" dirty="0"/>
              <a:t> </a:t>
            </a:r>
            <a:r>
              <a:rPr lang="fr-FR" dirty="0" err="1"/>
              <a:t>level</a:t>
            </a:r>
            <a:r>
              <a:rPr lang="fr-FR" dirty="0"/>
              <a:t> 2</a:t>
            </a:r>
          </a:p>
          <a:p>
            <a:pPr lvl="3"/>
            <a:r>
              <a:rPr lang="fr-FR" dirty="0" err="1"/>
              <a:t>Text</a:t>
            </a:r>
            <a:r>
              <a:rPr lang="fr-FR" dirty="0"/>
              <a:t> </a:t>
            </a:r>
            <a:r>
              <a:rPr lang="fr-FR" dirty="0" err="1"/>
              <a:t>level</a:t>
            </a:r>
            <a:r>
              <a:rPr lang="fr-FR" dirty="0"/>
              <a:t> 2 </a:t>
            </a:r>
            <a:r>
              <a:rPr lang="fr-FR" dirty="0" err="1"/>
              <a:t>bullet</a:t>
            </a:r>
            <a:r>
              <a:rPr lang="fr-FR" dirty="0"/>
              <a:t> point</a:t>
            </a:r>
          </a:p>
        </p:txBody>
      </p:sp>
      <p:sp>
        <p:nvSpPr>
          <p:cNvPr id="29" name="Espace réservé pour une image  12">
            <a:extLst>
              <a:ext uri="{FF2B5EF4-FFF2-40B4-BE49-F238E27FC236}">
                <a16:creationId xmlns:a16="http://schemas.microsoft.com/office/drawing/2014/main" id="{E1A7E35D-B13A-5577-6098-376E8A40A097}"/>
              </a:ext>
            </a:extLst>
          </p:cNvPr>
          <p:cNvSpPr>
            <a:spLocks noGrp="1"/>
          </p:cNvSpPr>
          <p:nvPr>
            <p:ph type="pic" sz="quarter" idx="25" hasCustomPrompt="1"/>
          </p:nvPr>
        </p:nvSpPr>
        <p:spPr>
          <a:xfrm>
            <a:off x="3321051" y="4489498"/>
            <a:ext cx="2690586" cy="1450664"/>
          </a:xfrm>
        </p:spPr>
        <p:txBody>
          <a:bodyPr anchor="ctr"/>
          <a:lstStyle>
            <a:lvl1pPr algn="ctr">
              <a:defRPr sz="1400"/>
            </a:lvl1pPr>
          </a:lstStyle>
          <a:p>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32" name="Espace réservé du texte 8">
            <a:extLst>
              <a:ext uri="{FF2B5EF4-FFF2-40B4-BE49-F238E27FC236}">
                <a16:creationId xmlns:a16="http://schemas.microsoft.com/office/drawing/2014/main" id="{3A4FFD4B-F934-B713-520F-1F93E0DCE4B0}"/>
              </a:ext>
            </a:extLst>
          </p:cNvPr>
          <p:cNvSpPr>
            <a:spLocks noGrp="1"/>
          </p:cNvSpPr>
          <p:nvPr>
            <p:ph type="body" sz="quarter" idx="26" hasCustomPrompt="1"/>
          </p:nvPr>
        </p:nvSpPr>
        <p:spPr>
          <a:xfrm>
            <a:off x="6186170" y="2325076"/>
            <a:ext cx="2690586" cy="2006292"/>
          </a:xfrm>
        </p:spPr>
        <p:txBody>
          <a:bodyPr/>
          <a:lstStyle>
            <a:lvl1pPr>
              <a:defRPr sz="1200" cap="all" baseline="0">
                <a:solidFill>
                  <a:schemeClr val="tx2"/>
                </a:solidFill>
              </a:defRPr>
            </a:lvl1pPr>
            <a:lvl2pPr>
              <a:defRPr sz="1000" b="1" i="0">
                <a:solidFill>
                  <a:schemeClr val="tx1"/>
                </a:solidFill>
                <a:latin typeface="Montserrat" pitchFamily="2" charset="77"/>
              </a:defRPr>
            </a:lvl2pPr>
            <a:lvl3pPr marL="0" indent="0">
              <a:buNone/>
              <a:defRPr sz="85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err="1"/>
              <a:t>Text</a:t>
            </a:r>
            <a:r>
              <a:rPr lang="fr-FR" dirty="0"/>
              <a:t> </a:t>
            </a:r>
            <a:r>
              <a:rPr lang="fr-FR" dirty="0" err="1"/>
              <a:t>level</a:t>
            </a:r>
            <a:r>
              <a:rPr lang="fr-FR" dirty="0"/>
              <a:t> 1</a:t>
            </a:r>
          </a:p>
          <a:p>
            <a:pPr lvl="2"/>
            <a:r>
              <a:rPr lang="fr-FR" dirty="0" err="1"/>
              <a:t>Text</a:t>
            </a:r>
            <a:r>
              <a:rPr lang="fr-FR" dirty="0"/>
              <a:t> </a:t>
            </a:r>
            <a:r>
              <a:rPr lang="fr-FR" dirty="0" err="1"/>
              <a:t>level</a:t>
            </a:r>
            <a:r>
              <a:rPr lang="fr-FR" dirty="0"/>
              <a:t> 2</a:t>
            </a:r>
          </a:p>
          <a:p>
            <a:pPr lvl="3"/>
            <a:r>
              <a:rPr lang="fr-FR" dirty="0" err="1"/>
              <a:t>Text</a:t>
            </a:r>
            <a:r>
              <a:rPr lang="fr-FR" dirty="0"/>
              <a:t> </a:t>
            </a:r>
            <a:r>
              <a:rPr lang="fr-FR" dirty="0" err="1"/>
              <a:t>level</a:t>
            </a:r>
            <a:r>
              <a:rPr lang="fr-FR" dirty="0"/>
              <a:t> 2 </a:t>
            </a:r>
            <a:r>
              <a:rPr lang="fr-FR" dirty="0" err="1"/>
              <a:t>bullet</a:t>
            </a:r>
            <a:r>
              <a:rPr lang="fr-FR" dirty="0"/>
              <a:t> point</a:t>
            </a:r>
          </a:p>
        </p:txBody>
      </p:sp>
      <p:sp>
        <p:nvSpPr>
          <p:cNvPr id="33" name="Espace réservé pour une image  12">
            <a:extLst>
              <a:ext uri="{FF2B5EF4-FFF2-40B4-BE49-F238E27FC236}">
                <a16:creationId xmlns:a16="http://schemas.microsoft.com/office/drawing/2014/main" id="{0F2A51D8-8EA3-F325-B286-364019234AB0}"/>
              </a:ext>
            </a:extLst>
          </p:cNvPr>
          <p:cNvSpPr>
            <a:spLocks noGrp="1"/>
          </p:cNvSpPr>
          <p:nvPr>
            <p:ph type="pic" sz="quarter" idx="27" hasCustomPrompt="1"/>
          </p:nvPr>
        </p:nvSpPr>
        <p:spPr>
          <a:xfrm>
            <a:off x="6186171" y="4489498"/>
            <a:ext cx="2690586" cy="1450664"/>
          </a:xfrm>
        </p:spPr>
        <p:txBody>
          <a:bodyPr anchor="ctr"/>
          <a:lstStyle>
            <a:lvl1pPr algn="ctr">
              <a:defRPr sz="1400"/>
            </a:lvl1pPr>
          </a:lstStyle>
          <a:p>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37" name="Espace réservé du texte 8">
            <a:extLst>
              <a:ext uri="{FF2B5EF4-FFF2-40B4-BE49-F238E27FC236}">
                <a16:creationId xmlns:a16="http://schemas.microsoft.com/office/drawing/2014/main" id="{C363A9F8-4F8E-90D0-728D-E089E6B06CCF}"/>
              </a:ext>
            </a:extLst>
          </p:cNvPr>
          <p:cNvSpPr>
            <a:spLocks noGrp="1"/>
          </p:cNvSpPr>
          <p:nvPr>
            <p:ph type="body" sz="quarter" idx="28" hasCustomPrompt="1"/>
          </p:nvPr>
        </p:nvSpPr>
        <p:spPr>
          <a:xfrm>
            <a:off x="9030970" y="2325076"/>
            <a:ext cx="2690586" cy="2006292"/>
          </a:xfrm>
        </p:spPr>
        <p:txBody>
          <a:bodyPr/>
          <a:lstStyle>
            <a:lvl1pPr>
              <a:defRPr sz="1200" cap="all" baseline="0">
                <a:solidFill>
                  <a:schemeClr val="tx2"/>
                </a:solidFill>
              </a:defRPr>
            </a:lvl1pPr>
            <a:lvl2pPr>
              <a:defRPr sz="1000" b="1" i="0">
                <a:solidFill>
                  <a:schemeClr val="tx1"/>
                </a:solidFill>
                <a:latin typeface="Montserrat" pitchFamily="2" charset="77"/>
              </a:defRPr>
            </a:lvl2pPr>
            <a:lvl3pPr marL="0" indent="0">
              <a:buNone/>
              <a:defRPr sz="85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err="1"/>
              <a:t>Text</a:t>
            </a:r>
            <a:r>
              <a:rPr lang="fr-FR" dirty="0"/>
              <a:t> </a:t>
            </a:r>
            <a:r>
              <a:rPr lang="fr-FR" dirty="0" err="1"/>
              <a:t>level</a:t>
            </a:r>
            <a:r>
              <a:rPr lang="fr-FR" dirty="0"/>
              <a:t> 1</a:t>
            </a:r>
          </a:p>
          <a:p>
            <a:pPr lvl="2"/>
            <a:r>
              <a:rPr lang="fr-FR" dirty="0" err="1"/>
              <a:t>Text</a:t>
            </a:r>
            <a:r>
              <a:rPr lang="fr-FR" dirty="0"/>
              <a:t> </a:t>
            </a:r>
            <a:r>
              <a:rPr lang="fr-FR" dirty="0" err="1"/>
              <a:t>level</a:t>
            </a:r>
            <a:r>
              <a:rPr lang="fr-FR" dirty="0"/>
              <a:t> 2</a:t>
            </a:r>
          </a:p>
          <a:p>
            <a:pPr lvl="3"/>
            <a:r>
              <a:rPr lang="fr-FR" dirty="0" err="1"/>
              <a:t>Text</a:t>
            </a:r>
            <a:r>
              <a:rPr lang="fr-FR" dirty="0"/>
              <a:t> </a:t>
            </a:r>
            <a:r>
              <a:rPr lang="fr-FR" dirty="0" err="1"/>
              <a:t>level</a:t>
            </a:r>
            <a:r>
              <a:rPr lang="fr-FR" dirty="0"/>
              <a:t> 2 </a:t>
            </a:r>
            <a:r>
              <a:rPr lang="fr-FR" dirty="0" err="1"/>
              <a:t>bullet</a:t>
            </a:r>
            <a:r>
              <a:rPr lang="fr-FR" dirty="0"/>
              <a:t> point</a:t>
            </a:r>
          </a:p>
        </p:txBody>
      </p:sp>
      <p:sp>
        <p:nvSpPr>
          <p:cNvPr id="38" name="Espace réservé pour une image  12">
            <a:extLst>
              <a:ext uri="{FF2B5EF4-FFF2-40B4-BE49-F238E27FC236}">
                <a16:creationId xmlns:a16="http://schemas.microsoft.com/office/drawing/2014/main" id="{5AF39144-791F-1F66-8490-ED8DD3B63063}"/>
              </a:ext>
            </a:extLst>
          </p:cNvPr>
          <p:cNvSpPr>
            <a:spLocks noGrp="1"/>
          </p:cNvSpPr>
          <p:nvPr>
            <p:ph type="pic" sz="quarter" idx="29" hasCustomPrompt="1"/>
          </p:nvPr>
        </p:nvSpPr>
        <p:spPr>
          <a:xfrm>
            <a:off x="9030971" y="4489498"/>
            <a:ext cx="2690586" cy="1450664"/>
          </a:xfrm>
        </p:spPr>
        <p:txBody>
          <a:bodyPr anchor="ctr"/>
          <a:lstStyle>
            <a:lvl1pPr algn="ctr">
              <a:defRPr sz="1400"/>
            </a:lvl1pPr>
          </a:lstStyle>
          <a:p>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7" name="Espace réservé du texte 3">
            <a:extLst>
              <a:ext uri="{FF2B5EF4-FFF2-40B4-BE49-F238E27FC236}">
                <a16:creationId xmlns:a16="http://schemas.microsoft.com/office/drawing/2014/main" id="{C59F5F01-7AAA-87E9-1A09-EC070C17BED0}"/>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2" name="Espace réservé pour une image  6">
            <a:extLst>
              <a:ext uri="{FF2B5EF4-FFF2-40B4-BE49-F238E27FC236}">
                <a16:creationId xmlns:a16="http://schemas.microsoft.com/office/drawing/2014/main" id="{345C5F72-CE8A-209A-9F3F-019ADE3477A0}"/>
              </a:ext>
            </a:extLst>
          </p:cNvPr>
          <p:cNvSpPr>
            <a:spLocks noGrp="1"/>
          </p:cNvSpPr>
          <p:nvPr>
            <p:ph type="pic" sz="quarter" idx="32"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3207328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 (incl. 2 high) - txt + pic">
    <p:spTree>
      <p:nvGrpSpPr>
        <p:cNvPr id="1" name=""/>
        <p:cNvGrpSpPr/>
        <p:nvPr/>
      </p:nvGrpSpPr>
      <p:grpSpPr>
        <a:xfrm>
          <a:off x="0" y="0"/>
          <a:ext cx="0" cy="0"/>
          <a:chOff x="0" y="0"/>
          <a:chExt cx="0" cy="0"/>
        </a:xfrm>
      </p:grpSpPr>
      <p:sp>
        <p:nvSpPr>
          <p:cNvPr id="35" name="Forme libre 34">
            <a:extLst>
              <a:ext uri="{FF2B5EF4-FFF2-40B4-BE49-F238E27FC236}">
                <a16:creationId xmlns:a16="http://schemas.microsoft.com/office/drawing/2014/main" id="{5BF2DF81-2C02-2897-D9CF-37FAE93FBA54}"/>
              </a:ext>
            </a:extLst>
          </p:cNvPr>
          <p:cNvSpPr/>
          <p:nvPr userDrawn="1"/>
        </p:nvSpPr>
        <p:spPr>
          <a:xfrm>
            <a:off x="8962822" y="718559"/>
            <a:ext cx="2929293" cy="5583887"/>
          </a:xfrm>
          <a:custGeom>
            <a:avLst/>
            <a:gdLst>
              <a:gd name="connsiteX0" fmla="*/ 0 w 2929293"/>
              <a:gd name="connsiteY0" fmla="*/ 0 h 4522865"/>
              <a:gd name="connsiteX1" fmla="*/ 2929293 w 2929293"/>
              <a:gd name="connsiteY1" fmla="*/ 0 h 4522865"/>
              <a:gd name="connsiteX2" fmla="*/ 2929293 w 2929293"/>
              <a:gd name="connsiteY2" fmla="*/ 4522865 h 4522865"/>
              <a:gd name="connsiteX3" fmla="*/ 0 w 2929293"/>
              <a:gd name="connsiteY3" fmla="*/ 4522865 h 4522865"/>
              <a:gd name="connsiteX4" fmla="*/ 0 w 2929293"/>
              <a:gd name="connsiteY4" fmla="*/ 0 h 4522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9293" h="4522865">
                <a:moveTo>
                  <a:pt x="0" y="0"/>
                </a:moveTo>
                <a:lnTo>
                  <a:pt x="2929293" y="0"/>
                </a:lnTo>
                <a:lnTo>
                  <a:pt x="2929293" y="4522865"/>
                </a:lnTo>
                <a:lnTo>
                  <a:pt x="0" y="4522865"/>
                </a:lnTo>
                <a:lnTo>
                  <a:pt x="0" y="0"/>
                </a:lnTo>
                <a:close/>
              </a:path>
            </a:pathLst>
          </a:custGeom>
          <a:solidFill>
            <a:srgbClr val="CEDDF2">
              <a:alpha val="15000"/>
            </a:srgbClr>
          </a:solidFill>
          <a:ln w="636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fr-FR"/>
          </a:p>
        </p:txBody>
      </p:sp>
      <p:sp>
        <p:nvSpPr>
          <p:cNvPr id="28" name="Forme libre 27">
            <a:extLst>
              <a:ext uri="{FF2B5EF4-FFF2-40B4-BE49-F238E27FC236}">
                <a16:creationId xmlns:a16="http://schemas.microsoft.com/office/drawing/2014/main" id="{3B5FEC89-CB0F-6B39-A838-7A40754561E5}"/>
              </a:ext>
            </a:extLst>
          </p:cNvPr>
          <p:cNvSpPr/>
          <p:nvPr userDrawn="1"/>
        </p:nvSpPr>
        <p:spPr>
          <a:xfrm>
            <a:off x="6106270" y="718560"/>
            <a:ext cx="2856600" cy="5583887"/>
          </a:xfrm>
          <a:custGeom>
            <a:avLst/>
            <a:gdLst>
              <a:gd name="connsiteX0" fmla="*/ 1165198 w 2856600"/>
              <a:gd name="connsiteY0" fmla="*/ 0 h 5583887"/>
              <a:gd name="connsiteX1" fmla="*/ 2856600 w 2856600"/>
              <a:gd name="connsiteY1" fmla="*/ 0 h 5583887"/>
              <a:gd name="connsiteX2" fmla="*/ 2856600 w 2856600"/>
              <a:gd name="connsiteY2" fmla="*/ 5583887 h 5583887"/>
              <a:gd name="connsiteX3" fmla="*/ 0 w 2856600"/>
              <a:gd name="connsiteY3" fmla="*/ 5583887 h 5583887"/>
              <a:gd name="connsiteX4" fmla="*/ 0 w 2856600"/>
              <a:gd name="connsiteY4" fmla="*/ 492858 h 5583887"/>
              <a:gd name="connsiteX5" fmla="*/ 3561 w 2856600"/>
              <a:gd name="connsiteY5" fmla="*/ 452542 h 5583887"/>
              <a:gd name="connsiteX6" fmla="*/ 3561 w 2856600"/>
              <a:gd name="connsiteY6" fmla="*/ 64286 h 5583887"/>
              <a:gd name="connsiteX7" fmla="*/ 67919 w 2856600"/>
              <a:gd name="connsiteY7" fmla="*/ 1 h 5583887"/>
              <a:gd name="connsiteX8" fmla="*/ 1165193 w 2856600"/>
              <a:gd name="connsiteY8" fmla="*/ 1 h 5583887"/>
              <a:gd name="connsiteX9" fmla="*/ 1165198 w 2856600"/>
              <a:gd name="connsiteY9" fmla="*/ 0 h 558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6600" h="5583887">
                <a:moveTo>
                  <a:pt x="1165198" y="0"/>
                </a:moveTo>
                <a:lnTo>
                  <a:pt x="2856600" y="0"/>
                </a:lnTo>
                <a:lnTo>
                  <a:pt x="2856600" y="5583887"/>
                </a:lnTo>
                <a:lnTo>
                  <a:pt x="0" y="5583887"/>
                </a:lnTo>
                <a:lnTo>
                  <a:pt x="0" y="492858"/>
                </a:lnTo>
                <a:lnTo>
                  <a:pt x="3561" y="452542"/>
                </a:lnTo>
                <a:lnTo>
                  <a:pt x="3561" y="64286"/>
                </a:lnTo>
                <a:cubicBezTo>
                  <a:pt x="3561" y="28643"/>
                  <a:pt x="32236" y="1"/>
                  <a:pt x="67919" y="1"/>
                </a:cubicBezTo>
                <a:lnTo>
                  <a:pt x="1165193" y="1"/>
                </a:lnTo>
                <a:lnTo>
                  <a:pt x="1165198" y="0"/>
                </a:lnTo>
                <a:close/>
              </a:path>
            </a:pathLst>
          </a:custGeom>
          <a:solidFill>
            <a:schemeClr val="accent3"/>
          </a:solidFill>
          <a:ln w="636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fr-FR">
              <a:solidFill>
                <a:schemeClr val="tx1"/>
              </a:solidFill>
            </a:endParaRPr>
          </a:p>
        </p:txBody>
      </p:sp>
      <p:sp>
        <p:nvSpPr>
          <p:cNvPr id="9" name="Espace réservé du texte 8">
            <a:extLst>
              <a:ext uri="{FF2B5EF4-FFF2-40B4-BE49-F238E27FC236}">
                <a16:creationId xmlns:a16="http://schemas.microsoft.com/office/drawing/2014/main" id="{AFE509C2-812E-87E5-B6D3-82821F746307}"/>
              </a:ext>
            </a:extLst>
          </p:cNvPr>
          <p:cNvSpPr>
            <a:spLocks noGrp="1"/>
          </p:cNvSpPr>
          <p:nvPr>
            <p:ph type="body" sz="quarter" idx="26" hasCustomPrompt="1"/>
          </p:nvPr>
        </p:nvSpPr>
        <p:spPr>
          <a:xfrm>
            <a:off x="6186170" y="1050202"/>
            <a:ext cx="2690586" cy="3281166"/>
          </a:xfrm>
        </p:spPr>
        <p:txBody>
          <a:bodyPr/>
          <a:lstStyle>
            <a:lvl1pPr>
              <a:defRPr sz="1200" cap="all" baseline="0">
                <a:solidFill>
                  <a:schemeClr val="tx2"/>
                </a:solidFill>
              </a:defRPr>
            </a:lvl1pPr>
            <a:lvl2pPr>
              <a:defRPr sz="1000" b="1" i="0">
                <a:solidFill>
                  <a:schemeClr val="tx1"/>
                </a:solidFill>
                <a:latin typeface="Montserrat" pitchFamily="2" charset="77"/>
              </a:defRPr>
            </a:lvl2pPr>
            <a:lvl3pPr marL="0" indent="0">
              <a:buNone/>
              <a:defRPr sz="85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err="1"/>
              <a:t>Text</a:t>
            </a:r>
            <a:r>
              <a:rPr lang="fr-FR" dirty="0"/>
              <a:t> </a:t>
            </a:r>
            <a:r>
              <a:rPr lang="fr-FR" dirty="0" err="1"/>
              <a:t>level</a:t>
            </a:r>
            <a:r>
              <a:rPr lang="fr-FR" dirty="0"/>
              <a:t> 1</a:t>
            </a:r>
          </a:p>
          <a:p>
            <a:pPr lvl="2"/>
            <a:r>
              <a:rPr lang="fr-FR" dirty="0" err="1"/>
              <a:t>Text</a:t>
            </a:r>
            <a:r>
              <a:rPr lang="fr-FR" dirty="0"/>
              <a:t> </a:t>
            </a:r>
            <a:r>
              <a:rPr lang="fr-FR" dirty="0" err="1"/>
              <a:t>level</a:t>
            </a:r>
            <a:r>
              <a:rPr lang="fr-FR" dirty="0"/>
              <a:t> 2</a:t>
            </a:r>
          </a:p>
          <a:p>
            <a:pPr lvl="3"/>
            <a:r>
              <a:rPr lang="fr-FR" dirty="0"/>
              <a:t>Texte </a:t>
            </a:r>
            <a:r>
              <a:rPr lang="fr-FR" dirty="0" err="1"/>
              <a:t>level</a:t>
            </a:r>
            <a:r>
              <a:rPr lang="fr-FR" dirty="0"/>
              <a:t> 2 </a:t>
            </a:r>
            <a:r>
              <a:rPr lang="fr-FR" dirty="0" err="1"/>
              <a:t>bullet</a:t>
            </a:r>
            <a:r>
              <a:rPr lang="fr-FR" dirty="0"/>
              <a:t> point</a:t>
            </a:r>
          </a:p>
        </p:txBody>
      </p:sp>
      <p:sp>
        <p:nvSpPr>
          <p:cNvPr id="12" name="Espace réservé du texte 8">
            <a:extLst>
              <a:ext uri="{FF2B5EF4-FFF2-40B4-BE49-F238E27FC236}">
                <a16:creationId xmlns:a16="http://schemas.microsoft.com/office/drawing/2014/main" id="{E2929353-1A09-BCDF-720C-4D3E261F2302}"/>
              </a:ext>
            </a:extLst>
          </p:cNvPr>
          <p:cNvSpPr>
            <a:spLocks noGrp="1"/>
          </p:cNvSpPr>
          <p:nvPr>
            <p:ph type="body" sz="quarter" idx="28" hasCustomPrompt="1"/>
          </p:nvPr>
        </p:nvSpPr>
        <p:spPr>
          <a:xfrm>
            <a:off x="9041130" y="1050202"/>
            <a:ext cx="2690586" cy="3281166"/>
          </a:xfrm>
        </p:spPr>
        <p:txBody>
          <a:bodyPr/>
          <a:lstStyle>
            <a:lvl1pPr>
              <a:defRPr sz="1200" cap="all" baseline="0">
                <a:solidFill>
                  <a:schemeClr val="tx2"/>
                </a:solidFill>
              </a:defRPr>
            </a:lvl1pPr>
            <a:lvl2pPr>
              <a:defRPr sz="1000" b="1" i="0">
                <a:solidFill>
                  <a:schemeClr val="tx1"/>
                </a:solidFill>
                <a:latin typeface="Montserrat" pitchFamily="2" charset="77"/>
              </a:defRPr>
            </a:lvl2pPr>
            <a:lvl3pPr marL="0" indent="0">
              <a:buNone/>
              <a:defRPr sz="85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err="1"/>
              <a:t>Text</a:t>
            </a:r>
            <a:r>
              <a:rPr lang="fr-FR" dirty="0"/>
              <a:t> </a:t>
            </a:r>
            <a:r>
              <a:rPr lang="fr-FR" dirty="0" err="1"/>
              <a:t>level</a:t>
            </a:r>
            <a:r>
              <a:rPr lang="fr-FR" dirty="0"/>
              <a:t> 1</a:t>
            </a:r>
          </a:p>
          <a:p>
            <a:pPr lvl="2"/>
            <a:r>
              <a:rPr lang="fr-FR" dirty="0" err="1"/>
              <a:t>Text</a:t>
            </a:r>
            <a:r>
              <a:rPr lang="fr-FR" dirty="0"/>
              <a:t> </a:t>
            </a:r>
            <a:r>
              <a:rPr lang="fr-FR" dirty="0" err="1"/>
              <a:t>level</a:t>
            </a:r>
            <a:r>
              <a:rPr lang="fr-FR" dirty="0"/>
              <a:t> 2</a:t>
            </a:r>
          </a:p>
          <a:p>
            <a:pPr lvl="3"/>
            <a:r>
              <a:rPr lang="fr-FR" dirty="0"/>
              <a:t>Texte </a:t>
            </a:r>
            <a:r>
              <a:rPr lang="fr-FR" dirty="0" err="1"/>
              <a:t>level</a:t>
            </a:r>
            <a:r>
              <a:rPr lang="fr-FR" dirty="0"/>
              <a:t> 2 </a:t>
            </a:r>
            <a:r>
              <a:rPr lang="fr-FR" dirty="0" err="1"/>
              <a:t>bullet</a:t>
            </a:r>
            <a:r>
              <a:rPr lang="fr-FR" dirty="0"/>
              <a:t> point</a:t>
            </a:r>
          </a:p>
        </p:txBody>
      </p:sp>
      <p:sp>
        <p:nvSpPr>
          <p:cNvPr id="20" name="Forme libre 19">
            <a:extLst>
              <a:ext uri="{FF2B5EF4-FFF2-40B4-BE49-F238E27FC236}">
                <a16:creationId xmlns:a16="http://schemas.microsoft.com/office/drawing/2014/main" id="{26E6162A-36FD-FE6B-4EB1-956C3454AFC9}"/>
              </a:ext>
            </a:extLst>
          </p:cNvPr>
          <p:cNvSpPr/>
          <p:nvPr userDrawn="1"/>
        </p:nvSpPr>
        <p:spPr>
          <a:xfrm>
            <a:off x="3249670" y="1211419"/>
            <a:ext cx="2856600" cy="5091029"/>
          </a:xfrm>
          <a:custGeom>
            <a:avLst/>
            <a:gdLst>
              <a:gd name="connsiteX0" fmla="*/ 2856600 w 2856600"/>
              <a:gd name="connsiteY0" fmla="*/ 0 h 5091029"/>
              <a:gd name="connsiteX1" fmla="*/ 2856600 w 2856600"/>
              <a:gd name="connsiteY1" fmla="*/ 5091029 h 5091029"/>
              <a:gd name="connsiteX2" fmla="*/ 0 w 2856600"/>
              <a:gd name="connsiteY2" fmla="*/ 5091029 h 5091029"/>
              <a:gd name="connsiteX3" fmla="*/ 0 w 2856600"/>
              <a:gd name="connsiteY3" fmla="*/ 568163 h 5091029"/>
              <a:gd name="connsiteX4" fmla="*/ 2250997 w 2856600"/>
              <a:gd name="connsiteY4" fmla="*/ 568163 h 5091029"/>
              <a:gd name="connsiteX5" fmla="*/ 2373760 w 2856600"/>
              <a:gd name="connsiteY5" fmla="*/ 555802 h 5091029"/>
              <a:gd name="connsiteX6" fmla="*/ 2850647 w 2856600"/>
              <a:gd name="connsiteY6" fmla="*/ 67398 h 5091029"/>
              <a:gd name="connsiteX7" fmla="*/ 2856600 w 2856600"/>
              <a:gd name="connsiteY7" fmla="*/ 0 h 509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6600" h="5091029">
                <a:moveTo>
                  <a:pt x="2856600" y="0"/>
                </a:moveTo>
                <a:lnTo>
                  <a:pt x="2856600" y="5091029"/>
                </a:lnTo>
                <a:lnTo>
                  <a:pt x="0" y="5091029"/>
                </a:lnTo>
                <a:lnTo>
                  <a:pt x="0" y="568163"/>
                </a:lnTo>
                <a:lnTo>
                  <a:pt x="2250997" y="568163"/>
                </a:lnTo>
                <a:lnTo>
                  <a:pt x="2373760" y="555802"/>
                </a:lnTo>
                <a:cubicBezTo>
                  <a:pt x="2616656" y="506158"/>
                  <a:pt x="2806885" y="312125"/>
                  <a:pt x="2850647" y="67398"/>
                </a:cubicBezTo>
                <a:lnTo>
                  <a:pt x="2856600" y="0"/>
                </a:lnTo>
                <a:close/>
              </a:path>
            </a:pathLst>
          </a:custGeom>
          <a:solidFill>
            <a:srgbClr val="CEDDF2">
              <a:alpha val="15000"/>
            </a:srgbClr>
          </a:solidFill>
          <a:ln w="6367" cap="flat">
            <a:noFill/>
            <a:prstDash val="solid"/>
            <a:miter/>
          </a:ln>
        </p:spPr>
        <p:txBody>
          <a:bodyPr rtlCol="0" anchor="ctr"/>
          <a:lstStyle/>
          <a:p>
            <a:endParaRPr lang="fr-FR"/>
          </a:p>
        </p:txBody>
      </p:sp>
      <p:sp>
        <p:nvSpPr>
          <p:cNvPr id="4" name="Espace réservé du texte 8">
            <a:extLst>
              <a:ext uri="{FF2B5EF4-FFF2-40B4-BE49-F238E27FC236}">
                <a16:creationId xmlns:a16="http://schemas.microsoft.com/office/drawing/2014/main" id="{31D067C2-3A45-39A3-FE76-B81A21F505DE}"/>
              </a:ext>
            </a:extLst>
          </p:cNvPr>
          <p:cNvSpPr>
            <a:spLocks noGrp="1"/>
          </p:cNvSpPr>
          <p:nvPr>
            <p:ph type="body" sz="quarter" idx="24" hasCustomPrompt="1"/>
          </p:nvPr>
        </p:nvSpPr>
        <p:spPr>
          <a:xfrm>
            <a:off x="3331210" y="2325076"/>
            <a:ext cx="2690586" cy="2006292"/>
          </a:xfrm>
        </p:spPr>
        <p:txBody>
          <a:bodyPr/>
          <a:lstStyle>
            <a:lvl1pPr>
              <a:defRPr sz="1200" cap="all" baseline="0">
                <a:solidFill>
                  <a:schemeClr val="tx2"/>
                </a:solidFill>
              </a:defRPr>
            </a:lvl1pPr>
            <a:lvl2pPr>
              <a:defRPr sz="1000" b="1" i="0">
                <a:solidFill>
                  <a:schemeClr val="tx1"/>
                </a:solidFill>
                <a:latin typeface="Montserrat" pitchFamily="2" charset="77"/>
              </a:defRPr>
            </a:lvl2pPr>
            <a:lvl3pPr marL="0" indent="0">
              <a:buNone/>
              <a:defRPr sz="85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err="1"/>
              <a:t>Text</a:t>
            </a:r>
            <a:r>
              <a:rPr lang="fr-FR" dirty="0"/>
              <a:t> </a:t>
            </a:r>
            <a:r>
              <a:rPr lang="fr-FR" dirty="0" err="1"/>
              <a:t>level</a:t>
            </a:r>
            <a:r>
              <a:rPr lang="fr-FR" dirty="0"/>
              <a:t> 1</a:t>
            </a:r>
          </a:p>
          <a:p>
            <a:pPr lvl="2"/>
            <a:r>
              <a:rPr lang="fr-FR" dirty="0" err="1"/>
              <a:t>Text</a:t>
            </a:r>
            <a:r>
              <a:rPr lang="fr-FR" dirty="0"/>
              <a:t> </a:t>
            </a:r>
            <a:r>
              <a:rPr lang="fr-FR" dirty="0" err="1"/>
              <a:t>level</a:t>
            </a:r>
            <a:r>
              <a:rPr lang="fr-FR" dirty="0"/>
              <a:t> 2</a:t>
            </a:r>
          </a:p>
          <a:p>
            <a:pPr lvl="3"/>
            <a:r>
              <a:rPr lang="fr-FR" dirty="0"/>
              <a:t>Texte </a:t>
            </a:r>
            <a:r>
              <a:rPr lang="fr-FR" dirty="0" err="1"/>
              <a:t>level</a:t>
            </a:r>
            <a:r>
              <a:rPr lang="fr-FR" dirty="0"/>
              <a:t> 2 </a:t>
            </a:r>
            <a:r>
              <a:rPr lang="fr-FR" dirty="0" err="1"/>
              <a:t>bullet</a:t>
            </a:r>
            <a:r>
              <a:rPr lang="fr-FR" dirty="0"/>
              <a:t> point</a:t>
            </a:r>
          </a:p>
        </p:txBody>
      </p:sp>
      <p:sp>
        <p:nvSpPr>
          <p:cNvPr id="8" name="Espace réservé pour une image  12">
            <a:extLst>
              <a:ext uri="{FF2B5EF4-FFF2-40B4-BE49-F238E27FC236}">
                <a16:creationId xmlns:a16="http://schemas.microsoft.com/office/drawing/2014/main" id="{06B1BC2B-A5B5-7790-3D70-5209DB03D169}"/>
              </a:ext>
            </a:extLst>
          </p:cNvPr>
          <p:cNvSpPr>
            <a:spLocks noGrp="1"/>
          </p:cNvSpPr>
          <p:nvPr>
            <p:ph type="pic" sz="quarter" idx="25" hasCustomPrompt="1"/>
          </p:nvPr>
        </p:nvSpPr>
        <p:spPr>
          <a:xfrm>
            <a:off x="3331211" y="4489498"/>
            <a:ext cx="2690586" cy="1450664"/>
          </a:xfrm>
        </p:spPr>
        <p:txBody>
          <a:bodyPr anchor="ctr"/>
          <a:lstStyle>
            <a:lvl1pPr algn="ctr">
              <a:defRPr sz="1200"/>
            </a:lvl1pPr>
          </a:lstStyle>
          <a:p>
            <a:r>
              <a:rPr lang="fr-FR" dirty="0"/>
              <a:t>Insert </a:t>
            </a:r>
            <a:r>
              <a:rPr lang="fr-FR" dirty="0" err="1"/>
              <a:t>your</a:t>
            </a:r>
            <a:r>
              <a:rPr lang="fr-FR" dirty="0"/>
              <a:t> </a:t>
            </a:r>
            <a:r>
              <a:rPr lang="fr-FR" dirty="0" err="1"/>
              <a:t>picture</a:t>
            </a:r>
            <a:r>
              <a:rPr lang="fr-FR" dirty="0"/>
              <a:t> </a:t>
            </a:r>
            <a:r>
              <a:rPr lang="fr-FR" dirty="0" err="1"/>
              <a:t>here</a:t>
            </a:r>
            <a:r>
              <a:rPr lang="fr-FR" dirty="0"/>
              <a:t> </a:t>
            </a:r>
          </a:p>
        </p:txBody>
      </p:sp>
      <p:sp>
        <p:nvSpPr>
          <p:cNvPr id="11" name="Espace réservé pour une image  12">
            <a:extLst>
              <a:ext uri="{FF2B5EF4-FFF2-40B4-BE49-F238E27FC236}">
                <a16:creationId xmlns:a16="http://schemas.microsoft.com/office/drawing/2014/main" id="{3888B2CD-99FA-D595-5D0E-DF0900EA6C85}"/>
              </a:ext>
            </a:extLst>
          </p:cNvPr>
          <p:cNvSpPr>
            <a:spLocks noGrp="1"/>
          </p:cNvSpPr>
          <p:nvPr>
            <p:ph type="pic" sz="quarter" idx="27" hasCustomPrompt="1"/>
          </p:nvPr>
        </p:nvSpPr>
        <p:spPr>
          <a:xfrm>
            <a:off x="6186171" y="4489498"/>
            <a:ext cx="2690586" cy="1450664"/>
          </a:xfrm>
        </p:spPr>
        <p:txBody>
          <a:bodyPr anchor="ctr"/>
          <a:lstStyle>
            <a:lvl1pPr algn="ctr">
              <a:defRPr sz="1200"/>
            </a:lvl1pPr>
          </a:lstStyle>
          <a:p>
            <a:r>
              <a:rPr lang="fr-FR" dirty="0"/>
              <a:t>Insert </a:t>
            </a:r>
            <a:r>
              <a:rPr lang="fr-FR" dirty="0" err="1"/>
              <a:t>your</a:t>
            </a:r>
            <a:r>
              <a:rPr lang="fr-FR" dirty="0"/>
              <a:t> </a:t>
            </a:r>
            <a:r>
              <a:rPr lang="fr-FR" dirty="0" err="1"/>
              <a:t>picture</a:t>
            </a:r>
            <a:r>
              <a:rPr lang="fr-FR" dirty="0"/>
              <a:t> </a:t>
            </a:r>
            <a:r>
              <a:rPr lang="fr-FR" dirty="0" err="1"/>
              <a:t>here</a:t>
            </a:r>
            <a:r>
              <a:rPr lang="fr-FR" dirty="0"/>
              <a:t> </a:t>
            </a:r>
          </a:p>
        </p:txBody>
      </p:sp>
      <p:sp>
        <p:nvSpPr>
          <p:cNvPr id="17" name="Espace réservé pour une image  12">
            <a:extLst>
              <a:ext uri="{FF2B5EF4-FFF2-40B4-BE49-F238E27FC236}">
                <a16:creationId xmlns:a16="http://schemas.microsoft.com/office/drawing/2014/main" id="{92B3C17B-2693-6C73-272C-2B497A538815}"/>
              </a:ext>
            </a:extLst>
          </p:cNvPr>
          <p:cNvSpPr>
            <a:spLocks noGrp="1"/>
          </p:cNvSpPr>
          <p:nvPr>
            <p:ph type="pic" sz="quarter" idx="29" hasCustomPrompt="1"/>
          </p:nvPr>
        </p:nvSpPr>
        <p:spPr>
          <a:xfrm>
            <a:off x="9041131" y="4489498"/>
            <a:ext cx="2690586" cy="1450664"/>
          </a:xfrm>
        </p:spPr>
        <p:txBody>
          <a:bodyPr anchor="ctr"/>
          <a:lstStyle>
            <a:lvl1pPr algn="ctr">
              <a:defRPr sz="1200"/>
            </a:lvl1pPr>
          </a:lstStyle>
          <a:p>
            <a:r>
              <a:rPr lang="fr-FR" dirty="0"/>
              <a:t>Insert </a:t>
            </a:r>
            <a:r>
              <a:rPr lang="fr-FR" dirty="0" err="1"/>
              <a:t>your</a:t>
            </a:r>
            <a:r>
              <a:rPr lang="fr-FR" dirty="0"/>
              <a:t> </a:t>
            </a:r>
            <a:r>
              <a:rPr lang="fr-FR" dirty="0" err="1"/>
              <a:t>picture</a:t>
            </a:r>
            <a:r>
              <a:rPr lang="fr-FR" dirty="0"/>
              <a:t> </a:t>
            </a:r>
            <a:r>
              <a:rPr lang="fr-FR" dirty="0" err="1"/>
              <a:t>here</a:t>
            </a:r>
            <a:r>
              <a:rPr lang="fr-FR" dirty="0"/>
              <a:t> </a:t>
            </a:r>
          </a:p>
        </p:txBody>
      </p:sp>
      <p:sp>
        <p:nvSpPr>
          <p:cNvPr id="7" name="Forme libre 6">
            <a:extLst>
              <a:ext uri="{FF2B5EF4-FFF2-40B4-BE49-F238E27FC236}">
                <a16:creationId xmlns:a16="http://schemas.microsoft.com/office/drawing/2014/main" id="{D59974F9-03FB-8592-4E22-2D791C96B1FC}"/>
              </a:ext>
            </a:extLst>
          </p:cNvPr>
          <p:cNvSpPr/>
          <p:nvPr userDrawn="1"/>
        </p:nvSpPr>
        <p:spPr>
          <a:xfrm>
            <a:off x="318552" y="1779581"/>
            <a:ext cx="2929293" cy="4522865"/>
          </a:xfrm>
          <a:custGeom>
            <a:avLst/>
            <a:gdLst>
              <a:gd name="connsiteX0" fmla="*/ 0 w 2929293"/>
              <a:gd name="connsiteY0" fmla="*/ 0 h 4522865"/>
              <a:gd name="connsiteX1" fmla="*/ 2929293 w 2929293"/>
              <a:gd name="connsiteY1" fmla="*/ 0 h 4522865"/>
              <a:gd name="connsiteX2" fmla="*/ 2929293 w 2929293"/>
              <a:gd name="connsiteY2" fmla="*/ 4522865 h 4522865"/>
              <a:gd name="connsiteX3" fmla="*/ 0 w 2929293"/>
              <a:gd name="connsiteY3" fmla="*/ 4522865 h 4522865"/>
              <a:gd name="connsiteX4" fmla="*/ 0 w 2929293"/>
              <a:gd name="connsiteY4" fmla="*/ 0 h 4522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9293" h="4522865">
                <a:moveTo>
                  <a:pt x="0" y="0"/>
                </a:moveTo>
                <a:lnTo>
                  <a:pt x="2929293" y="0"/>
                </a:lnTo>
                <a:lnTo>
                  <a:pt x="2929293" y="4522865"/>
                </a:lnTo>
                <a:lnTo>
                  <a:pt x="0" y="4522865"/>
                </a:lnTo>
                <a:lnTo>
                  <a:pt x="0" y="0"/>
                </a:lnTo>
                <a:close/>
              </a:path>
            </a:pathLst>
          </a:custGeom>
          <a:solidFill>
            <a:schemeClr val="accent3"/>
          </a:solidFill>
          <a:ln w="6367" cap="flat">
            <a:noFill/>
            <a:prstDash val="solid"/>
            <a:miter/>
          </a:ln>
        </p:spPr>
        <p:txBody>
          <a:bodyPr rtlCol="0" anchor="ctr"/>
          <a:lstStyle/>
          <a:p>
            <a:endParaRPr lang="fr-FR"/>
          </a:p>
        </p:txBody>
      </p:sp>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sp>
        <p:nvSpPr>
          <p:cNvPr id="22" name="Espace réservé du texte 21">
            <a:extLst>
              <a:ext uri="{FF2B5EF4-FFF2-40B4-BE49-F238E27FC236}">
                <a16:creationId xmlns:a16="http://schemas.microsoft.com/office/drawing/2014/main" id="{EC33F092-A0C8-F569-59B8-1D680CBA28A9}"/>
              </a:ext>
            </a:extLst>
          </p:cNvPr>
          <p:cNvSpPr>
            <a:spLocks noGrp="1"/>
          </p:cNvSpPr>
          <p:nvPr>
            <p:ph type="body" sz="quarter" idx="14" hasCustomPrompt="1"/>
          </p:nvPr>
        </p:nvSpPr>
        <p:spPr>
          <a:xfrm>
            <a:off x="311150" y="781505"/>
            <a:ext cx="5711227"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10" name="Espace réservé du texte 8">
            <a:extLst>
              <a:ext uri="{FF2B5EF4-FFF2-40B4-BE49-F238E27FC236}">
                <a16:creationId xmlns:a16="http://schemas.microsoft.com/office/drawing/2014/main" id="{C9CF5BF6-5165-22E1-A756-2C9459FE54F9}"/>
              </a:ext>
            </a:extLst>
          </p:cNvPr>
          <p:cNvSpPr>
            <a:spLocks noGrp="1"/>
          </p:cNvSpPr>
          <p:nvPr>
            <p:ph type="body" sz="quarter" idx="16" hasCustomPrompt="1"/>
          </p:nvPr>
        </p:nvSpPr>
        <p:spPr>
          <a:xfrm>
            <a:off x="476250" y="2325076"/>
            <a:ext cx="2690586" cy="2006292"/>
          </a:xfrm>
        </p:spPr>
        <p:txBody>
          <a:bodyPr/>
          <a:lstStyle>
            <a:lvl1pPr>
              <a:defRPr sz="1200" cap="all" baseline="0">
                <a:solidFill>
                  <a:schemeClr val="tx2"/>
                </a:solidFill>
              </a:defRPr>
            </a:lvl1pPr>
            <a:lvl2pPr>
              <a:defRPr sz="1000" b="1" i="0">
                <a:solidFill>
                  <a:schemeClr val="tx1"/>
                </a:solidFill>
                <a:latin typeface="Montserrat" pitchFamily="2" charset="77"/>
              </a:defRPr>
            </a:lvl2pPr>
            <a:lvl3pPr marL="0" indent="0">
              <a:buNone/>
              <a:defRPr sz="85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err="1"/>
              <a:t>Text</a:t>
            </a:r>
            <a:r>
              <a:rPr lang="fr-FR" dirty="0"/>
              <a:t> </a:t>
            </a:r>
            <a:r>
              <a:rPr lang="fr-FR" dirty="0" err="1"/>
              <a:t>level</a:t>
            </a:r>
            <a:r>
              <a:rPr lang="fr-FR" dirty="0"/>
              <a:t> 1</a:t>
            </a:r>
          </a:p>
          <a:p>
            <a:pPr lvl="2"/>
            <a:r>
              <a:rPr lang="fr-FR" dirty="0" err="1"/>
              <a:t>Text</a:t>
            </a:r>
            <a:r>
              <a:rPr lang="fr-FR" dirty="0"/>
              <a:t> </a:t>
            </a:r>
            <a:r>
              <a:rPr lang="fr-FR" dirty="0" err="1"/>
              <a:t>level</a:t>
            </a:r>
            <a:r>
              <a:rPr lang="fr-FR" dirty="0"/>
              <a:t> 2</a:t>
            </a:r>
          </a:p>
          <a:p>
            <a:pPr lvl="3"/>
            <a:r>
              <a:rPr lang="fr-FR" dirty="0"/>
              <a:t>Texte </a:t>
            </a:r>
            <a:r>
              <a:rPr lang="fr-FR" dirty="0" err="1"/>
              <a:t>level</a:t>
            </a:r>
            <a:r>
              <a:rPr lang="fr-FR" dirty="0"/>
              <a:t> 2 </a:t>
            </a:r>
            <a:r>
              <a:rPr lang="fr-FR" dirty="0" err="1"/>
              <a:t>bullet</a:t>
            </a:r>
            <a:r>
              <a:rPr lang="fr-FR" dirty="0"/>
              <a:t> point</a:t>
            </a:r>
          </a:p>
        </p:txBody>
      </p:sp>
      <p:sp>
        <p:nvSpPr>
          <p:cNvPr id="13" name="Espace réservé pour une image  12">
            <a:extLst>
              <a:ext uri="{FF2B5EF4-FFF2-40B4-BE49-F238E27FC236}">
                <a16:creationId xmlns:a16="http://schemas.microsoft.com/office/drawing/2014/main" id="{FF647224-3FD3-4524-A661-655283E6A92F}"/>
              </a:ext>
            </a:extLst>
          </p:cNvPr>
          <p:cNvSpPr>
            <a:spLocks noGrp="1"/>
          </p:cNvSpPr>
          <p:nvPr>
            <p:ph type="pic" sz="quarter" idx="17" hasCustomPrompt="1"/>
          </p:nvPr>
        </p:nvSpPr>
        <p:spPr>
          <a:xfrm>
            <a:off x="476251" y="4489498"/>
            <a:ext cx="2690586" cy="1450664"/>
          </a:xfrm>
        </p:spPr>
        <p:txBody>
          <a:bodyPr anchor="ctr"/>
          <a:lstStyle>
            <a:lvl1pPr algn="ctr">
              <a:defRPr sz="1200"/>
            </a:lvl1pPr>
          </a:lstStyle>
          <a:p>
            <a:r>
              <a:rPr lang="fr-FR" dirty="0"/>
              <a:t>Insert </a:t>
            </a:r>
            <a:r>
              <a:rPr lang="fr-FR" dirty="0" err="1"/>
              <a:t>your</a:t>
            </a:r>
            <a:r>
              <a:rPr lang="fr-FR" dirty="0"/>
              <a:t> </a:t>
            </a:r>
            <a:r>
              <a:rPr lang="fr-FR" dirty="0" err="1"/>
              <a:t>picture</a:t>
            </a:r>
            <a:r>
              <a:rPr lang="fr-FR" dirty="0"/>
              <a:t> </a:t>
            </a:r>
            <a:r>
              <a:rPr lang="fr-FR" dirty="0" err="1"/>
              <a:t>here</a:t>
            </a:r>
            <a:r>
              <a:rPr lang="fr-FR" dirty="0"/>
              <a:t> </a:t>
            </a:r>
          </a:p>
        </p:txBody>
      </p:sp>
      <p:sp>
        <p:nvSpPr>
          <p:cNvPr id="2" name="Espace réservé du texte 3">
            <a:extLst>
              <a:ext uri="{FF2B5EF4-FFF2-40B4-BE49-F238E27FC236}">
                <a16:creationId xmlns:a16="http://schemas.microsoft.com/office/drawing/2014/main" id="{1064C31E-BCC7-2F36-0A19-36BB33235BA7}"/>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5" name="Espace réservé pour une image  6">
            <a:extLst>
              <a:ext uri="{FF2B5EF4-FFF2-40B4-BE49-F238E27FC236}">
                <a16:creationId xmlns:a16="http://schemas.microsoft.com/office/drawing/2014/main" id="{4F016D16-EF9A-BB46-80C2-8CA8CE8AAF8F}"/>
              </a:ext>
            </a:extLst>
          </p:cNvPr>
          <p:cNvSpPr>
            <a:spLocks noGrp="1"/>
          </p:cNvSpPr>
          <p:nvPr>
            <p:ph type="pic" sz="quarter" idx="31"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3776158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 - DataViz">
    <p:spTree>
      <p:nvGrpSpPr>
        <p:cNvPr id="1" name=""/>
        <p:cNvGrpSpPr/>
        <p:nvPr/>
      </p:nvGrpSpPr>
      <p:grpSpPr>
        <a:xfrm>
          <a:off x="0" y="0"/>
          <a:ext cx="0" cy="0"/>
          <a:chOff x="0" y="0"/>
          <a:chExt cx="0" cy="0"/>
        </a:xfrm>
      </p:grpSpPr>
      <p:sp>
        <p:nvSpPr>
          <p:cNvPr id="2" name="Graphique 25">
            <a:extLst>
              <a:ext uri="{FF2B5EF4-FFF2-40B4-BE49-F238E27FC236}">
                <a16:creationId xmlns:a16="http://schemas.microsoft.com/office/drawing/2014/main" id="{E71426DC-C5BF-146C-D529-BBC14F314A16}"/>
              </a:ext>
            </a:extLst>
          </p:cNvPr>
          <p:cNvSpPr/>
          <p:nvPr userDrawn="1"/>
        </p:nvSpPr>
        <p:spPr>
          <a:xfrm>
            <a:off x="318551" y="718560"/>
            <a:ext cx="11571131" cy="5583885"/>
          </a:xfrm>
          <a:custGeom>
            <a:avLst/>
            <a:gdLst>
              <a:gd name="connsiteX0" fmla="*/ 8713873 w 11571131"/>
              <a:gd name="connsiteY0" fmla="*/ 0 h 5583885"/>
              <a:gd name="connsiteX1" fmla="*/ 8649515 w 11571131"/>
              <a:gd name="connsiteY1" fmla="*/ 64285 h 5583885"/>
              <a:gd name="connsiteX2" fmla="*/ 8649515 w 11571131"/>
              <a:gd name="connsiteY2" fmla="*/ 452541 h 5583885"/>
              <a:gd name="connsiteX3" fmla="*/ 8040341 w 11571131"/>
              <a:gd name="connsiteY3" fmla="*/ 1061021 h 5583885"/>
              <a:gd name="connsiteX4" fmla="*/ 0 w 11571131"/>
              <a:gd name="connsiteY4" fmla="*/ 1061021 h 5583885"/>
              <a:gd name="connsiteX5" fmla="*/ 0 w 11571131"/>
              <a:gd name="connsiteY5" fmla="*/ 5583886 h 5583885"/>
              <a:gd name="connsiteX6" fmla="*/ 11571132 w 11571131"/>
              <a:gd name="connsiteY6" fmla="*/ 5583886 h 5583885"/>
              <a:gd name="connsiteX7" fmla="*/ 11571132 w 11571131"/>
              <a:gd name="connsiteY7" fmla="*/ 0 h 5583885"/>
              <a:gd name="connsiteX8" fmla="*/ 8713873 w 11571131"/>
              <a:gd name="connsiteY8" fmla="*/ 0 h 558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71131" h="5583885">
                <a:moveTo>
                  <a:pt x="8713873" y="0"/>
                </a:moveTo>
                <a:cubicBezTo>
                  <a:pt x="8678190" y="0"/>
                  <a:pt x="8649515" y="28642"/>
                  <a:pt x="8649515" y="64285"/>
                </a:cubicBezTo>
                <a:lnTo>
                  <a:pt x="8649515" y="452541"/>
                </a:lnTo>
                <a:cubicBezTo>
                  <a:pt x="8649515" y="788605"/>
                  <a:pt x="8376788" y="1061021"/>
                  <a:pt x="8040341" y="1061021"/>
                </a:cubicBezTo>
                <a:lnTo>
                  <a:pt x="0" y="1061021"/>
                </a:lnTo>
                <a:lnTo>
                  <a:pt x="0" y="5583886"/>
                </a:lnTo>
                <a:lnTo>
                  <a:pt x="11571132" y="5583886"/>
                </a:lnTo>
                <a:lnTo>
                  <a:pt x="11571132" y="0"/>
                </a:lnTo>
                <a:lnTo>
                  <a:pt x="8713873" y="0"/>
                </a:lnTo>
                <a:close/>
              </a:path>
            </a:pathLst>
          </a:custGeom>
          <a:solidFill>
            <a:schemeClr val="accent3"/>
          </a:solidFill>
          <a:ln w="6367" cap="flat">
            <a:noFill/>
            <a:prstDash val="solid"/>
            <a:miter/>
          </a:ln>
        </p:spPr>
        <p:txBody>
          <a:bodyPr rtlCol="0" anchor="ctr"/>
          <a:lstStyle/>
          <a:p>
            <a:endParaRPr lang="fr-FR"/>
          </a:p>
        </p:txBody>
      </p:sp>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sp>
        <p:nvSpPr>
          <p:cNvPr id="26" name="Espace réservé du graphique 17">
            <a:extLst>
              <a:ext uri="{FF2B5EF4-FFF2-40B4-BE49-F238E27FC236}">
                <a16:creationId xmlns:a16="http://schemas.microsoft.com/office/drawing/2014/main" id="{F1732A2E-615B-10B2-41C9-58B0E0523449}"/>
              </a:ext>
            </a:extLst>
          </p:cNvPr>
          <p:cNvSpPr>
            <a:spLocks noGrp="1"/>
          </p:cNvSpPr>
          <p:nvPr>
            <p:ph type="chart" sz="quarter" idx="15" hasCustomPrompt="1"/>
          </p:nvPr>
        </p:nvSpPr>
        <p:spPr>
          <a:xfrm>
            <a:off x="552029" y="2562447"/>
            <a:ext cx="3390900" cy="1677814"/>
          </a:xfrm>
        </p:spPr>
        <p:txBody>
          <a:bodyPr anchor="ctr"/>
          <a:lstStyle>
            <a:lvl1pPr algn="ctr">
              <a:defRPr/>
            </a:lvl1pPr>
          </a:lstStyle>
          <a:p>
            <a:r>
              <a:rPr lang="fr-FR" dirty="0"/>
              <a:t>Insert graph </a:t>
            </a:r>
            <a:r>
              <a:rPr lang="fr-FR" dirty="0" err="1"/>
              <a:t>here</a:t>
            </a:r>
            <a:endParaRPr lang="fr-FR" dirty="0"/>
          </a:p>
        </p:txBody>
      </p:sp>
      <p:sp>
        <p:nvSpPr>
          <p:cNvPr id="27" name="Espace réservé du graphique 17">
            <a:extLst>
              <a:ext uri="{FF2B5EF4-FFF2-40B4-BE49-F238E27FC236}">
                <a16:creationId xmlns:a16="http://schemas.microsoft.com/office/drawing/2014/main" id="{A5F83A2D-0BB8-E043-4C3E-73116D4C3005}"/>
              </a:ext>
            </a:extLst>
          </p:cNvPr>
          <p:cNvSpPr>
            <a:spLocks noGrp="1"/>
          </p:cNvSpPr>
          <p:nvPr>
            <p:ph type="chart" sz="quarter" idx="16" hasCustomPrompt="1"/>
          </p:nvPr>
        </p:nvSpPr>
        <p:spPr>
          <a:xfrm>
            <a:off x="552029" y="4290598"/>
            <a:ext cx="3390900" cy="1869572"/>
          </a:xfrm>
        </p:spPr>
        <p:txBody>
          <a:bodyPr anchor="ctr"/>
          <a:lstStyle>
            <a:lvl1pPr algn="ctr">
              <a:defRPr/>
            </a:lvl1pPr>
          </a:lstStyle>
          <a:p>
            <a:r>
              <a:rPr lang="fr-FR" dirty="0"/>
              <a:t>Insert graph </a:t>
            </a:r>
            <a:r>
              <a:rPr lang="fr-FR" dirty="0" err="1"/>
              <a:t>here</a:t>
            </a:r>
            <a:endParaRPr lang="fr-FR" dirty="0"/>
          </a:p>
        </p:txBody>
      </p:sp>
      <p:sp>
        <p:nvSpPr>
          <p:cNvPr id="29" name="Espace réservé du texte 23">
            <a:extLst>
              <a:ext uri="{FF2B5EF4-FFF2-40B4-BE49-F238E27FC236}">
                <a16:creationId xmlns:a16="http://schemas.microsoft.com/office/drawing/2014/main" id="{CB1D2977-5448-C579-4B03-B3E244CE85E6}"/>
              </a:ext>
            </a:extLst>
          </p:cNvPr>
          <p:cNvSpPr>
            <a:spLocks noGrp="1"/>
          </p:cNvSpPr>
          <p:nvPr>
            <p:ph type="body" sz="quarter" idx="17" hasCustomPrompt="1"/>
          </p:nvPr>
        </p:nvSpPr>
        <p:spPr>
          <a:xfrm>
            <a:off x="552028" y="2104735"/>
            <a:ext cx="3390902" cy="402711"/>
          </a:xfrm>
        </p:spPr>
        <p:txBody>
          <a:bodyPr/>
          <a:lstStyle>
            <a:lvl1pPr>
              <a:spcAft>
                <a:spcPts val="1200"/>
              </a:spcAft>
              <a:defRPr sz="1800" b="0" i="0" cap="all" baseline="0">
                <a:solidFill>
                  <a:schemeClr val="tx1"/>
                </a:solidFill>
                <a:latin typeface="Montserrat Medium" pitchFamily="2" charset="77"/>
              </a:defRPr>
            </a:lvl1pPr>
            <a:lvl2pPr>
              <a:defRPr>
                <a:solidFill>
                  <a:schemeClr val="tx1"/>
                </a:solidFill>
              </a:defRPr>
            </a:lvl2pPr>
            <a:lvl3pPr>
              <a:defRPr>
                <a:solidFill>
                  <a:schemeClr val="tx1"/>
                </a:solidFill>
              </a:defRPr>
            </a:lvl3pPr>
            <a:lvl4pPr>
              <a:defRPr>
                <a:solidFill>
                  <a:schemeClr val="accent5"/>
                </a:solidFill>
              </a:defRPr>
            </a:lvl4pPr>
            <a:lvl5pPr>
              <a:defRPr>
                <a:solidFill>
                  <a:schemeClr val="accent5"/>
                </a:solidFill>
              </a:defRPr>
            </a:lvl5pPr>
          </a:lstStyle>
          <a:p>
            <a:pPr lvl="0"/>
            <a:r>
              <a:rPr lang="fr-FR" dirty="0"/>
              <a:t>TITLE</a:t>
            </a:r>
          </a:p>
        </p:txBody>
      </p:sp>
      <p:sp>
        <p:nvSpPr>
          <p:cNvPr id="30" name="Espace réservé du graphique 17">
            <a:extLst>
              <a:ext uri="{FF2B5EF4-FFF2-40B4-BE49-F238E27FC236}">
                <a16:creationId xmlns:a16="http://schemas.microsoft.com/office/drawing/2014/main" id="{2A7A1AF4-14C0-85DE-7A2A-8E8B6CF1A56B}"/>
              </a:ext>
            </a:extLst>
          </p:cNvPr>
          <p:cNvSpPr>
            <a:spLocks noGrp="1"/>
          </p:cNvSpPr>
          <p:nvPr>
            <p:ph type="chart" sz="quarter" idx="18" hasCustomPrompt="1"/>
          </p:nvPr>
        </p:nvSpPr>
        <p:spPr>
          <a:xfrm>
            <a:off x="4436510" y="2562447"/>
            <a:ext cx="3390900" cy="1677814"/>
          </a:xfrm>
        </p:spPr>
        <p:txBody>
          <a:bodyPr anchor="ctr"/>
          <a:lstStyle>
            <a:lvl1pPr algn="ctr">
              <a:defRPr/>
            </a:lvl1pPr>
          </a:lstStyle>
          <a:p>
            <a:r>
              <a:rPr lang="fr-FR" dirty="0"/>
              <a:t>Insert graph </a:t>
            </a:r>
            <a:r>
              <a:rPr lang="fr-FR" dirty="0" err="1"/>
              <a:t>here</a:t>
            </a:r>
            <a:endParaRPr lang="fr-FR" dirty="0"/>
          </a:p>
        </p:txBody>
      </p:sp>
      <p:sp>
        <p:nvSpPr>
          <p:cNvPr id="31" name="Espace réservé du graphique 17">
            <a:extLst>
              <a:ext uri="{FF2B5EF4-FFF2-40B4-BE49-F238E27FC236}">
                <a16:creationId xmlns:a16="http://schemas.microsoft.com/office/drawing/2014/main" id="{355C7B2C-E646-B020-6648-D5362A283C63}"/>
              </a:ext>
            </a:extLst>
          </p:cNvPr>
          <p:cNvSpPr>
            <a:spLocks noGrp="1"/>
          </p:cNvSpPr>
          <p:nvPr>
            <p:ph type="chart" sz="quarter" idx="19" hasCustomPrompt="1"/>
          </p:nvPr>
        </p:nvSpPr>
        <p:spPr>
          <a:xfrm>
            <a:off x="4436510" y="4290598"/>
            <a:ext cx="3390900" cy="1869572"/>
          </a:xfrm>
        </p:spPr>
        <p:txBody>
          <a:bodyPr anchor="ctr"/>
          <a:lstStyle>
            <a:lvl1pPr algn="ctr">
              <a:defRPr/>
            </a:lvl1pPr>
          </a:lstStyle>
          <a:p>
            <a:r>
              <a:rPr lang="fr-FR" dirty="0"/>
              <a:t>Insert graph </a:t>
            </a:r>
            <a:r>
              <a:rPr lang="fr-FR" dirty="0" err="1"/>
              <a:t>here</a:t>
            </a:r>
            <a:endParaRPr lang="fr-FR" dirty="0"/>
          </a:p>
        </p:txBody>
      </p:sp>
      <p:sp>
        <p:nvSpPr>
          <p:cNvPr id="32" name="Espace réservé du graphique 17">
            <a:extLst>
              <a:ext uri="{FF2B5EF4-FFF2-40B4-BE49-F238E27FC236}">
                <a16:creationId xmlns:a16="http://schemas.microsoft.com/office/drawing/2014/main" id="{9790BAE9-8014-3BA1-7F7D-C08729BB2D8B}"/>
              </a:ext>
            </a:extLst>
          </p:cNvPr>
          <p:cNvSpPr>
            <a:spLocks noGrp="1"/>
          </p:cNvSpPr>
          <p:nvPr>
            <p:ph type="chart" sz="quarter" idx="20" hasCustomPrompt="1"/>
          </p:nvPr>
        </p:nvSpPr>
        <p:spPr>
          <a:xfrm>
            <a:off x="8258702" y="2562446"/>
            <a:ext cx="3390900" cy="2027841"/>
          </a:xfrm>
        </p:spPr>
        <p:txBody>
          <a:bodyPr anchor="ctr"/>
          <a:lstStyle>
            <a:lvl1pPr algn="ctr">
              <a:defRPr/>
            </a:lvl1pPr>
          </a:lstStyle>
          <a:p>
            <a:r>
              <a:rPr lang="fr-FR" dirty="0"/>
              <a:t>Insert graph </a:t>
            </a:r>
            <a:r>
              <a:rPr lang="fr-FR" dirty="0" err="1"/>
              <a:t>here</a:t>
            </a:r>
            <a:endParaRPr lang="fr-FR" dirty="0"/>
          </a:p>
        </p:txBody>
      </p:sp>
      <p:sp>
        <p:nvSpPr>
          <p:cNvPr id="33" name="Espace réservé du texte 27">
            <a:extLst>
              <a:ext uri="{FF2B5EF4-FFF2-40B4-BE49-F238E27FC236}">
                <a16:creationId xmlns:a16="http://schemas.microsoft.com/office/drawing/2014/main" id="{33194332-A74A-1A08-2B1D-84AE3F50E24A}"/>
              </a:ext>
            </a:extLst>
          </p:cNvPr>
          <p:cNvSpPr>
            <a:spLocks noGrp="1"/>
          </p:cNvSpPr>
          <p:nvPr>
            <p:ph type="body" sz="quarter" idx="21" hasCustomPrompt="1"/>
          </p:nvPr>
        </p:nvSpPr>
        <p:spPr>
          <a:xfrm>
            <a:off x="8641880" y="4791455"/>
            <a:ext cx="2642616" cy="795529"/>
          </a:xfrm>
        </p:spPr>
        <p:txBody>
          <a:bodyPr/>
          <a:lstStyle>
            <a:lvl1pPr algn="ctr">
              <a:lnSpc>
                <a:spcPts val="7000"/>
              </a:lnSpc>
              <a:spcBef>
                <a:spcPts val="0"/>
              </a:spcBef>
              <a:spcAft>
                <a:spcPts val="0"/>
              </a:spcAft>
              <a:defRPr sz="7000" b="0" i="0" cap="all" baseline="0">
                <a:solidFill>
                  <a:schemeClr val="tx2"/>
                </a:solidFill>
                <a:latin typeface="Montserrat" pitchFamily="2" charset="77"/>
              </a:defRPr>
            </a:lvl1pPr>
            <a:lvl2pPr>
              <a:lnSpc>
                <a:spcPct val="100000"/>
              </a:lnSpc>
              <a:spcBef>
                <a:spcPts val="0"/>
              </a:spcBef>
              <a:spcAft>
                <a:spcPts val="0"/>
              </a:spcAft>
              <a:defRPr sz="700" b="0" i="0">
                <a:latin typeface="Montserrat" pitchFamily="2" charset="77"/>
              </a:defRPr>
            </a:lvl2pPr>
            <a:lvl3pPr marL="0" indent="0">
              <a:buNone/>
              <a:defRPr sz="1200" b="0" i="0">
                <a:latin typeface="Montserrat Medium" pitchFamily="2" charset="77"/>
              </a:defRPr>
            </a:lvl3pPr>
            <a:lvl4pPr marL="138113" indent="-138113">
              <a:buFont typeface="Arial" panose="020B0604020202020204" pitchFamily="34" charset="0"/>
              <a:buChar char="•"/>
              <a:tabLst/>
              <a:defRPr sz="1200" b="0" i="0">
                <a:latin typeface="Montserrat Medium" pitchFamily="2" charset="77"/>
              </a:defRPr>
            </a:lvl4pPr>
          </a:lstStyle>
          <a:p>
            <a:pPr lvl="0"/>
            <a:r>
              <a:rPr lang="fr-FR" dirty="0"/>
              <a:t>00</a:t>
            </a:r>
          </a:p>
        </p:txBody>
      </p:sp>
      <p:sp>
        <p:nvSpPr>
          <p:cNvPr id="34" name="Espace réservé du texte 27">
            <a:extLst>
              <a:ext uri="{FF2B5EF4-FFF2-40B4-BE49-F238E27FC236}">
                <a16:creationId xmlns:a16="http://schemas.microsoft.com/office/drawing/2014/main" id="{ED235448-4512-3477-F16F-BD5E9BD1685E}"/>
              </a:ext>
            </a:extLst>
          </p:cNvPr>
          <p:cNvSpPr>
            <a:spLocks noGrp="1"/>
          </p:cNvSpPr>
          <p:nvPr>
            <p:ph type="body" sz="quarter" idx="22" hasCustomPrompt="1"/>
          </p:nvPr>
        </p:nvSpPr>
        <p:spPr>
          <a:xfrm>
            <a:off x="8641880" y="5541263"/>
            <a:ext cx="2642616" cy="715463"/>
          </a:xfrm>
        </p:spPr>
        <p:txBody>
          <a:bodyPr/>
          <a:lstStyle>
            <a:lvl1pPr algn="l">
              <a:lnSpc>
                <a:spcPct val="100000"/>
              </a:lnSpc>
              <a:spcBef>
                <a:spcPts val="0"/>
              </a:spcBef>
              <a:spcAft>
                <a:spcPts val="0"/>
              </a:spcAft>
              <a:defRPr sz="850" b="0" i="0" cap="none" baseline="0">
                <a:latin typeface="Montserrat" pitchFamily="2" charset="77"/>
              </a:defRPr>
            </a:lvl1pPr>
            <a:lvl2pPr>
              <a:lnSpc>
                <a:spcPct val="100000"/>
              </a:lnSpc>
              <a:spcBef>
                <a:spcPts val="0"/>
              </a:spcBef>
              <a:spcAft>
                <a:spcPts val="0"/>
              </a:spcAft>
              <a:defRPr sz="700" b="0" i="0">
                <a:latin typeface="Montserrat" pitchFamily="2" charset="77"/>
              </a:defRPr>
            </a:lvl2pPr>
            <a:lvl3pPr marL="0" indent="0">
              <a:buNone/>
              <a:defRPr sz="1200" b="0" i="0">
                <a:latin typeface="Montserrat Medium" pitchFamily="2" charset="77"/>
              </a:defRPr>
            </a:lvl3pPr>
            <a:lvl4pPr marL="138113" indent="-138113">
              <a:buFont typeface="Arial" panose="020B0604020202020204" pitchFamily="34" charset="0"/>
              <a:buChar char="•"/>
              <a:tabLst/>
              <a:defRPr sz="1200" b="0" i="0">
                <a:latin typeface="Montserrat Medium" pitchFamily="2" charset="77"/>
              </a:defRPr>
            </a:lvl4pPr>
          </a:lstStyle>
          <a:p>
            <a:pPr lvl="0"/>
            <a:r>
              <a:rPr lang="fr-FR" dirty="0" err="1"/>
              <a:t>Text</a:t>
            </a:r>
            <a:endParaRPr lang="fr-FR" dirty="0"/>
          </a:p>
        </p:txBody>
      </p:sp>
      <p:sp>
        <p:nvSpPr>
          <p:cNvPr id="3" name="Espace réservé du texte 21">
            <a:extLst>
              <a:ext uri="{FF2B5EF4-FFF2-40B4-BE49-F238E27FC236}">
                <a16:creationId xmlns:a16="http://schemas.microsoft.com/office/drawing/2014/main" id="{CACE5CAA-E58F-70B2-4F25-A25DD78799B6}"/>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4" name="Espace réservé du texte 3">
            <a:extLst>
              <a:ext uri="{FF2B5EF4-FFF2-40B4-BE49-F238E27FC236}">
                <a16:creationId xmlns:a16="http://schemas.microsoft.com/office/drawing/2014/main" id="{37A4B01B-0705-32A0-144E-C385B4576D22}"/>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5" name="Espace réservé pour une image  6">
            <a:extLst>
              <a:ext uri="{FF2B5EF4-FFF2-40B4-BE49-F238E27FC236}">
                <a16:creationId xmlns:a16="http://schemas.microsoft.com/office/drawing/2014/main" id="{3EDE5F65-2EB0-1349-F150-0979924C4A41}"/>
              </a:ext>
            </a:extLst>
          </p:cNvPr>
          <p:cNvSpPr>
            <a:spLocks noGrp="1"/>
          </p:cNvSpPr>
          <p:nvPr>
            <p:ph type="pic" sz="quarter" idx="31"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3092454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incl. 2 high) - DataViz">
    <p:spTree>
      <p:nvGrpSpPr>
        <p:cNvPr id="1" name=""/>
        <p:cNvGrpSpPr/>
        <p:nvPr/>
      </p:nvGrpSpPr>
      <p:grpSpPr>
        <a:xfrm>
          <a:off x="0" y="0"/>
          <a:ext cx="0" cy="0"/>
          <a:chOff x="0" y="0"/>
          <a:chExt cx="0" cy="0"/>
        </a:xfrm>
      </p:grpSpPr>
      <p:sp>
        <p:nvSpPr>
          <p:cNvPr id="13" name="Forme libre 12">
            <a:extLst>
              <a:ext uri="{FF2B5EF4-FFF2-40B4-BE49-F238E27FC236}">
                <a16:creationId xmlns:a16="http://schemas.microsoft.com/office/drawing/2014/main" id="{F66AEF18-72F5-5F24-A7E5-847B3E44B3D6}"/>
              </a:ext>
            </a:extLst>
          </p:cNvPr>
          <p:cNvSpPr/>
          <p:nvPr userDrawn="1"/>
        </p:nvSpPr>
        <p:spPr>
          <a:xfrm>
            <a:off x="4176406" y="718560"/>
            <a:ext cx="3857854" cy="5583887"/>
          </a:xfrm>
          <a:custGeom>
            <a:avLst/>
            <a:gdLst>
              <a:gd name="connsiteX0" fmla="*/ 3107909 w 3857854"/>
              <a:gd name="connsiteY0" fmla="*/ 0 h 5583887"/>
              <a:gd name="connsiteX1" fmla="*/ 3857854 w 3857854"/>
              <a:gd name="connsiteY1" fmla="*/ 0 h 5583887"/>
              <a:gd name="connsiteX2" fmla="*/ 3857854 w 3857854"/>
              <a:gd name="connsiteY2" fmla="*/ 5583887 h 5583887"/>
              <a:gd name="connsiteX3" fmla="*/ 0 w 3857854"/>
              <a:gd name="connsiteY3" fmla="*/ 5583887 h 5583887"/>
              <a:gd name="connsiteX4" fmla="*/ 0 w 3857854"/>
              <a:gd name="connsiteY4" fmla="*/ 1061021 h 5583887"/>
              <a:gd name="connsiteX5" fmla="*/ 1337108 w 3857854"/>
              <a:gd name="connsiteY5" fmla="*/ 1061021 h 5583887"/>
              <a:gd name="connsiteX6" fmla="*/ 1459871 w 3857854"/>
              <a:gd name="connsiteY6" fmla="*/ 1048660 h 5583887"/>
              <a:gd name="connsiteX7" fmla="*/ 1946272 w 3857854"/>
              <a:gd name="connsiteY7" fmla="*/ 452542 h 5583887"/>
              <a:gd name="connsiteX8" fmla="*/ 1946272 w 3857854"/>
              <a:gd name="connsiteY8" fmla="*/ 64286 h 5583887"/>
              <a:gd name="connsiteX9" fmla="*/ 2010630 w 3857854"/>
              <a:gd name="connsiteY9" fmla="*/ 1 h 5583887"/>
              <a:gd name="connsiteX10" fmla="*/ 3107904 w 3857854"/>
              <a:gd name="connsiteY10" fmla="*/ 1 h 5583887"/>
              <a:gd name="connsiteX11" fmla="*/ 3107909 w 3857854"/>
              <a:gd name="connsiteY11" fmla="*/ 0 h 558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7854" h="5583887">
                <a:moveTo>
                  <a:pt x="3107909" y="0"/>
                </a:moveTo>
                <a:lnTo>
                  <a:pt x="3857854" y="0"/>
                </a:lnTo>
                <a:lnTo>
                  <a:pt x="3857854" y="5583887"/>
                </a:lnTo>
                <a:lnTo>
                  <a:pt x="0" y="5583887"/>
                </a:lnTo>
                <a:lnTo>
                  <a:pt x="0" y="1061021"/>
                </a:lnTo>
                <a:lnTo>
                  <a:pt x="1337108" y="1061021"/>
                </a:lnTo>
                <a:lnTo>
                  <a:pt x="1459871" y="1048660"/>
                </a:lnTo>
                <a:cubicBezTo>
                  <a:pt x="1737466" y="991924"/>
                  <a:pt x="1946272" y="746598"/>
                  <a:pt x="1946272" y="452542"/>
                </a:cubicBezTo>
                <a:lnTo>
                  <a:pt x="1946272" y="64286"/>
                </a:lnTo>
                <a:cubicBezTo>
                  <a:pt x="1946272" y="28643"/>
                  <a:pt x="1974947" y="1"/>
                  <a:pt x="2010630" y="1"/>
                </a:cubicBezTo>
                <a:lnTo>
                  <a:pt x="3107904" y="1"/>
                </a:lnTo>
                <a:lnTo>
                  <a:pt x="3107909" y="0"/>
                </a:lnTo>
                <a:close/>
              </a:path>
            </a:pathLst>
          </a:custGeom>
          <a:solidFill>
            <a:srgbClr val="CEDDF2">
              <a:alpha val="15000"/>
            </a:srgbClr>
          </a:solidFill>
          <a:ln w="636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fr-FR"/>
          </a:p>
        </p:txBody>
      </p:sp>
      <p:sp>
        <p:nvSpPr>
          <p:cNvPr id="9" name="Forme libre 8">
            <a:extLst>
              <a:ext uri="{FF2B5EF4-FFF2-40B4-BE49-F238E27FC236}">
                <a16:creationId xmlns:a16="http://schemas.microsoft.com/office/drawing/2014/main" id="{0F75CC5A-84D6-617E-6A8D-159367C128DF}"/>
              </a:ext>
            </a:extLst>
          </p:cNvPr>
          <p:cNvSpPr/>
          <p:nvPr userDrawn="1"/>
        </p:nvSpPr>
        <p:spPr>
          <a:xfrm>
            <a:off x="8034261" y="718559"/>
            <a:ext cx="3857854" cy="5583887"/>
          </a:xfrm>
          <a:custGeom>
            <a:avLst/>
            <a:gdLst>
              <a:gd name="connsiteX0" fmla="*/ 0 w 2929293"/>
              <a:gd name="connsiteY0" fmla="*/ 0 h 4522865"/>
              <a:gd name="connsiteX1" fmla="*/ 2929293 w 2929293"/>
              <a:gd name="connsiteY1" fmla="*/ 0 h 4522865"/>
              <a:gd name="connsiteX2" fmla="*/ 2929293 w 2929293"/>
              <a:gd name="connsiteY2" fmla="*/ 4522865 h 4522865"/>
              <a:gd name="connsiteX3" fmla="*/ 0 w 2929293"/>
              <a:gd name="connsiteY3" fmla="*/ 4522865 h 4522865"/>
              <a:gd name="connsiteX4" fmla="*/ 0 w 2929293"/>
              <a:gd name="connsiteY4" fmla="*/ 0 h 4522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9293" h="4522865">
                <a:moveTo>
                  <a:pt x="0" y="0"/>
                </a:moveTo>
                <a:lnTo>
                  <a:pt x="2929293" y="0"/>
                </a:lnTo>
                <a:lnTo>
                  <a:pt x="2929293" y="4522865"/>
                </a:lnTo>
                <a:lnTo>
                  <a:pt x="0" y="4522865"/>
                </a:lnTo>
                <a:lnTo>
                  <a:pt x="0" y="0"/>
                </a:lnTo>
                <a:close/>
              </a:path>
            </a:pathLst>
          </a:custGeom>
          <a:solidFill>
            <a:srgbClr val="E7EBEF"/>
          </a:solidFill>
          <a:ln w="6367" cap="flat">
            <a:noFill/>
            <a:prstDash val="solid"/>
            <a:miter/>
          </a:ln>
        </p:spPr>
        <p:txBody>
          <a:bodyPr rtlCol="0" anchor="ctr"/>
          <a:lstStyle/>
          <a:p>
            <a:endParaRPr lang="fr-FR"/>
          </a:p>
        </p:txBody>
      </p:sp>
      <p:sp>
        <p:nvSpPr>
          <p:cNvPr id="11" name="Forme libre 10">
            <a:extLst>
              <a:ext uri="{FF2B5EF4-FFF2-40B4-BE49-F238E27FC236}">
                <a16:creationId xmlns:a16="http://schemas.microsoft.com/office/drawing/2014/main" id="{6E6ACC18-C2C1-6A7E-7CD9-FF12039A1094}"/>
              </a:ext>
            </a:extLst>
          </p:cNvPr>
          <p:cNvSpPr/>
          <p:nvPr userDrawn="1"/>
        </p:nvSpPr>
        <p:spPr>
          <a:xfrm>
            <a:off x="8034260" y="718560"/>
            <a:ext cx="3838578" cy="5583887"/>
          </a:xfrm>
          <a:custGeom>
            <a:avLst/>
            <a:gdLst>
              <a:gd name="connsiteX0" fmla="*/ 0 w 3838578"/>
              <a:gd name="connsiteY0" fmla="*/ 0 h 5583887"/>
              <a:gd name="connsiteX1" fmla="*/ 981319 w 3838578"/>
              <a:gd name="connsiteY1" fmla="*/ 0 h 5583887"/>
              <a:gd name="connsiteX2" fmla="*/ 2107314 w 3838578"/>
              <a:gd name="connsiteY2" fmla="*/ 0 h 5583887"/>
              <a:gd name="connsiteX3" fmla="*/ 3838578 w 3838578"/>
              <a:gd name="connsiteY3" fmla="*/ 0 h 5583887"/>
              <a:gd name="connsiteX4" fmla="*/ 3838578 w 3838578"/>
              <a:gd name="connsiteY4" fmla="*/ 5583886 h 5583887"/>
              <a:gd name="connsiteX5" fmla="*/ 2107314 w 3838578"/>
              <a:gd name="connsiteY5" fmla="*/ 5583886 h 5583887"/>
              <a:gd name="connsiteX6" fmla="*/ 1010035 w 3838578"/>
              <a:gd name="connsiteY6" fmla="*/ 5583886 h 5583887"/>
              <a:gd name="connsiteX7" fmla="*/ 1010035 w 3838578"/>
              <a:gd name="connsiteY7" fmla="*/ 5583887 h 5583887"/>
              <a:gd name="connsiteX8" fmla="*/ 0 w 3838578"/>
              <a:gd name="connsiteY8" fmla="*/ 5583887 h 5583887"/>
              <a:gd name="connsiteX9" fmla="*/ 0 w 3838578"/>
              <a:gd name="connsiteY9" fmla="*/ 0 h 558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38578" h="5583887">
                <a:moveTo>
                  <a:pt x="0" y="0"/>
                </a:moveTo>
                <a:lnTo>
                  <a:pt x="981319" y="0"/>
                </a:lnTo>
                <a:lnTo>
                  <a:pt x="2107314" y="0"/>
                </a:lnTo>
                <a:lnTo>
                  <a:pt x="3838578" y="0"/>
                </a:lnTo>
                <a:lnTo>
                  <a:pt x="3838578" y="5583886"/>
                </a:lnTo>
                <a:lnTo>
                  <a:pt x="2107314" y="5583886"/>
                </a:lnTo>
                <a:lnTo>
                  <a:pt x="1010035" y="5583886"/>
                </a:lnTo>
                <a:lnTo>
                  <a:pt x="1010035" y="5583887"/>
                </a:lnTo>
                <a:lnTo>
                  <a:pt x="0" y="5583887"/>
                </a:lnTo>
                <a:lnTo>
                  <a:pt x="0" y="0"/>
                </a:lnTo>
                <a:close/>
              </a:path>
            </a:pathLst>
          </a:custGeom>
          <a:solidFill>
            <a:schemeClr val="accent3"/>
          </a:solidFill>
          <a:ln w="6367" cap="flat">
            <a:noFill/>
            <a:prstDash val="solid"/>
            <a:miter/>
          </a:ln>
        </p:spPr>
        <p:txBody>
          <a:bodyPr wrap="square" rtlCol="0" anchor="ctr">
            <a:noAutofit/>
          </a:bodyPr>
          <a:lstStyle/>
          <a:p>
            <a:endParaRPr lang="fr-FR"/>
          </a:p>
        </p:txBody>
      </p:sp>
      <p:sp>
        <p:nvSpPr>
          <p:cNvPr id="7" name="Forme libre 6">
            <a:extLst>
              <a:ext uri="{FF2B5EF4-FFF2-40B4-BE49-F238E27FC236}">
                <a16:creationId xmlns:a16="http://schemas.microsoft.com/office/drawing/2014/main" id="{D59974F9-03FB-8592-4E22-2D791C96B1FC}"/>
              </a:ext>
            </a:extLst>
          </p:cNvPr>
          <p:cNvSpPr/>
          <p:nvPr userDrawn="1"/>
        </p:nvSpPr>
        <p:spPr>
          <a:xfrm>
            <a:off x="318552" y="1779581"/>
            <a:ext cx="3857854" cy="4522865"/>
          </a:xfrm>
          <a:custGeom>
            <a:avLst/>
            <a:gdLst>
              <a:gd name="connsiteX0" fmla="*/ 0 w 2929293"/>
              <a:gd name="connsiteY0" fmla="*/ 0 h 4522865"/>
              <a:gd name="connsiteX1" fmla="*/ 2929293 w 2929293"/>
              <a:gd name="connsiteY1" fmla="*/ 0 h 4522865"/>
              <a:gd name="connsiteX2" fmla="*/ 2929293 w 2929293"/>
              <a:gd name="connsiteY2" fmla="*/ 4522865 h 4522865"/>
              <a:gd name="connsiteX3" fmla="*/ 0 w 2929293"/>
              <a:gd name="connsiteY3" fmla="*/ 4522865 h 4522865"/>
              <a:gd name="connsiteX4" fmla="*/ 0 w 2929293"/>
              <a:gd name="connsiteY4" fmla="*/ 0 h 4522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9293" h="4522865">
                <a:moveTo>
                  <a:pt x="0" y="0"/>
                </a:moveTo>
                <a:lnTo>
                  <a:pt x="2929293" y="0"/>
                </a:lnTo>
                <a:lnTo>
                  <a:pt x="2929293" y="4522865"/>
                </a:lnTo>
                <a:lnTo>
                  <a:pt x="0" y="4522865"/>
                </a:lnTo>
                <a:lnTo>
                  <a:pt x="0" y="0"/>
                </a:lnTo>
                <a:close/>
              </a:path>
            </a:pathLst>
          </a:custGeom>
          <a:solidFill>
            <a:schemeClr val="accent3"/>
          </a:solidFill>
          <a:ln w="6367" cap="flat">
            <a:noFill/>
            <a:prstDash val="solid"/>
            <a:miter/>
          </a:ln>
        </p:spPr>
        <p:txBody>
          <a:bodyPr rtlCol="0" anchor="ctr"/>
          <a:lstStyle/>
          <a:p>
            <a:endParaRPr lang="fr-FR"/>
          </a:p>
        </p:txBody>
      </p:sp>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sp>
        <p:nvSpPr>
          <p:cNvPr id="22" name="Espace réservé du texte 21">
            <a:extLst>
              <a:ext uri="{FF2B5EF4-FFF2-40B4-BE49-F238E27FC236}">
                <a16:creationId xmlns:a16="http://schemas.microsoft.com/office/drawing/2014/main" id="{EC33F092-A0C8-F569-59B8-1D680CBA28A9}"/>
              </a:ext>
            </a:extLst>
          </p:cNvPr>
          <p:cNvSpPr>
            <a:spLocks noGrp="1"/>
          </p:cNvSpPr>
          <p:nvPr>
            <p:ph type="body" sz="quarter" idx="14" hasCustomPrompt="1"/>
          </p:nvPr>
        </p:nvSpPr>
        <p:spPr>
          <a:xfrm>
            <a:off x="311150" y="781505"/>
            <a:ext cx="5711227"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18" name="Espace réservé du graphique 17">
            <a:extLst>
              <a:ext uri="{FF2B5EF4-FFF2-40B4-BE49-F238E27FC236}">
                <a16:creationId xmlns:a16="http://schemas.microsoft.com/office/drawing/2014/main" id="{E84108A4-8EF2-2975-83DC-621707FE923F}"/>
              </a:ext>
            </a:extLst>
          </p:cNvPr>
          <p:cNvSpPr>
            <a:spLocks noGrp="1"/>
          </p:cNvSpPr>
          <p:nvPr>
            <p:ph type="chart" sz="quarter" idx="15" hasCustomPrompt="1"/>
          </p:nvPr>
        </p:nvSpPr>
        <p:spPr>
          <a:xfrm>
            <a:off x="552029" y="2562447"/>
            <a:ext cx="3390900" cy="1677814"/>
          </a:xfrm>
        </p:spPr>
        <p:txBody>
          <a:bodyPr anchor="ctr"/>
          <a:lstStyle>
            <a:lvl1pPr algn="ctr">
              <a:defRPr/>
            </a:lvl1pPr>
          </a:lstStyle>
          <a:p>
            <a:r>
              <a:rPr lang="fr-FR" dirty="0"/>
              <a:t>Insert graph </a:t>
            </a:r>
            <a:r>
              <a:rPr lang="fr-FR" dirty="0" err="1"/>
              <a:t>here</a:t>
            </a:r>
            <a:endParaRPr lang="fr-FR" dirty="0"/>
          </a:p>
        </p:txBody>
      </p:sp>
      <p:sp>
        <p:nvSpPr>
          <p:cNvPr id="19" name="Espace réservé du graphique 17">
            <a:extLst>
              <a:ext uri="{FF2B5EF4-FFF2-40B4-BE49-F238E27FC236}">
                <a16:creationId xmlns:a16="http://schemas.microsoft.com/office/drawing/2014/main" id="{29AA61D9-731A-F09C-46F4-2FFB891669C3}"/>
              </a:ext>
            </a:extLst>
          </p:cNvPr>
          <p:cNvSpPr>
            <a:spLocks noGrp="1"/>
          </p:cNvSpPr>
          <p:nvPr>
            <p:ph type="chart" sz="quarter" idx="16" hasCustomPrompt="1"/>
          </p:nvPr>
        </p:nvSpPr>
        <p:spPr>
          <a:xfrm>
            <a:off x="552029" y="4290598"/>
            <a:ext cx="3390900" cy="1869572"/>
          </a:xfrm>
        </p:spPr>
        <p:txBody>
          <a:bodyPr anchor="ctr"/>
          <a:lstStyle>
            <a:lvl1pPr algn="ctr">
              <a:defRPr/>
            </a:lvl1pPr>
          </a:lstStyle>
          <a:p>
            <a:r>
              <a:rPr lang="fr-FR" dirty="0"/>
              <a:t>Insert graph </a:t>
            </a:r>
            <a:r>
              <a:rPr lang="fr-FR" dirty="0" err="1"/>
              <a:t>here</a:t>
            </a:r>
            <a:endParaRPr lang="fr-FR" dirty="0"/>
          </a:p>
        </p:txBody>
      </p:sp>
      <p:sp>
        <p:nvSpPr>
          <p:cNvPr id="20" name="Espace réservé du texte 23">
            <a:extLst>
              <a:ext uri="{FF2B5EF4-FFF2-40B4-BE49-F238E27FC236}">
                <a16:creationId xmlns:a16="http://schemas.microsoft.com/office/drawing/2014/main" id="{21F46788-DB0A-3E8B-9042-3828FA6B23B8}"/>
              </a:ext>
            </a:extLst>
          </p:cNvPr>
          <p:cNvSpPr>
            <a:spLocks noGrp="1"/>
          </p:cNvSpPr>
          <p:nvPr>
            <p:ph type="body" sz="quarter" idx="17" hasCustomPrompt="1"/>
          </p:nvPr>
        </p:nvSpPr>
        <p:spPr>
          <a:xfrm>
            <a:off x="552028" y="2104735"/>
            <a:ext cx="3390902" cy="402711"/>
          </a:xfrm>
        </p:spPr>
        <p:txBody>
          <a:bodyPr/>
          <a:lstStyle>
            <a:lvl1pPr>
              <a:spcAft>
                <a:spcPts val="1200"/>
              </a:spcAft>
              <a:defRPr sz="1800" b="0" i="0" cap="all" baseline="0">
                <a:solidFill>
                  <a:schemeClr val="tx1"/>
                </a:solidFill>
                <a:latin typeface="Montserrat Medium" pitchFamily="2" charset="77"/>
              </a:defRPr>
            </a:lvl1pPr>
            <a:lvl2pPr>
              <a:defRPr>
                <a:solidFill>
                  <a:schemeClr val="tx1"/>
                </a:solidFill>
              </a:defRPr>
            </a:lvl2pPr>
            <a:lvl3pPr>
              <a:defRPr>
                <a:solidFill>
                  <a:schemeClr val="tx1"/>
                </a:solidFill>
              </a:defRPr>
            </a:lvl3pPr>
            <a:lvl4pPr>
              <a:defRPr>
                <a:solidFill>
                  <a:schemeClr val="accent5"/>
                </a:solidFill>
              </a:defRPr>
            </a:lvl4pPr>
            <a:lvl5pPr>
              <a:defRPr>
                <a:solidFill>
                  <a:schemeClr val="accent5"/>
                </a:solidFill>
              </a:defRPr>
            </a:lvl5pPr>
          </a:lstStyle>
          <a:p>
            <a:pPr lvl="0"/>
            <a:r>
              <a:rPr lang="fr-FR" dirty="0"/>
              <a:t>TITLE</a:t>
            </a:r>
          </a:p>
        </p:txBody>
      </p:sp>
      <p:sp>
        <p:nvSpPr>
          <p:cNvPr id="21" name="Espace réservé du graphique 17">
            <a:extLst>
              <a:ext uri="{FF2B5EF4-FFF2-40B4-BE49-F238E27FC236}">
                <a16:creationId xmlns:a16="http://schemas.microsoft.com/office/drawing/2014/main" id="{0C4D069A-7470-5B50-91B2-909E05A06347}"/>
              </a:ext>
            </a:extLst>
          </p:cNvPr>
          <p:cNvSpPr>
            <a:spLocks noGrp="1"/>
          </p:cNvSpPr>
          <p:nvPr>
            <p:ph type="chart" sz="quarter" idx="18" hasCustomPrompt="1"/>
          </p:nvPr>
        </p:nvSpPr>
        <p:spPr>
          <a:xfrm>
            <a:off x="4436510" y="2562447"/>
            <a:ext cx="3390900" cy="1677814"/>
          </a:xfrm>
        </p:spPr>
        <p:txBody>
          <a:bodyPr anchor="ctr"/>
          <a:lstStyle>
            <a:lvl1pPr algn="ctr">
              <a:defRPr/>
            </a:lvl1pPr>
          </a:lstStyle>
          <a:p>
            <a:r>
              <a:rPr lang="fr-FR" dirty="0"/>
              <a:t>Insert graph </a:t>
            </a:r>
            <a:r>
              <a:rPr lang="fr-FR" dirty="0" err="1"/>
              <a:t>here</a:t>
            </a:r>
            <a:endParaRPr lang="fr-FR" dirty="0"/>
          </a:p>
        </p:txBody>
      </p:sp>
      <p:sp>
        <p:nvSpPr>
          <p:cNvPr id="23" name="Espace réservé du graphique 17">
            <a:extLst>
              <a:ext uri="{FF2B5EF4-FFF2-40B4-BE49-F238E27FC236}">
                <a16:creationId xmlns:a16="http://schemas.microsoft.com/office/drawing/2014/main" id="{0ABFA951-8460-3913-78A8-2BD8E282BD01}"/>
              </a:ext>
            </a:extLst>
          </p:cNvPr>
          <p:cNvSpPr>
            <a:spLocks noGrp="1"/>
          </p:cNvSpPr>
          <p:nvPr>
            <p:ph type="chart" sz="quarter" idx="19" hasCustomPrompt="1"/>
          </p:nvPr>
        </p:nvSpPr>
        <p:spPr>
          <a:xfrm>
            <a:off x="4436510" y="4290598"/>
            <a:ext cx="3390900" cy="1869572"/>
          </a:xfrm>
        </p:spPr>
        <p:txBody>
          <a:bodyPr anchor="ctr"/>
          <a:lstStyle>
            <a:lvl1pPr algn="ctr">
              <a:defRPr/>
            </a:lvl1pPr>
          </a:lstStyle>
          <a:p>
            <a:r>
              <a:rPr lang="fr-FR" dirty="0"/>
              <a:t>Insert graph </a:t>
            </a:r>
            <a:r>
              <a:rPr lang="fr-FR" dirty="0" err="1"/>
              <a:t>here</a:t>
            </a:r>
            <a:endParaRPr lang="fr-FR" dirty="0"/>
          </a:p>
        </p:txBody>
      </p:sp>
      <p:sp>
        <p:nvSpPr>
          <p:cNvPr id="24" name="Espace réservé du graphique 17">
            <a:extLst>
              <a:ext uri="{FF2B5EF4-FFF2-40B4-BE49-F238E27FC236}">
                <a16:creationId xmlns:a16="http://schemas.microsoft.com/office/drawing/2014/main" id="{9D4FDD5D-8DA9-C5DC-33AC-608A12E15D3C}"/>
              </a:ext>
            </a:extLst>
          </p:cNvPr>
          <p:cNvSpPr>
            <a:spLocks noGrp="1"/>
          </p:cNvSpPr>
          <p:nvPr>
            <p:ph type="chart" sz="quarter" idx="20" hasCustomPrompt="1"/>
          </p:nvPr>
        </p:nvSpPr>
        <p:spPr>
          <a:xfrm>
            <a:off x="8258702" y="2562446"/>
            <a:ext cx="3390900" cy="2027841"/>
          </a:xfrm>
        </p:spPr>
        <p:txBody>
          <a:bodyPr anchor="ctr"/>
          <a:lstStyle>
            <a:lvl1pPr algn="ctr">
              <a:defRPr/>
            </a:lvl1pPr>
          </a:lstStyle>
          <a:p>
            <a:r>
              <a:rPr lang="fr-FR" dirty="0"/>
              <a:t>Insert graph </a:t>
            </a:r>
            <a:r>
              <a:rPr lang="fr-FR" dirty="0" err="1"/>
              <a:t>here</a:t>
            </a:r>
            <a:endParaRPr lang="fr-FR" dirty="0"/>
          </a:p>
        </p:txBody>
      </p:sp>
      <p:sp>
        <p:nvSpPr>
          <p:cNvPr id="25" name="Espace réservé du texte 27">
            <a:extLst>
              <a:ext uri="{FF2B5EF4-FFF2-40B4-BE49-F238E27FC236}">
                <a16:creationId xmlns:a16="http://schemas.microsoft.com/office/drawing/2014/main" id="{76DE0190-3F00-3428-8991-E84D441D8794}"/>
              </a:ext>
            </a:extLst>
          </p:cNvPr>
          <p:cNvSpPr>
            <a:spLocks noGrp="1"/>
          </p:cNvSpPr>
          <p:nvPr>
            <p:ph type="body" sz="quarter" idx="21" hasCustomPrompt="1"/>
          </p:nvPr>
        </p:nvSpPr>
        <p:spPr>
          <a:xfrm>
            <a:off x="8641880" y="4791455"/>
            <a:ext cx="2642616" cy="795529"/>
          </a:xfrm>
        </p:spPr>
        <p:txBody>
          <a:bodyPr/>
          <a:lstStyle>
            <a:lvl1pPr algn="ctr">
              <a:lnSpc>
                <a:spcPts val="7000"/>
              </a:lnSpc>
              <a:spcBef>
                <a:spcPts val="0"/>
              </a:spcBef>
              <a:spcAft>
                <a:spcPts val="0"/>
              </a:spcAft>
              <a:defRPr sz="7000" b="0" i="0" cap="all" baseline="0">
                <a:solidFill>
                  <a:schemeClr val="tx2"/>
                </a:solidFill>
                <a:latin typeface="Montserrat" pitchFamily="2" charset="77"/>
              </a:defRPr>
            </a:lvl1pPr>
            <a:lvl2pPr>
              <a:lnSpc>
                <a:spcPct val="100000"/>
              </a:lnSpc>
              <a:spcBef>
                <a:spcPts val="0"/>
              </a:spcBef>
              <a:spcAft>
                <a:spcPts val="0"/>
              </a:spcAft>
              <a:defRPr sz="700" b="0" i="0">
                <a:latin typeface="Montserrat" pitchFamily="2" charset="77"/>
              </a:defRPr>
            </a:lvl2pPr>
            <a:lvl3pPr marL="0" indent="0">
              <a:buNone/>
              <a:defRPr sz="1200" b="0" i="0">
                <a:latin typeface="Montserrat Medium" pitchFamily="2" charset="77"/>
              </a:defRPr>
            </a:lvl3pPr>
            <a:lvl4pPr marL="138113" indent="-138113">
              <a:buFont typeface="Arial" panose="020B0604020202020204" pitchFamily="34" charset="0"/>
              <a:buChar char="•"/>
              <a:tabLst/>
              <a:defRPr sz="1200" b="0" i="0">
                <a:latin typeface="Montserrat Medium" pitchFamily="2" charset="77"/>
              </a:defRPr>
            </a:lvl4pPr>
          </a:lstStyle>
          <a:p>
            <a:pPr lvl="0"/>
            <a:r>
              <a:rPr lang="fr-FR" dirty="0"/>
              <a:t>00</a:t>
            </a:r>
          </a:p>
        </p:txBody>
      </p:sp>
      <p:sp>
        <p:nvSpPr>
          <p:cNvPr id="26" name="Espace réservé du texte 27">
            <a:extLst>
              <a:ext uri="{FF2B5EF4-FFF2-40B4-BE49-F238E27FC236}">
                <a16:creationId xmlns:a16="http://schemas.microsoft.com/office/drawing/2014/main" id="{E2D038D2-55D2-CBD9-790E-449848027744}"/>
              </a:ext>
            </a:extLst>
          </p:cNvPr>
          <p:cNvSpPr>
            <a:spLocks noGrp="1"/>
          </p:cNvSpPr>
          <p:nvPr>
            <p:ph type="body" sz="quarter" idx="22" hasCustomPrompt="1"/>
          </p:nvPr>
        </p:nvSpPr>
        <p:spPr>
          <a:xfrm>
            <a:off x="8641880" y="5541263"/>
            <a:ext cx="2642616" cy="715463"/>
          </a:xfrm>
        </p:spPr>
        <p:txBody>
          <a:bodyPr/>
          <a:lstStyle>
            <a:lvl1pPr algn="l">
              <a:lnSpc>
                <a:spcPct val="100000"/>
              </a:lnSpc>
              <a:spcBef>
                <a:spcPts val="0"/>
              </a:spcBef>
              <a:spcAft>
                <a:spcPts val="0"/>
              </a:spcAft>
              <a:defRPr sz="850" b="0" i="0" cap="none" baseline="0">
                <a:latin typeface="Montserrat" pitchFamily="2" charset="77"/>
              </a:defRPr>
            </a:lvl1pPr>
            <a:lvl2pPr>
              <a:lnSpc>
                <a:spcPct val="100000"/>
              </a:lnSpc>
              <a:spcBef>
                <a:spcPts val="0"/>
              </a:spcBef>
              <a:spcAft>
                <a:spcPts val="0"/>
              </a:spcAft>
              <a:defRPr sz="700" b="0" i="0">
                <a:latin typeface="Montserrat" pitchFamily="2" charset="77"/>
              </a:defRPr>
            </a:lvl2pPr>
            <a:lvl3pPr marL="0" indent="0">
              <a:buNone/>
              <a:defRPr sz="1200" b="0" i="0">
                <a:latin typeface="Montserrat Medium" pitchFamily="2" charset="77"/>
              </a:defRPr>
            </a:lvl3pPr>
            <a:lvl4pPr marL="138113" indent="-138113">
              <a:buFont typeface="Arial" panose="020B0604020202020204" pitchFamily="34" charset="0"/>
              <a:buChar char="•"/>
              <a:tabLst/>
              <a:defRPr sz="1200" b="0" i="0">
                <a:latin typeface="Montserrat Medium" pitchFamily="2" charset="77"/>
              </a:defRPr>
            </a:lvl4pPr>
          </a:lstStyle>
          <a:p>
            <a:pPr lvl="0"/>
            <a:r>
              <a:rPr lang="fr-FR" dirty="0" err="1"/>
              <a:t>Text</a:t>
            </a:r>
            <a:endParaRPr lang="fr-FR" dirty="0"/>
          </a:p>
        </p:txBody>
      </p:sp>
      <p:sp>
        <p:nvSpPr>
          <p:cNvPr id="2" name="Espace réservé du texte 3">
            <a:extLst>
              <a:ext uri="{FF2B5EF4-FFF2-40B4-BE49-F238E27FC236}">
                <a16:creationId xmlns:a16="http://schemas.microsoft.com/office/drawing/2014/main" id="{1251FB55-A452-E717-AC72-571847122179}"/>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4" name="Espace réservé pour une image  6">
            <a:extLst>
              <a:ext uri="{FF2B5EF4-FFF2-40B4-BE49-F238E27FC236}">
                <a16:creationId xmlns:a16="http://schemas.microsoft.com/office/drawing/2014/main" id="{DCC3D0F8-93AF-7494-1904-44F09DE82A73}"/>
              </a:ext>
            </a:extLst>
          </p:cNvPr>
          <p:cNvSpPr>
            <a:spLocks noGrp="1"/>
          </p:cNvSpPr>
          <p:nvPr>
            <p:ph type="pic" sz="quarter" idx="31"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105803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 icons + txt">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pic>
        <p:nvPicPr>
          <p:cNvPr id="13" name="Graphique 12">
            <a:extLst>
              <a:ext uri="{FF2B5EF4-FFF2-40B4-BE49-F238E27FC236}">
                <a16:creationId xmlns:a16="http://schemas.microsoft.com/office/drawing/2014/main" id="{9212E30E-D084-986E-5CDB-E898E18F0FD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8551" y="716359"/>
            <a:ext cx="11571132" cy="1079173"/>
          </a:xfrm>
          <a:prstGeom prst="rect">
            <a:avLst/>
          </a:prstGeom>
        </p:spPr>
      </p:pic>
      <p:sp>
        <p:nvSpPr>
          <p:cNvPr id="14" name="Espace réservé du texte 21">
            <a:extLst>
              <a:ext uri="{FF2B5EF4-FFF2-40B4-BE49-F238E27FC236}">
                <a16:creationId xmlns:a16="http://schemas.microsoft.com/office/drawing/2014/main" id="{E6DFFF55-63B9-2481-328D-923D069D7DF9}"/>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18" name="Espace réservé du tableau 17">
            <a:extLst>
              <a:ext uri="{FF2B5EF4-FFF2-40B4-BE49-F238E27FC236}">
                <a16:creationId xmlns:a16="http://schemas.microsoft.com/office/drawing/2014/main" id="{F28BEEFE-928D-8545-2155-53B1798DAC26}"/>
              </a:ext>
            </a:extLst>
          </p:cNvPr>
          <p:cNvSpPr>
            <a:spLocks noGrp="1"/>
          </p:cNvSpPr>
          <p:nvPr>
            <p:ph type="tbl" sz="quarter" idx="15" hasCustomPrompt="1"/>
          </p:nvPr>
        </p:nvSpPr>
        <p:spPr>
          <a:xfrm>
            <a:off x="1344613" y="2298700"/>
            <a:ext cx="9412287" cy="3497263"/>
          </a:xfrm>
        </p:spPr>
        <p:txBody>
          <a:bodyPr anchor="ctr"/>
          <a:lstStyle>
            <a:lvl1pPr algn="ctr">
              <a:defRPr/>
            </a:lvl1pPr>
          </a:lstStyle>
          <a:p>
            <a:r>
              <a:rPr lang="fr-FR" dirty="0"/>
              <a:t>Insert </a:t>
            </a:r>
            <a:r>
              <a:rPr lang="fr-FR" dirty="0" err="1"/>
              <a:t>your</a:t>
            </a:r>
            <a:r>
              <a:rPr lang="fr-FR" dirty="0"/>
              <a:t> table </a:t>
            </a:r>
            <a:r>
              <a:rPr lang="fr-FR" dirty="0" err="1"/>
              <a:t>here</a:t>
            </a:r>
            <a:endParaRPr lang="fr-FR" dirty="0"/>
          </a:p>
        </p:txBody>
      </p:sp>
      <p:sp>
        <p:nvSpPr>
          <p:cNvPr id="2" name="Espace réservé du texte 3">
            <a:extLst>
              <a:ext uri="{FF2B5EF4-FFF2-40B4-BE49-F238E27FC236}">
                <a16:creationId xmlns:a16="http://schemas.microsoft.com/office/drawing/2014/main" id="{09C120FF-F4D5-3A18-22DD-5AAD6F4F2083}"/>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4" name="Espace réservé pour une image  6">
            <a:extLst>
              <a:ext uri="{FF2B5EF4-FFF2-40B4-BE49-F238E27FC236}">
                <a16:creationId xmlns:a16="http://schemas.microsoft.com/office/drawing/2014/main" id="{8BCB0FF2-5E82-3E70-C1FD-044DD78C4C07}"/>
              </a:ext>
            </a:extLst>
          </p:cNvPr>
          <p:cNvSpPr>
            <a:spLocks noGrp="1"/>
          </p:cNvSpPr>
          <p:nvPr>
            <p:ph type="pic" sz="quarter" idx="31"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3177099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 - txt + DataViz">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pic>
        <p:nvPicPr>
          <p:cNvPr id="13" name="Graphique 12">
            <a:extLst>
              <a:ext uri="{FF2B5EF4-FFF2-40B4-BE49-F238E27FC236}">
                <a16:creationId xmlns:a16="http://schemas.microsoft.com/office/drawing/2014/main" id="{9212E30E-D084-986E-5CDB-E898E18F0FD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8551" y="716359"/>
            <a:ext cx="11571132" cy="1079173"/>
          </a:xfrm>
          <a:prstGeom prst="rect">
            <a:avLst/>
          </a:prstGeom>
        </p:spPr>
      </p:pic>
      <p:sp>
        <p:nvSpPr>
          <p:cNvPr id="14" name="Espace réservé du texte 21">
            <a:extLst>
              <a:ext uri="{FF2B5EF4-FFF2-40B4-BE49-F238E27FC236}">
                <a16:creationId xmlns:a16="http://schemas.microsoft.com/office/drawing/2014/main" id="{E6DFFF55-63B9-2481-328D-923D069D7DF9}"/>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2" name="Espace réservé du texte 23">
            <a:extLst>
              <a:ext uri="{FF2B5EF4-FFF2-40B4-BE49-F238E27FC236}">
                <a16:creationId xmlns:a16="http://schemas.microsoft.com/office/drawing/2014/main" id="{ABCD2D2D-E403-2AB7-32C1-4D5F688D9CFE}"/>
              </a:ext>
            </a:extLst>
          </p:cNvPr>
          <p:cNvSpPr>
            <a:spLocks noGrp="1"/>
          </p:cNvSpPr>
          <p:nvPr>
            <p:ph type="body" sz="quarter" idx="15" hasCustomPrompt="1"/>
          </p:nvPr>
        </p:nvSpPr>
        <p:spPr>
          <a:xfrm>
            <a:off x="318551" y="1860678"/>
            <a:ext cx="8045520" cy="4280963"/>
          </a:xfrm>
        </p:spPr>
        <p:txBody>
          <a:bodyPr/>
          <a:lstStyle>
            <a:lvl1pPr>
              <a:spcAft>
                <a:spcPts val="1200"/>
              </a:spcAft>
              <a:defRPr>
                <a:solidFill>
                  <a:schemeClr val="tx1"/>
                </a:solidFill>
              </a:defRPr>
            </a:lvl1pPr>
            <a:lvl2pPr>
              <a:defRPr>
                <a:solidFill>
                  <a:schemeClr val="tx1"/>
                </a:solidFill>
              </a:defRPr>
            </a:lvl2pPr>
            <a:lvl3pPr>
              <a:defRPr>
                <a:solidFill>
                  <a:schemeClr val="tx1"/>
                </a:solidFill>
              </a:defRPr>
            </a:lvl3pPr>
            <a:lvl4pPr>
              <a:defRPr>
                <a:solidFill>
                  <a:schemeClr val="accent5"/>
                </a:solidFill>
              </a:defRPr>
            </a:lvl4pPr>
            <a:lvl5pPr>
              <a:defRPr>
                <a:solidFill>
                  <a:schemeClr val="accent5"/>
                </a:solidFill>
              </a:defRPr>
            </a:lvl5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err="1"/>
              <a:t>Text</a:t>
            </a:r>
            <a:r>
              <a:rPr lang="fr-FR" dirty="0"/>
              <a:t> </a:t>
            </a:r>
            <a:r>
              <a:rPr lang="fr-FR" dirty="0" err="1"/>
              <a:t>level</a:t>
            </a:r>
            <a:r>
              <a:rPr lang="fr-FR" dirty="0"/>
              <a:t> 2 </a:t>
            </a:r>
            <a:r>
              <a:rPr lang="fr-FR" dirty="0" err="1"/>
              <a:t>bullet</a:t>
            </a:r>
            <a:r>
              <a:rPr lang="fr-FR" dirty="0"/>
              <a:t> point</a:t>
            </a:r>
          </a:p>
        </p:txBody>
      </p:sp>
      <p:sp>
        <p:nvSpPr>
          <p:cNvPr id="7" name="Espace réservé du texte 23">
            <a:extLst>
              <a:ext uri="{FF2B5EF4-FFF2-40B4-BE49-F238E27FC236}">
                <a16:creationId xmlns:a16="http://schemas.microsoft.com/office/drawing/2014/main" id="{4FC75154-9573-FA24-B1CA-745930551D68}"/>
              </a:ext>
            </a:extLst>
          </p:cNvPr>
          <p:cNvSpPr>
            <a:spLocks noGrp="1"/>
          </p:cNvSpPr>
          <p:nvPr>
            <p:ph type="body" sz="quarter" idx="16" hasCustomPrompt="1"/>
          </p:nvPr>
        </p:nvSpPr>
        <p:spPr>
          <a:xfrm>
            <a:off x="9259596" y="4029386"/>
            <a:ext cx="2101850" cy="2112255"/>
          </a:xfrm>
        </p:spPr>
        <p:txBody>
          <a:bodyPr/>
          <a:lstStyle>
            <a:lvl1pPr>
              <a:spcBef>
                <a:spcPts val="0"/>
              </a:spcBef>
              <a:spcAft>
                <a:spcPts val="600"/>
              </a:spcAft>
              <a:defRPr sz="850">
                <a:solidFill>
                  <a:schemeClr val="tx1"/>
                </a:solidFill>
              </a:defRPr>
            </a:lvl1pPr>
            <a:lvl2pPr>
              <a:lnSpc>
                <a:spcPct val="120000"/>
              </a:lnSpc>
              <a:defRPr sz="850" b="0" i="0">
                <a:solidFill>
                  <a:schemeClr val="tx1"/>
                </a:solidFill>
                <a:latin typeface="Montserrat" pitchFamily="2" charset="77"/>
              </a:defRPr>
            </a:lvl2pPr>
            <a:lvl3pPr marL="111125" indent="-111125">
              <a:lnSpc>
                <a:spcPct val="120000"/>
              </a:lnSpc>
              <a:tabLst/>
              <a:defRPr sz="850" b="0" i="0">
                <a:solidFill>
                  <a:schemeClr val="tx1"/>
                </a:solidFill>
                <a:latin typeface="Montserrat" pitchFamily="2" charset="77"/>
              </a:defRPr>
            </a:lvl3pPr>
            <a:lvl4pPr>
              <a:defRPr>
                <a:solidFill>
                  <a:schemeClr val="accent5"/>
                </a:solidFill>
              </a:defRPr>
            </a:lvl4pPr>
            <a:lvl5pPr>
              <a:defRPr>
                <a:solidFill>
                  <a:schemeClr val="accent5"/>
                </a:solidFill>
              </a:defRPr>
            </a:lvl5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err="1"/>
              <a:t>Text</a:t>
            </a:r>
            <a:r>
              <a:rPr lang="fr-FR" dirty="0"/>
              <a:t> </a:t>
            </a:r>
            <a:r>
              <a:rPr lang="fr-FR" dirty="0" err="1"/>
              <a:t>level</a:t>
            </a:r>
            <a:r>
              <a:rPr lang="fr-FR" dirty="0"/>
              <a:t> 2 </a:t>
            </a:r>
            <a:r>
              <a:rPr lang="fr-FR" dirty="0" err="1"/>
              <a:t>bullet</a:t>
            </a:r>
            <a:r>
              <a:rPr lang="fr-FR" dirty="0"/>
              <a:t> point</a:t>
            </a:r>
          </a:p>
        </p:txBody>
      </p:sp>
      <p:sp>
        <p:nvSpPr>
          <p:cNvPr id="8" name="Espace réservé du graphique 17">
            <a:extLst>
              <a:ext uri="{FF2B5EF4-FFF2-40B4-BE49-F238E27FC236}">
                <a16:creationId xmlns:a16="http://schemas.microsoft.com/office/drawing/2014/main" id="{F804450F-8CA4-F9D4-A16D-D09B7CBF5A09}"/>
              </a:ext>
            </a:extLst>
          </p:cNvPr>
          <p:cNvSpPr>
            <a:spLocks noGrp="1"/>
          </p:cNvSpPr>
          <p:nvPr>
            <p:ph type="chart" sz="quarter" idx="20" hasCustomPrompt="1"/>
          </p:nvPr>
        </p:nvSpPr>
        <p:spPr>
          <a:xfrm>
            <a:off x="8982634" y="1656122"/>
            <a:ext cx="2666967" cy="2196669"/>
          </a:xfrm>
        </p:spPr>
        <p:txBody>
          <a:bodyPr anchor="ctr"/>
          <a:lstStyle>
            <a:lvl1pPr algn="ctr">
              <a:defRPr/>
            </a:lvl1pPr>
          </a:lstStyle>
          <a:p>
            <a:r>
              <a:rPr lang="fr-FR" dirty="0"/>
              <a:t>Insert </a:t>
            </a:r>
            <a:r>
              <a:rPr lang="fr-FR" dirty="0" err="1"/>
              <a:t>your</a:t>
            </a:r>
            <a:r>
              <a:rPr lang="fr-FR" dirty="0"/>
              <a:t> graph </a:t>
            </a:r>
            <a:r>
              <a:rPr lang="fr-FR" dirty="0" err="1"/>
              <a:t>here</a:t>
            </a:r>
            <a:endParaRPr lang="fr-FR" dirty="0"/>
          </a:p>
        </p:txBody>
      </p:sp>
      <p:sp>
        <p:nvSpPr>
          <p:cNvPr id="3" name="Espace réservé du texte 3">
            <a:extLst>
              <a:ext uri="{FF2B5EF4-FFF2-40B4-BE49-F238E27FC236}">
                <a16:creationId xmlns:a16="http://schemas.microsoft.com/office/drawing/2014/main" id="{C0DAEF5E-2BCC-C68E-20D3-5CA596EBF9E2}"/>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5" name="Espace réservé pour une image  6">
            <a:extLst>
              <a:ext uri="{FF2B5EF4-FFF2-40B4-BE49-F238E27FC236}">
                <a16:creationId xmlns:a16="http://schemas.microsoft.com/office/drawing/2014/main" id="{8862F8BA-FCC4-CFAD-7A43-D77E453D47AA}"/>
              </a:ext>
            </a:extLst>
          </p:cNvPr>
          <p:cNvSpPr>
            <a:spLocks noGrp="1"/>
          </p:cNvSpPr>
          <p:nvPr>
            <p:ph type="pic" sz="quarter" idx="31"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1493785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col - icons + txt">
    <p:spTree>
      <p:nvGrpSpPr>
        <p:cNvPr id="1" name=""/>
        <p:cNvGrpSpPr/>
        <p:nvPr/>
      </p:nvGrpSpPr>
      <p:grpSpPr>
        <a:xfrm>
          <a:off x="0" y="0"/>
          <a:ext cx="0" cy="0"/>
          <a:chOff x="0" y="0"/>
          <a:chExt cx="0" cy="0"/>
        </a:xfrm>
      </p:grpSpPr>
      <p:sp>
        <p:nvSpPr>
          <p:cNvPr id="4" name="Espace réservé du texte 8">
            <a:extLst>
              <a:ext uri="{FF2B5EF4-FFF2-40B4-BE49-F238E27FC236}">
                <a16:creationId xmlns:a16="http://schemas.microsoft.com/office/drawing/2014/main" id="{4B4411BA-EAC6-DFFC-4227-83F6560536A2}"/>
              </a:ext>
            </a:extLst>
          </p:cNvPr>
          <p:cNvSpPr>
            <a:spLocks noGrp="1"/>
          </p:cNvSpPr>
          <p:nvPr>
            <p:ph type="body" sz="quarter" idx="31" hasCustomPrompt="1"/>
          </p:nvPr>
        </p:nvSpPr>
        <p:spPr>
          <a:xfrm>
            <a:off x="6186170" y="3165893"/>
            <a:ext cx="2690586" cy="2458011"/>
          </a:xfrm>
        </p:spPr>
        <p:txBody>
          <a:bodyPr/>
          <a:lstStyle>
            <a:lvl1pPr>
              <a:lnSpc>
                <a:spcPct val="120000"/>
              </a:lnSpc>
              <a:defRPr sz="1100" cap="none" baseline="0">
                <a:solidFill>
                  <a:schemeClr val="tx1"/>
                </a:solidFill>
              </a:defRPr>
            </a:lvl1pPr>
            <a:lvl2pPr>
              <a:defRPr sz="900" b="0" i="0">
                <a:solidFill>
                  <a:schemeClr val="tx1"/>
                </a:solidFill>
                <a:latin typeface="Montserrat" pitchFamily="2" charset="77"/>
              </a:defRPr>
            </a:lvl2pPr>
            <a:lvl3pPr marL="85725" indent="-85725">
              <a:buFont typeface="Arial" panose="020B0604020202020204" pitchFamily="34" charset="0"/>
              <a:buChar char="•"/>
              <a:tabLst/>
              <a:defRPr sz="90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a:t>Texte </a:t>
            </a:r>
            <a:r>
              <a:rPr lang="fr-FR" dirty="0" err="1"/>
              <a:t>level</a:t>
            </a:r>
            <a:r>
              <a:rPr lang="fr-FR" dirty="0"/>
              <a:t> 2 </a:t>
            </a:r>
            <a:r>
              <a:rPr lang="fr-FR" dirty="0" err="1"/>
              <a:t>bullet</a:t>
            </a:r>
            <a:r>
              <a:rPr lang="fr-FR" dirty="0"/>
              <a:t> point</a:t>
            </a:r>
          </a:p>
        </p:txBody>
      </p:sp>
      <p:sp>
        <p:nvSpPr>
          <p:cNvPr id="7" name="Espace réservé du texte 8">
            <a:extLst>
              <a:ext uri="{FF2B5EF4-FFF2-40B4-BE49-F238E27FC236}">
                <a16:creationId xmlns:a16="http://schemas.microsoft.com/office/drawing/2014/main" id="{B7CCC5AB-C197-4373-B75E-14D0BCDBDC79}"/>
              </a:ext>
            </a:extLst>
          </p:cNvPr>
          <p:cNvSpPr>
            <a:spLocks noGrp="1"/>
          </p:cNvSpPr>
          <p:nvPr>
            <p:ph type="body" sz="quarter" idx="32" hasCustomPrompt="1"/>
          </p:nvPr>
        </p:nvSpPr>
        <p:spPr>
          <a:xfrm>
            <a:off x="9041130" y="3165893"/>
            <a:ext cx="2690586" cy="2458011"/>
          </a:xfrm>
        </p:spPr>
        <p:txBody>
          <a:bodyPr/>
          <a:lstStyle>
            <a:lvl1pPr>
              <a:lnSpc>
                <a:spcPct val="120000"/>
              </a:lnSpc>
              <a:defRPr sz="1100" cap="none" baseline="0">
                <a:solidFill>
                  <a:schemeClr val="tx1"/>
                </a:solidFill>
              </a:defRPr>
            </a:lvl1pPr>
            <a:lvl2pPr>
              <a:defRPr sz="900" b="0" i="0">
                <a:solidFill>
                  <a:schemeClr val="tx1"/>
                </a:solidFill>
                <a:latin typeface="Montserrat" pitchFamily="2" charset="77"/>
              </a:defRPr>
            </a:lvl2pPr>
            <a:lvl3pPr marL="85725" indent="-85725">
              <a:buFont typeface="Arial" panose="020B0604020202020204" pitchFamily="34" charset="0"/>
              <a:buChar char="•"/>
              <a:tabLst/>
              <a:defRPr sz="90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a:t>Texte </a:t>
            </a:r>
            <a:r>
              <a:rPr lang="fr-FR" dirty="0" err="1"/>
              <a:t>level</a:t>
            </a:r>
            <a:r>
              <a:rPr lang="fr-FR" dirty="0"/>
              <a:t> 2 </a:t>
            </a:r>
            <a:r>
              <a:rPr lang="fr-FR" dirty="0" err="1"/>
              <a:t>bullet</a:t>
            </a:r>
            <a:r>
              <a:rPr lang="fr-FR" dirty="0"/>
              <a:t> point</a:t>
            </a:r>
          </a:p>
        </p:txBody>
      </p:sp>
      <p:sp>
        <p:nvSpPr>
          <p:cNvPr id="2" name="Espace réservé du texte 8">
            <a:extLst>
              <a:ext uri="{FF2B5EF4-FFF2-40B4-BE49-F238E27FC236}">
                <a16:creationId xmlns:a16="http://schemas.microsoft.com/office/drawing/2014/main" id="{238234F2-6595-CA41-93F6-181ABF817359}"/>
              </a:ext>
            </a:extLst>
          </p:cNvPr>
          <p:cNvSpPr>
            <a:spLocks noGrp="1"/>
          </p:cNvSpPr>
          <p:nvPr>
            <p:ph type="body" sz="quarter" idx="30" hasCustomPrompt="1"/>
          </p:nvPr>
        </p:nvSpPr>
        <p:spPr>
          <a:xfrm>
            <a:off x="3331210" y="3165893"/>
            <a:ext cx="2690586" cy="2458011"/>
          </a:xfrm>
        </p:spPr>
        <p:txBody>
          <a:bodyPr/>
          <a:lstStyle>
            <a:lvl1pPr>
              <a:lnSpc>
                <a:spcPct val="120000"/>
              </a:lnSpc>
              <a:defRPr sz="1100" cap="none" baseline="0">
                <a:solidFill>
                  <a:schemeClr val="tx1"/>
                </a:solidFill>
              </a:defRPr>
            </a:lvl1pPr>
            <a:lvl2pPr>
              <a:defRPr sz="900" b="0" i="0">
                <a:solidFill>
                  <a:schemeClr val="tx1"/>
                </a:solidFill>
                <a:latin typeface="Montserrat" pitchFamily="2" charset="77"/>
              </a:defRPr>
            </a:lvl2pPr>
            <a:lvl3pPr marL="85725" indent="-85725">
              <a:buFont typeface="Arial" panose="020B0604020202020204" pitchFamily="34" charset="0"/>
              <a:buChar char="•"/>
              <a:tabLst/>
              <a:defRPr sz="90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a:t>Texte </a:t>
            </a:r>
            <a:r>
              <a:rPr lang="fr-FR" dirty="0" err="1"/>
              <a:t>level</a:t>
            </a:r>
            <a:r>
              <a:rPr lang="fr-FR" dirty="0"/>
              <a:t> 2 </a:t>
            </a:r>
            <a:r>
              <a:rPr lang="fr-FR" dirty="0" err="1"/>
              <a:t>bullet</a:t>
            </a:r>
            <a:r>
              <a:rPr lang="fr-FR" dirty="0"/>
              <a:t> point</a:t>
            </a:r>
          </a:p>
        </p:txBody>
      </p:sp>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pic>
        <p:nvPicPr>
          <p:cNvPr id="13" name="Graphique 12">
            <a:extLst>
              <a:ext uri="{FF2B5EF4-FFF2-40B4-BE49-F238E27FC236}">
                <a16:creationId xmlns:a16="http://schemas.microsoft.com/office/drawing/2014/main" id="{9212E30E-D084-986E-5CDB-E898E18F0FD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8551" y="716359"/>
            <a:ext cx="11571132" cy="1079173"/>
          </a:xfrm>
          <a:prstGeom prst="rect">
            <a:avLst/>
          </a:prstGeom>
        </p:spPr>
      </p:pic>
      <p:sp>
        <p:nvSpPr>
          <p:cNvPr id="14" name="Espace réservé du texte 21">
            <a:extLst>
              <a:ext uri="{FF2B5EF4-FFF2-40B4-BE49-F238E27FC236}">
                <a16:creationId xmlns:a16="http://schemas.microsoft.com/office/drawing/2014/main" id="{E6DFFF55-63B9-2481-328D-923D069D7DF9}"/>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3" name="Espace réservé du texte 8">
            <a:extLst>
              <a:ext uri="{FF2B5EF4-FFF2-40B4-BE49-F238E27FC236}">
                <a16:creationId xmlns:a16="http://schemas.microsoft.com/office/drawing/2014/main" id="{96CF89FD-D445-BBA3-FC72-4A15608C1B11}"/>
              </a:ext>
            </a:extLst>
          </p:cNvPr>
          <p:cNvSpPr>
            <a:spLocks noGrp="1"/>
          </p:cNvSpPr>
          <p:nvPr>
            <p:ph type="body" sz="quarter" idx="16" hasCustomPrompt="1"/>
          </p:nvPr>
        </p:nvSpPr>
        <p:spPr>
          <a:xfrm>
            <a:off x="476250" y="3165893"/>
            <a:ext cx="2690586" cy="2458011"/>
          </a:xfrm>
        </p:spPr>
        <p:txBody>
          <a:bodyPr/>
          <a:lstStyle>
            <a:lvl1pPr>
              <a:lnSpc>
                <a:spcPct val="120000"/>
              </a:lnSpc>
              <a:defRPr sz="1100" cap="none" baseline="0">
                <a:solidFill>
                  <a:schemeClr val="tx1"/>
                </a:solidFill>
              </a:defRPr>
            </a:lvl1pPr>
            <a:lvl2pPr>
              <a:defRPr sz="900" b="0" i="0">
                <a:solidFill>
                  <a:schemeClr val="tx1"/>
                </a:solidFill>
                <a:latin typeface="Montserrat" pitchFamily="2" charset="77"/>
              </a:defRPr>
            </a:lvl2pPr>
            <a:lvl3pPr marL="85725" indent="-85725">
              <a:buFont typeface="Arial" panose="020B0604020202020204" pitchFamily="34" charset="0"/>
              <a:buChar char="•"/>
              <a:tabLst/>
              <a:defRPr sz="90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a:t>Texte </a:t>
            </a:r>
            <a:r>
              <a:rPr lang="fr-FR" dirty="0" err="1"/>
              <a:t>level</a:t>
            </a:r>
            <a:r>
              <a:rPr lang="fr-FR" dirty="0"/>
              <a:t> 2 </a:t>
            </a:r>
            <a:r>
              <a:rPr lang="fr-FR" dirty="0" err="1"/>
              <a:t>bullet</a:t>
            </a:r>
            <a:r>
              <a:rPr lang="fr-FR" dirty="0"/>
              <a:t> point</a:t>
            </a:r>
          </a:p>
        </p:txBody>
      </p:sp>
      <p:sp>
        <p:nvSpPr>
          <p:cNvPr id="21" name="Espace réservé pour une image  20">
            <a:extLst>
              <a:ext uri="{FF2B5EF4-FFF2-40B4-BE49-F238E27FC236}">
                <a16:creationId xmlns:a16="http://schemas.microsoft.com/office/drawing/2014/main" id="{15A7A89D-DE84-28BA-7229-CCBF45DA3BE1}"/>
              </a:ext>
            </a:extLst>
          </p:cNvPr>
          <p:cNvSpPr>
            <a:spLocks noGrp="1"/>
          </p:cNvSpPr>
          <p:nvPr>
            <p:ph type="pic" sz="quarter" idx="26" hasCustomPrompt="1"/>
          </p:nvPr>
        </p:nvSpPr>
        <p:spPr>
          <a:xfrm>
            <a:off x="476251" y="2394630"/>
            <a:ext cx="772372" cy="770845"/>
          </a:xfrm>
        </p:spPr>
        <p:txBody>
          <a:bodyPr anchor="ctr"/>
          <a:lstStyle>
            <a:lvl1pPr algn="ctr">
              <a:defRPr sz="1100"/>
            </a:lvl1pPr>
          </a:lstStyle>
          <a:p>
            <a:r>
              <a:rPr lang="fr-FR" dirty="0"/>
              <a:t>Insert </a:t>
            </a:r>
            <a:r>
              <a:rPr lang="fr-FR" dirty="0" err="1"/>
              <a:t>icon</a:t>
            </a:r>
            <a:r>
              <a:rPr lang="fr-FR" dirty="0"/>
              <a:t> </a:t>
            </a:r>
            <a:r>
              <a:rPr lang="fr-FR" dirty="0" err="1"/>
              <a:t>here</a:t>
            </a:r>
            <a:endParaRPr lang="fr-FR" dirty="0"/>
          </a:p>
        </p:txBody>
      </p:sp>
      <p:sp>
        <p:nvSpPr>
          <p:cNvPr id="23" name="Espace réservé pour une image  20">
            <a:extLst>
              <a:ext uri="{FF2B5EF4-FFF2-40B4-BE49-F238E27FC236}">
                <a16:creationId xmlns:a16="http://schemas.microsoft.com/office/drawing/2014/main" id="{95464A8E-0A93-EE30-7C50-154367642976}"/>
              </a:ext>
            </a:extLst>
          </p:cNvPr>
          <p:cNvSpPr>
            <a:spLocks noGrp="1"/>
          </p:cNvSpPr>
          <p:nvPr>
            <p:ph type="pic" sz="quarter" idx="27" hasCustomPrompt="1"/>
          </p:nvPr>
        </p:nvSpPr>
        <p:spPr>
          <a:xfrm>
            <a:off x="3329454" y="2394630"/>
            <a:ext cx="772372" cy="770845"/>
          </a:xfrm>
        </p:spPr>
        <p:txBody>
          <a:bodyPr anchor="ctr"/>
          <a:lstStyle>
            <a:lvl1pPr algn="ctr">
              <a:defRPr sz="1100"/>
            </a:lvl1pPr>
          </a:lstStyle>
          <a:p>
            <a:r>
              <a:rPr lang="fr-FR" dirty="0"/>
              <a:t>Insert </a:t>
            </a:r>
            <a:r>
              <a:rPr lang="fr-FR" dirty="0" err="1"/>
              <a:t>icon</a:t>
            </a:r>
            <a:r>
              <a:rPr lang="fr-FR" dirty="0"/>
              <a:t> </a:t>
            </a:r>
            <a:r>
              <a:rPr lang="fr-FR" dirty="0" err="1"/>
              <a:t>here</a:t>
            </a:r>
            <a:endParaRPr lang="fr-FR" dirty="0"/>
          </a:p>
        </p:txBody>
      </p:sp>
      <p:sp>
        <p:nvSpPr>
          <p:cNvPr id="24" name="Espace réservé pour une image  20">
            <a:extLst>
              <a:ext uri="{FF2B5EF4-FFF2-40B4-BE49-F238E27FC236}">
                <a16:creationId xmlns:a16="http://schemas.microsoft.com/office/drawing/2014/main" id="{11F0C7A9-EB66-CF4A-05CC-96EDFA53852D}"/>
              </a:ext>
            </a:extLst>
          </p:cNvPr>
          <p:cNvSpPr>
            <a:spLocks noGrp="1"/>
          </p:cNvSpPr>
          <p:nvPr>
            <p:ph type="pic" sz="quarter" idx="28" hasCustomPrompt="1"/>
          </p:nvPr>
        </p:nvSpPr>
        <p:spPr>
          <a:xfrm>
            <a:off x="6182657" y="2394630"/>
            <a:ext cx="772372" cy="770845"/>
          </a:xfrm>
        </p:spPr>
        <p:txBody>
          <a:bodyPr anchor="ctr"/>
          <a:lstStyle>
            <a:lvl1pPr algn="ctr">
              <a:defRPr sz="1100"/>
            </a:lvl1pPr>
          </a:lstStyle>
          <a:p>
            <a:r>
              <a:rPr lang="fr-FR" dirty="0"/>
              <a:t>Insert </a:t>
            </a:r>
            <a:r>
              <a:rPr lang="fr-FR" dirty="0" err="1"/>
              <a:t>icon</a:t>
            </a:r>
            <a:r>
              <a:rPr lang="fr-FR" dirty="0"/>
              <a:t> </a:t>
            </a:r>
            <a:r>
              <a:rPr lang="fr-FR" dirty="0" err="1"/>
              <a:t>here</a:t>
            </a:r>
            <a:endParaRPr lang="fr-FR" dirty="0"/>
          </a:p>
        </p:txBody>
      </p:sp>
      <p:sp>
        <p:nvSpPr>
          <p:cNvPr id="25" name="Espace réservé pour une image  20">
            <a:extLst>
              <a:ext uri="{FF2B5EF4-FFF2-40B4-BE49-F238E27FC236}">
                <a16:creationId xmlns:a16="http://schemas.microsoft.com/office/drawing/2014/main" id="{A5B7395B-D030-7DEB-2B86-D71571BB4671}"/>
              </a:ext>
            </a:extLst>
          </p:cNvPr>
          <p:cNvSpPr>
            <a:spLocks noGrp="1"/>
          </p:cNvSpPr>
          <p:nvPr>
            <p:ph type="pic" sz="quarter" idx="29" hasCustomPrompt="1"/>
          </p:nvPr>
        </p:nvSpPr>
        <p:spPr>
          <a:xfrm>
            <a:off x="9035860" y="2394630"/>
            <a:ext cx="772372" cy="770845"/>
          </a:xfrm>
        </p:spPr>
        <p:txBody>
          <a:bodyPr anchor="ctr"/>
          <a:lstStyle>
            <a:lvl1pPr algn="ctr">
              <a:defRPr sz="1100"/>
            </a:lvl1pPr>
          </a:lstStyle>
          <a:p>
            <a:r>
              <a:rPr lang="fr-FR" dirty="0"/>
              <a:t>Insert </a:t>
            </a:r>
            <a:r>
              <a:rPr lang="fr-FR" dirty="0" err="1"/>
              <a:t>icon</a:t>
            </a:r>
            <a:r>
              <a:rPr lang="fr-FR" dirty="0"/>
              <a:t> </a:t>
            </a:r>
            <a:r>
              <a:rPr lang="fr-FR" dirty="0" err="1"/>
              <a:t>here</a:t>
            </a:r>
            <a:endParaRPr lang="fr-FR" dirty="0"/>
          </a:p>
        </p:txBody>
      </p:sp>
      <p:sp>
        <p:nvSpPr>
          <p:cNvPr id="8" name="Espace réservé du texte 3">
            <a:extLst>
              <a:ext uri="{FF2B5EF4-FFF2-40B4-BE49-F238E27FC236}">
                <a16:creationId xmlns:a16="http://schemas.microsoft.com/office/drawing/2014/main" id="{00F2E4D3-3B0B-317D-5D55-62D4EE2812BC}"/>
              </a:ext>
            </a:extLst>
          </p:cNvPr>
          <p:cNvSpPr>
            <a:spLocks noGrp="1"/>
          </p:cNvSpPr>
          <p:nvPr>
            <p:ph type="body" sz="quarter" idx="33"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5" name="Espace réservé pour une image  6">
            <a:extLst>
              <a:ext uri="{FF2B5EF4-FFF2-40B4-BE49-F238E27FC236}">
                <a16:creationId xmlns:a16="http://schemas.microsoft.com/office/drawing/2014/main" id="{849F7FEC-0A19-A7FE-3AB3-A2042973FDC5}"/>
              </a:ext>
            </a:extLst>
          </p:cNvPr>
          <p:cNvSpPr>
            <a:spLocks noGrp="1"/>
          </p:cNvSpPr>
          <p:nvPr>
            <p:ph type="pic" sz="quarter" idx="34"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3214057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digital blue + pic">
    <p:bg>
      <p:bgPr>
        <a:solidFill>
          <a:schemeClr val="tx2"/>
        </a:solidFill>
        <a:effectLst/>
      </p:bgPr>
    </p:bg>
    <p:spTree>
      <p:nvGrpSpPr>
        <p:cNvPr id="1" name=""/>
        <p:cNvGrpSpPr/>
        <p:nvPr/>
      </p:nvGrpSpPr>
      <p:grpSpPr>
        <a:xfrm>
          <a:off x="0" y="0"/>
          <a:ext cx="0" cy="0"/>
          <a:chOff x="0" y="0"/>
          <a:chExt cx="0" cy="0"/>
        </a:xfrm>
      </p:grpSpPr>
      <p:sp>
        <p:nvSpPr>
          <p:cNvPr id="19" name="Espace réservé pour une image  18">
            <a:extLst>
              <a:ext uri="{FF2B5EF4-FFF2-40B4-BE49-F238E27FC236}">
                <a16:creationId xmlns:a16="http://schemas.microsoft.com/office/drawing/2014/main" id="{D8D31BCA-66B7-2218-4160-2D68FDBD5E48}"/>
              </a:ext>
            </a:extLst>
          </p:cNvPr>
          <p:cNvSpPr>
            <a:spLocks noGrp="1"/>
          </p:cNvSpPr>
          <p:nvPr>
            <p:ph type="pic" sz="quarter" idx="13" hasCustomPrompt="1"/>
          </p:nvPr>
        </p:nvSpPr>
        <p:spPr>
          <a:xfrm>
            <a:off x="311150" y="726140"/>
            <a:ext cx="11569699" cy="5573650"/>
          </a:xfrm>
          <a:custGeom>
            <a:avLst/>
            <a:gdLst>
              <a:gd name="connsiteX0" fmla="*/ 0 w 11569699"/>
              <a:gd name="connsiteY0" fmla="*/ 0 h 5573650"/>
              <a:gd name="connsiteX1" fmla="*/ 11569699 w 11569699"/>
              <a:gd name="connsiteY1" fmla="*/ 0 h 5573650"/>
              <a:gd name="connsiteX2" fmla="*/ 11569699 w 11569699"/>
              <a:gd name="connsiteY2" fmla="*/ 5573650 h 5573650"/>
              <a:gd name="connsiteX3" fmla="*/ 0 w 11569699"/>
              <a:gd name="connsiteY3" fmla="*/ 5573650 h 5573650"/>
              <a:gd name="connsiteX4" fmla="*/ 0 w 11569699"/>
              <a:gd name="connsiteY4" fmla="*/ 4150658 h 5573650"/>
              <a:gd name="connsiteX5" fmla="*/ 5211630 w 11569699"/>
              <a:gd name="connsiteY5" fmla="*/ 4150658 h 5573650"/>
              <a:gd name="connsiteX6" fmla="*/ 5680228 w 11569699"/>
              <a:gd name="connsiteY6" fmla="*/ 3682060 h 5573650"/>
              <a:gd name="connsiteX7" fmla="*/ 5680228 w 11569699"/>
              <a:gd name="connsiteY7" fmla="*/ 1287565 h 5573650"/>
              <a:gd name="connsiteX8" fmla="*/ 0 w 11569699"/>
              <a:gd name="connsiteY8" fmla="*/ 1287565 h 557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69699" h="5573650">
                <a:moveTo>
                  <a:pt x="0" y="0"/>
                </a:moveTo>
                <a:lnTo>
                  <a:pt x="11569699" y="0"/>
                </a:lnTo>
                <a:lnTo>
                  <a:pt x="11569699" y="5573650"/>
                </a:lnTo>
                <a:lnTo>
                  <a:pt x="0" y="5573650"/>
                </a:lnTo>
                <a:lnTo>
                  <a:pt x="0" y="4150658"/>
                </a:lnTo>
                <a:lnTo>
                  <a:pt x="5211630" y="4150658"/>
                </a:lnTo>
                <a:cubicBezTo>
                  <a:pt x="5470223" y="4150658"/>
                  <a:pt x="5680228" y="3940717"/>
                  <a:pt x="5680228" y="3682060"/>
                </a:cubicBezTo>
                <a:lnTo>
                  <a:pt x="5680228" y="1287565"/>
                </a:lnTo>
                <a:lnTo>
                  <a:pt x="0" y="1287565"/>
                </a:lnTo>
                <a:close/>
              </a:path>
            </a:pathLst>
          </a:custGeom>
        </p:spPr>
        <p:txBody>
          <a:bodyPr wrap="square" anchor="ctr">
            <a:noAutofit/>
          </a:bodyPr>
          <a:lstStyle>
            <a:lvl1pPr algn="r">
              <a:defRPr>
                <a:solidFill>
                  <a:schemeClr val="bg1"/>
                </a:solidFill>
              </a:defRPr>
            </a:lvl1pPr>
          </a:lstStyle>
          <a:p>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2" name="Espace réservé du texte 21">
            <a:extLst>
              <a:ext uri="{FF2B5EF4-FFF2-40B4-BE49-F238E27FC236}">
                <a16:creationId xmlns:a16="http://schemas.microsoft.com/office/drawing/2014/main" id="{7896EF31-15B6-A9A0-C4D7-6471986DF72A}"/>
              </a:ext>
            </a:extLst>
          </p:cNvPr>
          <p:cNvSpPr>
            <a:spLocks noGrp="1"/>
          </p:cNvSpPr>
          <p:nvPr>
            <p:ph type="body" sz="quarter" idx="14" hasCustomPrompt="1"/>
          </p:nvPr>
        </p:nvSpPr>
        <p:spPr>
          <a:xfrm>
            <a:off x="311150" y="2017627"/>
            <a:ext cx="5323531" cy="2862717"/>
          </a:xfrm>
        </p:spPr>
        <p:txBody>
          <a:bodyPr anchor="ctr"/>
          <a:lstStyle>
            <a:lvl1pPr>
              <a:lnSpc>
                <a:spcPct val="100000"/>
              </a:lnSpc>
              <a:spcBef>
                <a:spcPts val="0"/>
              </a:spcBef>
              <a:spcAft>
                <a:spcPts val="1200"/>
              </a:spcAft>
              <a:defRPr sz="2800" cap="all" baseline="0">
                <a:solidFill>
                  <a:schemeClr val="bg1"/>
                </a:solidFill>
              </a:defRPr>
            </a:lvl1pPr>
            <a:lvl2pPr>
              <a:lnSpc>
                <a:spcPct val="100000"/>
              </a:lnSpc>
              <a:spcBef>
                <a:spcPts val="0"/>
              </a:spcBef>
              <a:defRPr sz="1700" b="0" i="0">
                <a:solidFill>
                  <a:schemeClr val="bg1"/>
                </a:solidFill>
                <a:latin typeface="Montserrat" pitchFamily="2" charset="77"/>
              </a:defRPr>
            </a:lvl2pPr>
            <a:lvl3pPr marL="0" indent="0">
              <a:lnSpc>
                <a:spcPct val="100000"/>
              </a:lnSpc>
              <a:spcBef>
                <a:spcPts val="300"/>
              </a:spcBef>
              <a:buNone/>
              <a:defRPr sz="1700" b="0" i="0">
                <a:solidFill>
                  <a:schemeClr val="bg1"/>
                </a:solidFill>
                <a:latin typeface="Montserrat" pitchFamily="2" charset="77"/>
              </a:defRPr>
            </a:lvl3pPr>
          </a:lstStyle>
          <a:p>
            <a:pPr lvl="0"/>
            <a:r>
              <a:rPr lang="fr-FR" dirty="0" err="1"/>
              <a:t>title</a:t>
            </a:r>
            <a:endParaRPr lang="fr-FR" dirty="0"/>
          </a:p>
          <a:p>
            <a:pPr lvl="1"/>
            <a:r>
              <a:rPr lang="fr-FR" dirty="0" err="1"/>
              <a:t>Department</a:t>
            </a:r>
            <a:endParaRPr lang="fr-FR" dirty="0"/>
          </a:p>
          <a:p>
            <a:pPr lvl="2"/>
            <a:r>
              <a:rPr lang="fr-FR" dirty="0"/>
              <a:t>Date</a:t>
            </a:r>
          </a:p>
        </p:txBody>
      </p:sp>
      <p:pic>
        <p:nvPicPr>
          <p:cNvPr id="3" name="Image 2">
            <a:extLst>
              <a:ext uri="{FF2B5EF4-FFF2-40B4-BE49-F238E27FC236}">
                <a16:creationId xmlns:a16="http://schemas.microsoft.com/office/drawing/2014/main" id="{71E92FFF-BC04-F1C8-4AEB-D3C0726339BB}"/>
              </a:ext>
            </a:extLst>
          </p:cNvPr>
          <p:cNvPicPr>
            <a:picLocks noChangeAspect="1"/>
          </p:cNvPicPr>
          <p:nvPr userDrawn="1"/>
        </p:nvPicPr>
        <p:blipFill>
          <a:blip r:embed="rId2"/>
          <a:srcRect/>
          <a:stretch/>
        </p:blipFill>
        <p:spPr>
          <a:xfrm>
            <a:off x="9417223" y="36364"/>
            <a:ext cx="2672900" cy="758026"/>
          </a:xfrm>
          <a:prstGeom prst="rect">
            <a:avLst/>
          </a:prstGeom>
        </p:spPr>
      </p:pic>
      <p:sp>
        <p:nvSpPr>
          <p:cNvPr id="4" name="Espace réservé pour une image  3">
            <a:extLst>
              <a:ext uri="{FF2B5EF4-FFF2-40B4-BE49-F238E27FC236}">
                <a16:creationId xmlns:a16="http://schemas.microsoft.com/office/drawing/2014/main" id="{5F06DABD-2F9A-96A8-EF28-6BE36178B257}"/>
              </a:ext>
            </a:extLst>
          </p:cNvPr>
          <p:cNvSpPr>
            <a:spLocks noGrp="1"/>
          </p:cNvSpPr>
          <p:nvPr>
            <p:ph type="pic" sz="quarter" idx="15" hasCustomPrompt="1"/>
          </p:nvPr>
        </p:nvSpPr>
        <p:spPr>
          <a:xfrm>
            <a:off x="311150" y="6299200"/>
            <a:ext cx="11569700" cy="558800"/>
          </a:xfrm>
        </p:spPr>
        <p:txBody>
          <a:bodyPr anchor="ctr"/>
          <a:lstStyle>
            <a:lvl1pPr algn="ctr">
              <a:defRPr sz="1100">
                <a:solidFill>
                  <a:schemeClr val="bg1"/>
                </a:solidFill>
              </a:defRPr>
            </a:lvl1pPr>
          </a:lstStyle>
          <a:p>
            <a:r>
              <a:rPr lang="fr-FR" dirty="0"/>
              <a:t>Place </a:t>
            </a:r>
            <a:r>
              <a:rPr lang="fr-FR" dirty="0" err="1"/>
              <a:t>partner</a:t>
            </a:r>
            <a:r>
              <a:rPr lang="fr-FR" dirty="0"/>
              <a:t> </a:t>
            </a:r>
            <a:r>
              <a:rPr lang="fr-FR" dirty="0" err="1"/>
              <a:t>ribbon</a:t>
            </a:r>
            <a:r>
              <a:rPr lang="fr-FR" dirty="0"/>
              <a:t> </a:t>
            </a:r>
            <a:r>
              <a:rPr lang="fr-FR" dirty="0" err="1"/>
              <a:t>here</a:t>
            </a:r>
            <a:endParaRPr lang="fr-FR" dirty="0"/>
          </a:p>
        </p:txBody>
      </p:sp>
    </p:spTree>
    <p:extLst>
      <p:ext uri="{BB962C8B-B14F-4D97-AF65-F5344CB8AC3E}">
        <p14:creationId xmlns:p14="http://schemas.microsoft.com/office/powerpoint/2010/main" val="1652848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 - icons + txt">
    <p:spTree>
      <p:nvGrpSpPr>
        <p:cNvPr id="1" name=""/>
        <p:cNvGrpSpPr/>
        <p:nvPr/>
      </p:nvGrpSpPr>
      <p:grpSpPr>
        <a:xfrm>
          <a:off x="0" y="0"/>
          <a:ext cx="0" cy="0"/>
          <a:chOff x="0" y="0"/>
          <a:chExt cx="0" cy="0"/>
        </a:xfrm>
      </p:grpSpPr>
      <p:sp>
        <p:nvSpPr>
          <p:cNvPr id="2" name="Espace réservé du texte 8">
            <a:extLst>
              <a:ext uri="{FF2B5EF4-FFF2-40B4-BE49-F238E27FC236}">
                <a16:creationId xmlns:a16="http://schemas.microsoft.com/office/drawing/2014/main" id="{7AB18DF2-9650-9B5B-4476-AD84C4B2860E}"/>
              </a:ext>
            </a:extLst>
          </p:cNvPr>
          <p:cNvSpPr>
            <a:spLocks noGrp="1"/>
          </p:cNvSpPr>
          <p:nvPr>
            <p:ph type="body" sz="quarter" idx="29" hasCustomPrompt="1"/>
          </p:nvPr>
        </p:nvSpPr>
        <p:spPr>
          <a:xfrm>
            <a:off x="4729445" y="3165893"/>
            <a:ext cx="2690586" cy="2458011"/>
          </a:xfrm>
        </p:spPr>
        <p:txBody>
          <a:bodyPr/>
          <a:lstStyle>
            <a:lvl1pPr>
              <a:lnSpc>
                <a:spcPct val="120000"/>
              </a:lnSpc>
              <a:defRPr sz="1100" cap="none" baseline="0">
                <a:solidFill>
                  <a:schemeClr val="tx1"/>
                </a:solidFill>
              </a:defRPr>
            </a:lvl1pPr>
            <a:lvl2pPr>
              <a:defRPr sz="900" b="0" i="0">
                <a:solidFill>
                  <a:schemeClr val="tx1"/>
                </a:solidFill>
                <a:latin typeface="Montserrat" pitchFamily="2" charset="77"/>
              </a:defRPr>
            </a:lvl2pPr>
            <a:lvl3pPr marL="85725" indent="-85725">
              <a:buFont typeface="Arial" panose="020B0604020202020204" pitchFamily="34" charset="0"/>
              <a:buChar char="•"/>
              <a:tabLst/>
              <a:defRPr sz="90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err="1"/>
              <a:t>Text</a:t>
            </a:r>
            <a:r>
              <a:rPr lang="fr-FR" dirty="0"/>
              <a:t> </a:t>
            </a:r>
            <a:r>
              <a:rPr lang="fr-FR" dirty="0" err="1"/>
              <a:t>level</a:t>
            </a:r>
            <a:r>
              <a:rPr lang="fr-FR" dirty="0"/>
              <a:t> 2 </a:t>
            </a:r>
            <a:r>
              <a:rPr lang="fr-FR" dirty="0" err="1"/>
              <a:t>bullet</a:t>
            </a:r>
            <a:r>
              <a:rPr lang="fr-FR" dirty="0"/>
              <a:t> point</a:t>
            </a:r>
          </a:p>
        </p:txBody>
      </p:sp>
      <p:sp>
        <p:nvSpPr>
          <p:cNvPr id="4" name="Espace réservé du texte 8">
            <a:extLst>
              <a:ext uri="{FF2B5EF4-FFF2-40B4-BE49-F238E27FC236}">
                <a16:creationId xmlns:a16="http://schemas.microsoft.com/office/drawing/2014/main" id="{F0EF24BC-B9D1-8A9A-1255-5F5E654CD1D9}"/>
              </a:ext>
            </a:extLst>
          </p:cNvPr>
          <p:cNvSpPr>
            <a:spLocks noGrp="1"/>
          </p:cNvSpPr>
          <p:nvPr>
            <p:ph type="body" sz="quarter" idx="30" hasCustomPrompt="1"/>
          </p:nvPr>
        </p:nvSpPr>
        <p:spPr>
          <a:xfrm>
            <a:off x="8661365" y="3165893"/>
            <a:ext cx="2690586" cy="2458011"/>
          </a:xfrm>
        </p:spPr>
        <p:txBody>
          <a:bodyPr/>
          <a:lstStyle>
            <a:lvl1pPr>
              <a:lnSpc>
                <a:spcPct val="120000"/>
              </a:lnSpc>
              <a:defRPr sz="1100" cap="none" baseline="0">
                <a:solidFill>
                  <a:schemeClr val="tx1"/>
                </a:solidFill>
              </a:defRPr>
            </a:lvl1pPr>
            <a:lvl2pPr>
              <a:defRPr sz="900" b="0" i="0">
                <a:solidFill>
                  <a:schemeClr val="tx1"/>
                </a:solidFill>
                <a:latin typeface="Montserrat" pitchFamily="2" charset="77"/>
              </a:defRPr>
            </a:lvl2pPr>
            <a:lvl3pPr marL="85725" indent="-85725">
              <a:buFont typeface="Arial" panose="020B0604020202020204" pitchFamily="34" charset="0"/>
              <a:buChar char="•"/>
              <a:tabLst/>
              <a:defRPr sz="90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err="1"/>
              <a:t>Text</a:t>
            </a:r>
            <a:r>
              <a:rPr lang="fr-FR" dirty="0"/>
              <a:t> </a:t>
            </a:r>
            <a:r>
              <a:rPr lang="fr-FR" dirty="0" err="1"/>
              <a:t>level</a:t>
            </a:r>
            <a:r>
              <a:rPr lang="fr-FR" dirty="0"/>
              <a:t> 2 </a:t>
            </a:r>
            <a:r>
              <a:rPr lang="fr-FR" dirty="0" err="1"/>
              <a:t>bullet</a:t>
            </a:r>
            <a:r>
              <a:rPr lang="fr-FR" dirty="0"/>
              <a:t> point</a:t>
            </a:r>
          </a:p>
        </p:txBody>
      </p:sp>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pic>
        <p:nvPicPr>
          <p:cNvPr id="13" name="Graphique 12">
            <a:extLst>
              <a:ext uri="{FF2B5EF4-FFF2-40B4-BE49-F238E27FC236}">
                <a16:creationId xmlns:a16="http://schemas.microsoft.com/office/drawing/2014/main" id="{9212E30E-D084-986E-5CDB-E898E18F0FD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8551" y="716359"/>
            <a:ext cx="11571132" cy="1079173"/>
          </a:xfrm>
          <a:prstGeom prst="rect">
            <a:avLst/>
          </a:prstGeom>
        </p:spPr>
      </p:pic>
      <p:sp>
        <p:nvSpPr>
          <p:cNvPr id="14" name="Espace réservé du texte 21">
            <a:extLst>
              <a:ext uri="{FF2B5EF4-FFF2-40B4-BE49-F238E27FC236}">
                <a16:creationId xmlns:a16="http://schemas.microsoft.com/office/drawing/2014/main" id="{E6DFFF55-63B9-2481-328D-923D069D7DF9}"/>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3" name="Espace réservé du texte 8">
            <a:extLst>
              <a:ext uri="{FF2B5EF4-FFF2-40B4-BE49-F238E27FC236}">
                <a16:creationId xmlns:a16="http://schemas.microsoft.com/office/drawing/2014/main" id="{96CF89FD-D445-BBA3-FC72-4A15608C1B11}"/>
              </a:ext>
            </a:extLst>
          </p:cNvPr>
          <p:cNvSpPr>
            <a:spLocks noGrp="1"/>
          </p:cNvSpPr>
          <p:nvPr>
            <p:ph type="body" sz="quarter" idx="16" hasCustomPrompt="1"/>
          </p:nvPr>
        </p:nvSpPr>
        <p:spPr>
          <a:xfrm>
            <a:off x="797525" y="3165893"/>
            <a:ext cx="2690586" cy="2458011"/>
          </a:xfrm>
        </p:spPr>
        <p:txBody>
          <a:bodyPr/>
          <a:lstStyle>
            <a:lvl1pPr>
              <a:lnSpc>
                <a:spcPct val="120000"/>
              </a:lnSpc>
              <a:defRPr sz="1100" cap="none" baseline="0">
                <a:solidFill>
                  <a:schemeClr val="tx1"/>
                </a:solidFill>
              </a:defRPr>
            </a:lvl1pPr>
            <a:lvl2pPr>
              <a:defRPr sz="900" b="0" i="0">
                <a:solidFill>
                  <a:schemeClr val="tx1"/>
                </a:solidFill>
                <a:latin typeface="Montserrat" pitchFamily="2" charset="77"/>
              </a:defRPr>
            </a:lvl2pPr>
            <a:lvl3pPr marL="85725" indent="-85725">
              <a:buFont typeface="Arial" panose="020B0604020202020204" pitchFamily="34" charset="0"/>
              <a:buChar char="•"/>
              <a:tabLst/>
              <a:defRPr sz="90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err="1"/>
              <a:t>Text</a:t>
            </a:r>
            <a:r>
              <a:rPr lang="fr-FR" dirty="0"/>
              <a:t> </a:t>
            </a:r>
            <a:r>
              <a:rPr lang="fr-FR" dirty="0" err="1"/>
              <a:t>level</a:t>
            </a:r>
            <a:r>
              <a:rPr lang="fr-FR" dirty="0"/>
              <a:t> 2 </a:t>
            </a:r>
            <a:r>
              <a:rPr lang="fr-FR" dirty="0" err="1"/>
              <a:t>bullet</a:t>
            </a:r>
            <a:r>
              <a:rPr lang="fr-FR" dirty="0"/>
              <a:t> point</a:t>
            </a:r>
          </a:p>
        </p:txBody>
      </p:sp>
      <p:sp>
        <p:nvSpPr>
          <p:cNvPr id="21" name="Espace réservé pour une image  20">
            <a:extLst>
              <a:ext uri="{FF2B5EF4-FFF2-40B4-BE49-F238E27FC236}">
                <a16:creationId xmlns:a16="http://schemas.microsoft.com/office/drawing/2014/main" id="{15A7A89D-DE84-28BA-7229-CCBF45DA3BE1}"/>
              </a:ext>
            </a:extLst>
          </p:cNvPr>
          <p:cNvSpPr>
            <a:spLocks noGrp="1"/>
          </p:cNvSpPr>
          <p:nvPr>
            <p:ph type="pic" sz="quarter" idx="26" hasCustomPrompt="1"/>
          </p:nvPr>
        </p:nvSpPr>
        <p:spPr>
          <a:xfrm>
            <a:off x="797526" y="2394630"/>
            <a:ext cx="772372" cy="770845"/>
          </a:xfrm>
        </p:spPr>
        <p:txBody>
          <a:bodyPr anchor="ctr"/>
          <a:lstStyle>
            <a:lvl1pPr algn="ctr">
              <a:defRPr sz="1100"/>
            </a:lvl1pPr>
          </a:lstStyle>
          <a:p>
            <a:r>
              <a:rPr lang="fr-FR" dirty="0"/>
              <a:t>Insert </a:t>
            </a:r>
            <a:r>
              <a:rPr lang="fr-FR" dirty="0" err="1"/>
              <a:t>icon</a:t>
            </a:r>
            <a:r>
              <a:rPr lang="fr-FR" dirty="0"/>
              <a:t> </a:t>
            </a:r>
            <a:r>
              <a:rPr lang="fr-FR" dirty="0" err="1"/>
              <a:t>here</a:t>
            </a:r>
            <a:endParaRPr lang="fr-FR" dirty="0"/>
          </a:p>
        </p:txBody>
      </p:sp>
      <p:sp>
        <p:nvSpPr>
          <p:cNvPr id="23" name="Espace réservé pour une image  20">
            <a:extLst>
              <a:ext uri="{FF2B5EF4-FFF2-40B4-BE49-F238E27FC236}">
                <a16:creationId xmlns:a16="http://schemas.microsoft.com/office/drawing/2014/main" id="{95464A8E-0A93-EE30-7C50-154367642976}"/>
              </a:ext>
            </a:extLst>
          </p:cNvPr>
          <p:cNvSpPr>
            <a:spLocks noGrp="1"/>
          </p:cNvSpPr>
          <p:nvPr>
            <p:ph type="pic" sz="quarter" idx="27" hasCustomPrompt="1"/>
          </p:nvPr>
        </p:nvSpPr>
        <p:spPr>
          <a:xfrm>
            <a:off x="4725994" y="2394630"/>
            <a:ext cx="772372" cy="770845"/>
          </a:xfrm>
        </p:spPr>
        <p:txBody>
          <a:bodyPr anchor="ctr"/>
          <a:lstStyle>
            <a:lvl1pPr algn="ctr">
              <a:defRPr sz="1100"/>
            </a:lvl1pPr>
          </a:lstStyle>
          <a:p>
            <a:r>
              <a:rPr lang="fr-FR" dirty="0"/>
              <a:t>Insert </a:t>
            </a:r>
            <a:r>
              <a:rPr lang="fr-FR" dirty="0" err="1"/>
              <a:t>icon</a:t>
            </a:r>
            <a:r>
              <a:rPr lang="fr-FR" dirty="0"/>
              <a:t> </a:t>
            </a:r>
            <a:r>
              <a:rPr lang="fr-FR" dirty="0" err="1"/>
              <a:t>here</a:t>
            </a:r>
            <a:endParaRPr lang="fr-FR" dirty="0"/>
          </a:p>
        </p:txBody>
      </p:sp>
      <p:sp>
        <p:nvSpPr>
          <p:cNvPr id="24" name="Espace réservé pour une image  20">
            <a:extLst>
              <a:ext uri="{FF2B5EF4-FFF2-40B4-BE49-F238E27FC236}">
                <a16:creationId xmlns:a16="http://schemas.microsoft.com/office/drawing/2014/main" id="{11F0C7A9-EB66-CF4A-05CC-96EDFA53852D}"/>
              </a:ext>
            </a:extLst>
          </p:cNvPr>
          <p:cNvSpPr>
            <a:spLocks noGrp="1"/>
          </p:cNvSpPr>
          <p:nvPr>
            <p:ph type="pic" sz="quarter" idx="28" hasCustomPrompt="1"/>
          </p:nvPr>
        </p:nvSpPr>
        <p:spPr>
          <a:xfrm>
            <a:off x="8654463" y="2394630"/>
            <a:ext cx="772372" cy="770845"/>
          </a:xfrm>
        </p:spPr>
        <p:txBody>
          <a:bodyPr anchor="ctr"/>
          <a:lstStyle>
            <a:lvl1pPr algn="ctr">
              <a:defRPr sz="1100"/>
            </a:lvl1pPr>
          </a:lstStyle>
          <a:p>
            <a:r>
              <a:rPr lang="fr-FR" dirty="0"/>
              <a:t>Insert </a:t>
            </a:r>
            <a:r>
              <a:rPr lang="fr-FR" dirty="0" err="1"/>
              <a:t>icon</a:t>
            </a:r>
            <a:r>
              <a:rPr lang="fr-FR" dirty="0"/>
              <a:t> </a:t>
            </a:r>
            <a:r>
              <a:rPr lang="fr-FR" dirty="0" err="1"/>
              <a:t>here</a:t>
            </a:r>
            <a:endParaRPr lang="fr-FR" dirty="0"/>
          </a:p>
        </p:txBody>
      </p:sp>
      <p:sp>
        <p:nvSpPr>
          <p:cNvPr id="7" name="Espace réservé du texte 3">
            <a:extLst>
              <a:ext uri="{FF2B5EF4-FFF2-40B4-BE49-F238E27FC236}">
                <a16:creationId xmlns:a16="http://schemas.microsoft.com/office/drawing/2014/main" id="{55B22E6B-AE40-88C6-C413-C7BAC913C4E6}"/>
              </a:ext>
            </a:extLst>
          </p:cNvPr>
          <p:cNvSpPr>
            <a:spLocks noGrp="1"/>
          </p:cNvSpPr>
          <p:nvPr>
            <p:ph type="body" sz="quarter" idx="31"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5" name="Espace réservé pour une image  6">
            <a:extLst>
              <a:ext uri="{FF2B5EF4-FFF2-40B4-BE49-F238E27FC236}">
                <a16:creationId xmlns:a16="http://schemas.microsoft.com/office/drawing/2014/main" id="{C5DD0FEC-1E25-FD16-02C1-AC108EC1B01D}"/>
              </a:ext>
            </a:extLst>
          </p:cNvPr>
          <p:cNvSpPr>
            <a:spLocks noGrp="1"/>
          </p:cNvSpPr>
          <p:nvPr>
            <p:ph type="pic" sz="quarter" idx="32"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11223130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6" name="Espace réservé du texte 8">
            <a:extLst>
              <a:ext uri="{FF2B5EF4-FFF2-40B4-BE49-F238E27FC236}">
                <a16:creationId xmlns:a16="http://schemas.microsoft.com/office/drawing/2014/main" id="{28FCD2C2-3422-A0F4-B46F-459D2C80ED34}"/>
              </a:ext>
            </a:extLst>
          </p:cNvPr>
          <p:cNvSpPr>
            <a:spLocks noGrp="1"/>
          </p:cNvSpPr>
          <p:nvPr>
            <p:ph type="body" sz="quarter" idx="34" hasCustomPrompt="1"/>
          </p:nvPr>
        </p:nvSpPr>
        <p:spPr>
          <a:xfrm>
            <a:off x="4690473" y="3831318"/>
            <a:ext cx="1660002" cy="2245165"/>
          </a:xfrm>
        </p:spPr>
        <p:txBody>
          <a:bodyPr/>
          <a:lstStyle>
            <a:lvl1pPr>
              <a:lnSpc>
                <a:spcPct val="100000"/>
              </a:lnSpc>
              <a:defRPr sz="1200" b="0" i="0" cap="all" baseline="0">
                <a:solidFill>
                  <a:schemeClr val="tx1"/>
                </a:solidFill>
                <a:latin typeface="Montserrat Medium" pitchFamily="2" charset="77"/>
              </a:defRPr>
            </a:lvl1pPr>
            <a:lvl2pPr>
              <a:lnSpc>
                <a:spcPts val="3640"/>
              </a:lnSpc>
              <a:spcBef>
                <a:spcPts val="0"/>
              </a:spcBef>
              <a:spcAft>
                <a:spcPts val="600"/>
              </a:spcAft>
              <a:defRPr sz="3200" b="0" i="0" cap="none" baseline="0">
                <a:solidFill>
                  <a:schemeClr val="tx2"/>
                </a:solidFill>
                <a:latin typeface="Montserrat" pitchFamily="2" charset="77"/>
              </a:defRPr>
            </a:lvl2pPr>
            <a:lvl3pPr marL="0" indent="0">
              <a:spcBef>
                <a:spcPts val="200"/>
              </a:spcBef>
              <a:buFont typeface="Arial" panose="020B0604020202020204" pitchFamily="34" charset="0"/>
              <a:buNone/>
              <a:tabLst/>
              <a:defRPr sz="1000" b="1"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a:t>00</a:t>
            </a:r>
          </a:p>
          <a:p>
            <a:pPr lvl="2"/>
            <a:r>
              <a:rPr lang="fr-FR" dirty="0" err="1"/>
              <a:t>Text</a:t>
            </a:r>
            <a:endParaRPr lang="fr-FR" dirty="0"/>
          </a:p>
        </p:txBody>
      </p:sp>
      <p:sp>
        <p:nvSpPr>
          <p:cNvPr id="17" name="Espace réservé du texte 8">
            <a:extLst>
              <a:ext uri="{FF2B5EF4-FFF2-40B4-BE49-F238E27FC236}">
                <a16:creationId xmlns:a16="http://schemas.microsoft.com/office/drawing/2014/main" id="{234B4845-6176-F63D-02E5-2A0DE4E59513}"/>
              </a:ext>
            </a:extLst>
          </p:cNvPr>
          <p:cNvSpPr>
            <a:spLocks noGrp="1"/>
          </p:cNvSpPr>
          <p:nvPr>
            <p:ph type="body" sz="quarter" idx="35" hasCustomPrompt="1"/>
          </p:nvPr>
        </p:nvSpPr>
        <p:spPr>
          <a:xfrm>
            <a:off x="6500985" y="3831318"/>
            <a:ext cx="1660002" cy="2245165"/>
          </a:xfrm>
        </p:spPr>
        <p:txBody>
          <a:bodyPr/>
          <a:lstStyle>
            <a:lvl1pPr>
              <a:lnSpc>
                <a:spcPct val="100000"/>
              </a:lnSpc>
              <a:defRPr sz="1200" b="0" i="0" cap="all" baseline="0">
                <a:solidFill>
                  <a:schemeClr val="tx1"/>
                </a:solidFill>
                <a:latin typeface="Montserrat Medium" pitchFamily="2" charset="77"/>
              </a:defRPr>
            </a:lvl1pPr>
            <a:lvl2pPr>
              <a:lnSpc>
                <a:spcPts val="3640"/>
              </a:lnSpc>
              <a:spcBef>
                <a:spcPts val="0"/>
              </a:spcBef>
              <a:spcAft>
                <a:spcPts val="600"/>
              </a:spcAft>
              <a:defRPr sz="3200" b="0" i="0" cap="none" baseline="0">
                <a:solidFill>
                  <a:schemeClr val="tx2"/>
                </a:solidFill>
                <a:latin typeface="Montserrat" pitchFamily="2" charset="77"/>
              </a:defRPr>
            </a:lvl2pPr>
            <a:lvl3pPr marL="0" indent="0">
              <a:spcBef>
                <a:spcPts val="200"/>
              </a:spcBef>
              <a:buFont typeface="Arial" panose="020B0604020202020204" pitchFamily="34" charset="0"/>
              <a:buNone/>
              <a:tabLst/>
              <a:defRPr sz="1000" b="1"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a:t>00</a:t>
            </a:r>
          </a:p>
          <a:p>
            <a:pPr lvl="2"/>
            <a:r>
              <a:rPr lang="fr-FR" dirty="0" err="1"/>
              <a:t>Text</a:t>
            </a:r>
            <a:endParaRPr lang="fr-FR" dirty="0"/>
          </a:p>
        </p:txBody>
      </p:sp>
      <p:sp>
        <p:nvSpPr>
          <p:cNvPr id="18" name="Espace réservé du texte 8">
            <a:extLst>
              <a:ext uri="{FF2B5EF4-FFF2-40B4-BE49-F238E27FC236}">
                <a16:creationId xmlns:a16="http://schemas.microsoft.com/office/drawing/2014/main" id="{579880AE-9D20-BDA1-F179-0EEFEA090B08}"/>
              </a:ext>
            </a:extLst>
          </p:cNvPr>
          <p:cNvSpPr>
            <a:spLocks noGrp="1"/>
          </p:cNvSpPr>
          <p:nvPr>
            <p:ph type="body" sz="quarter" idx="36" hasCustomPrompt="1"/>
          </p:nvPr>
        </p:nvSpPr>
        <p:spPr>
          <a:xfrm>
            <a:off x="8311497" y="3831318"/>
            <a:ext cx="1660002" cy="2245165"/>
          </a:xfrm>
        </p:spPr>
        <p:txBody>
          <a:bodyPr/>
          <a:lstStyle>
            <a:lvl1pPr>
              <a:lnSpc>
                <a:spcPct val="100000"/>
              </a:lnSpc>
              <a:defRPr sz="1200" b="0" i="0" cap="all" baseline="0">
                <a:solidFill>
                  <a:schemeClr val="tx1"/>
                </a:solidFill>
                <a:latin typeface="Montserrat Medium" pitchFamily="2" charset="77"/>
              </a:defRPr>
            </a:lvl1pPr>
            <a:lvl2pPr>
              <a:lnSpc>
                <a:spcPts val="3640"/>
              </a:lnSpc>
              <a:spcBef>
                <a:spcPts val="0"/>
              </a:spcBef>
              <a:spcAft>
                <a:spcPts val="600"/>
              </a:spcAft>
              <a:defRPr sz="3200" b="0" i="0" cap="none" baseline="0">
                <a:solidFill>
                  <a:schemeClr val="tx2"/>
                </a:solidFill>
                <a:latin typeface="Montserrat" pitchFamily="2" charset="77"/>
              </a:defRPr>
            </a:lvl2pPr>
            <a:lvl3pPr marL="0" indent="0">
              <a:spcBef>
                <a:spcPts val="200"/>
              </a:spcBef>
              <a:buFont typeface="Arial" panose="020B0604020202020204" pitchFamily="34" charset="0"/>
              <a:buNone/>
              <a:tabLst/>
              <a:defRPr sz="1000" b="1"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a:t>00</a:t>
            </a:r>
          </a:p>
          <a:p>
            <a:pPr lvl="2"/>
            <a:r>
              <a:rPr lang="fr-FR" dirty="0" err="1"/>
              <a:t>Text</a:t>
            </a:r>
            <a:endParaRPr lang="fr-FR" dirty="0"/>
          </a:p>
        </p:txBody>
      </p:sp>
      <p:sp>
        <p:nvSpPr>
          <p:cNvPr id="19" name="Espace réservé du texte 8">
            <a:extLst>
              <a:ext uri="{FF2B5EF4-FFF2-40B4-BE49-F238E27FC236}">
                <a16:creationId xmlns:a16="http://schemas.microsoft.com/office/drawing/2014/main" id="{5C0D2187-9377-E1D2-FB7E-272285710322}"/>
              </a:ext>
            </a:extLst>
          </p:cNvPr>
          <p:cNvSpPr>
            <a:spLocks noGrp="1"/>
          </p:cNvSpPr>
          <p:nvPr>
            <p:ph type="body" sz="quarter" idx="37" hasCustomPrompt="1"/>
          </p:nvPr>
        </p:nvSpPr>
        <p:spPr>
          <a:xfrm>
            <a:off x="10122009" y="3831318"/>
            <a:ext cx="1660002" cy="2245165"/>
          </a:xfrm>
        </p:spPr>
        <p:txBody>
          <a:bodyPr/>
          <a:lstStyle>
            <a:lvl1pPr>
              <a:lnSpc>
                <a:spcPct val="100000"/>
              </a:lnSpc>
              <a:defRPr sz="1200" b="0" i="0" cap="all" baseline="0">
                <a:solidFill>
                  <a:schemeClr val="tx1"/>
                </a:solidFill>
                <a:latin typeface="Montserrat Medium" pitchFamily="2" charset="77"/>
              </a:defRPr>
            </a:lvl1pPr>
            <a:lvl2pPr>
              <a:lnSpc>
                <a:spcPts val="3640"/>
              </a:lnSpc>
              <a:spcBef>
                <a:spcPts val="0"/>
              </a:spcBef>
              <a:spcAft>
                <a:spcPts val="600"/>
              </a:spcAft>
              <a:defRPr sz="3200" b="0" i="0" cap="none" baseline="0">
                <a:solidFill>
                  <a:schemeClr val="tx2"/>
                </a:solidFill>
                <a:latin typeface="Montserrat" pitchFamily="2" charset="77"/>
              </a:defRPr>
            </a:lvl2pPr>
            <a:lvl3pPr marL="0" indent="0">
              <a:spcBef>
                <a:spcPts val="200"/>
              </a:spcBef>
              <a:buFont typeface="Arial" panose="020B0604020202020204" pitchFamily="34" charset="0"/>
              <a:buNone/>
              <a:tabLst/>
              <a:defRPr sz="1000" b="1"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a:t>00</a:t>
            </a:r>
          </a:p>
          <a:p>
            <a:pPr lvl="2"/>
            <a:r>
              <a:rPr lang="fr-FR" dirty="0" err="1"/>
              <a:t>Text</a:t>
            </a:r>
            <a:endParaRPr lang="fr-FR" dirty="0"/>
          </a:p>
        </p:txBody>
      </p:sp>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pic>
        <p:nvPicPr>
          <p:cNvPr id="13" name="Graphique 12">
            <a:extLst>
              <a:ext uri="{FF2B5EF4-FFF2-40B4-BE49-F238E27FC236}">
                <a16:creationId xmlns:a16="http://schemas.microsoft.com/office/drawing/2014/main" id="{9212E30E-D084-986E-5CDB-E898E18F0FD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8551" y="716359"/>
            <a:ext cx="11571132" cy="1079173"/>
          </a:xfrm>
          <a:prstGeom prst="rect">
            <a:avLst/>
          </a:prstGeom>
        </p:spPr>
      </p:pic>
      <p:sp>
        <p:nvSpPr>
          <p:cNvPr id="14" name="Espace réservé du texte 21">
            <a:extLst>
              <a:ext uri="{FF2B5EF4-FFF2-40B4-BE49-F238E27FC236}">
                <a16:creationId xmlns:a16="http://schemas.microsoft.com/office/drawing/2014/main" id="{E6DFFF55-63B9-2481-328D-923D069D7DF9}"/>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3" name="Espace réservé du texte 8">
            <a:extLst>
              <a:ext uri="{FF2B5EF4-FFF2-40B4-BE49-F238E27FC236}">
                <a16:creationId xmlns:a16="http://schemas.microsoft.com/office/drawing/2014/main" id="{96CF89FD-D445-BBA3-FC72-4A15608C1B11}"/>
              </a:ext>
            </a:extLst>
          </p:cNvPr>
          <p:cNvSpPr>
            <a:spLocks noGrp="1"/>
          </p:cNvSpPr>
          <p:nvPr>
            <p:ph type="body" sz="quarter" idx="16" hasCustomPrompt="1"/>
          </p:nvPr>
        </p:nvSpPr>
        <p:spPr>
          <a:xfrm>
            <a:off x="1069449" y="3831318"/>
            <a:ext cx="1660002" cy="2245165"/>
          </a:xfrm>
        </p:spPr>
        <p:txBody>
          <a:bodyPr/>
          <a:lstStyle>
            <a:lvl1pPr>
              <a:lnSpc>
                <a:spcPct val="100000"/>
              </a:lnSpc>
              <a:defRPr sz="1200" b="0" i="0" cap="all" baseline="0">
                <a:solidFill>
                  <a:schemeClr val="tx1"/>
                </a:solidFill>
                <a:latin typeface="Montserrat Medium" pitchFamily="2" charset="77"/>
              </a:defRPr>
            </a:lvl1pPr>
            <a:lvl2pPr>
              <a:lnSpc>
                <a:spcPts val="3640"/>
              </a:lnSpc>
              <a:spcBef>
                <a:spcPts val="0"/>
              </a:spcBef>
              <a:spcAft>
                <a:spcPts val="600"/>
              </a:spcAft>
              <a:defRPr sz="3200" b="0" i="0" cap="none" baseline="0">
                <a:solidFill>
                  <a:schemeClr val="tx2"/>
                </a:solidFill>
                <a:latin typeface="Montserrat" pitchFamily="2" charset="77"/>
              </a:defRPr>
            </a:lvl2pPr>
            <a:lvl3pPr marL="0" indent="0">
              <a:spcBef>
                <a:spcPts val="200"/>
              </a:spcBef>
              <a:buFont typeface="Arial" panose="020B0604020202020204" pitchFamily="34" charset="0"/>
              <a:buNone/>
              <a:tabLst/>
              <a:defRPr sz="1000" b="1"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a:t>00</a:t>
            </a:r>
          </a:p>
          <a:p>
            <a:pPr lvl="2"/>
            <a:r>
              <a:rPr lang="fr-FR" dirty="0" err="1"/>
              <a:t>Text</a:t>
            </a:r>
            <a:endParaRPr lang="fr-FR" dirty="0"/>
          </a:p>
        </p:txBody>
      </p:sp>
      <p:cxnSp>
        <p:nvCxnSpPr>
          <p:cNvPr id="10" name="Connecteur droit 9">
            <a:extLst>
              <a:ext uri="{FF2B5EF4-FFF2-40B4-BE49-F238E27FC236}">
                <a16:creationId xmlns:a16="http://schemas.microsoft.com/office/drawing/2014/main" id="{3338411F-71FD-B7FB-9E8E-C16527041A08}"/>
              </a:ext>
            </a:extLst>
          </p:cNvPr>
          <p:cNvCxnSpPr>
            <a:cxnSpLocks/>
          </p:cNvCxnSpPr>
          <p:nvPr userDrawn="1"/>
        </p:nvCxnSpPr>
        <p:spPr>
          <a:xfrm>
            <a:off x="563765" y="3675246"/>
            <a:ext cx="10752794" cy="0"/>
          </a:xfrm>
          <a:prstGeom prst="line">
            <a:avLst/>
          </a:prstGeom>
          <a:ln w="25400">
            <a:gradFill>
              <a:gsLst>
                <a:gs pos="12000">
                  <a:schemeClr val="tx2"/>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Espace réservé du texte 8">
            <a:extLst>
              <a:ext uri="{FF2B5EF4-FFF2-40B4-BE49-F238E27FC236}">
                <a16:creationId xmlns:a16="http://schemas.microsoft.com/office/drawing/2014/main" id="{B1963EAB-9EB5-3450-EAE4-7A6636937CBF}"/>
              </a:ext>
            </a:extLst>
          </p:cNvPr>
          <p:cNvSpPr>
            <a:spLocks noGrp="1"/>
          </p:cNvSpPr>
          <p:nvPr>
            <p:ph type="body" sz="quarter" idx="33" hasCustomPrompt="1"/>
          </p:nvPr>
        </p:nvSpPr>
        <p:spPr>
          <a:xfrm>
            <a:off x="2879961" y="3831318"/>
            <a:ext cx="1660002" cy="2245165"/>
          </a:xfrm>
        </p:spPr>
        <p:txBody>
          <a:bodyPr/>
          <a:lstStyle>
            <a:lvl1pPr>
              <a:lnSpc>
                <a:spcPct val="100000"/>
              </a:lnSpc>
              <a:defRPr sz="1200" b="0" i="0" cap="all" baseline="0">
                <a:solidFill>
                  <a:schemeClr val="tx1"/>
                </a:solidFill>
                <a:latin typeface="Montserrat Medium" pitchFamily="2" charset="77"/>
              </a:defRPr>
            </a:lvl1pPr>
            <a:lvl2pPr>
              <a:lnSpc>
                <a:spcPts val="3640"/>
              </a:lnSpc>
              <a:spcBef>
                <a:spcPts val="0"/>
              </a:spcBef>
              <a:spcAft>
                <a:spcPts val="600"/>
              </a:spcAft>
              <a:defRPr sz="3200" b="0" i="0" cap="none" baseline="0">
                <a:solidFill>
                  <a:schemeClr val="tx2"/>
                </a:solidFill>
                <a:latin typeface="Montserrat" pitchFamily="2" charset="77"/>
              </a:defRPr>
            </a:lvl2pPr>
            <a:lvl3pPr marL="0" indent="0">
              <a:spcBef>
                <a:spcPts val="200"/>
              </a:spcBef>
              <a:buFont typeface="Arial" panose="020B0604020202020204" pitchFamily="34" charset="0"/>
              <a:buNone/>
              <a:tabLst/>
              <a:defRPr sz="1000" b="1"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a:t>00</a:t>
            </a:r>
          </a:p>
          <a:p>
            <a:pPr lvl="2"/>
            <a:r>
              <a:rPr lang="fr-FR" dirty="0" err="1"/>
              <a:t>Text</a:t>
            </a:r>
            <a:endParaRPr lang="fr-FR" dirty="0"/>
          </a:p>
        </p:txBody>
      </p:sp>
      <p:sp>
        <p:nvSpPr>
          <p:cNvPr id="12" name="Espace réservé du texte 3">
            <a:extLst>
              <a:ext uri="{FF2B5EF4-FFF2-40B4-BE49-F238E27FC236}">
                <a16:creationId xmlns:a16="http://schemas.microsoft.com/office/drawing/2014/main" id="{26984E99-4D77-8376-EF96-6E00DA2E08DA}"/>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2" name="Espace réservé pour une image  6">
            <a:extLst>
              <a:ext uri="{FF2B5EF4-FFF2-40B4-BE49-F238E27FC236}">
                <a16:creationId xmlns:a16="http://schemas.microsoft.com/office/drawing/2014/main" id="{8E6D05B4-0496-50A0-9775-EB79512C1647}"/>
              </a:ext>
            </a:extLst>
          </p:cNvPr>
          <p:cNvSpPr>
            <a:spLocks noGrp="1"/>
          </p:cNvSpPr>
          <p:nvPr>
            <p:ph type="pic" sz="quarter" idx="31"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31312977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members slide">
    <p:spTree>
      <p:nvGrpSpPr>
        <p:cNvPr id="1" name=""/>
        <p:cNvGrpSpPr/>
        <p:nvPr/>
      </p:nvGrpSpPr>
      <p:grpSpPr>
        <a:xfrm>
          <a:off x="0" y="0"/>
          <a:ext cx="0" cy="0"/>
          <a:chOff x="0" y="0"/>
          <a:chExt cx="0" cy="0"/>
        </a:xfrm>
      </p:grpSpPr>
      <p:sp>
        <p:nvSpPr>
          <p:cNvPr id="21" name="Espace réservé pour une image  20">
            <a:extLst>
              <a:ext uri="{FF2B5EF4-FFF2-40B4-BE49-F238E27FC236}">
                <a16:creationId xmlns:a16="http://schemas.microsoft.com/office/drawing/2014/main" id="{15A7A89D-DE84-28BA-7229-CCBF45DA3BE1}"/>
              </a:ext>
            </a:extLst>
          </p:cNvPr>
          <p:cNvSpPr>
            <a:spLocks noGrp="1"/>
          </p:cNvSpPr>
          <p:nvPr>
            <p:ph type="pic" sz="quarter" idx="26" hasCustomPrompt="1"/>
          </p:nvPr>
        </p:nvSpPr>
        <p:spPr>
          <a:xfrm>
            <a:off x="476250" y="2647950"/>
            <a:ext cx="1530349" cy="1797050"/>
          </a:xfrm>
        </p:spPr>
        <p:txBody>
          <a:bodyPr anchor="ctr"/>
          <a:lstStyle>
            <a:lvl1pPr algn="ctr">
              <a:defRPr sz="1200"/>
            </a:lvl1pPr>
          </a:lstStyle>
          <a:p>
            <a:r>
              <a:rPr lang="fr-FR" dirty="0"/>
              <a:t>Insert </a:t>
            </a:r>
            <a:r>
              <a:rPr lang="fr-FR" dirty="0" err="1"/>
              <a:t>your</a:t>
            </a:r>
            <a:r>
              <a:rPr lang="fr-FR" dirty="0"/>
              <a:t> </a:t>
            </a:r>
            <a:br>
              <a:rPr lang="fr-FR" dirty="0"/>
            </a:br>
            <a:r>
              <a:rPr lang="fr-FR" dirty="0" err="1"/>
              <a:t>picture</a:t>
            </a:r>
            <a:r>
              <a:rPr lang="fr-FR" dirty="0"/>
              <a:t> </a:t>
            </a:r>
            <a:r>
              <a:rPr lang="fr-FR" dirty="0" err="1"/>
              <a:t>here</a:t>
            </a:r>
            <a:endParaRPr lang="fr-FR" dirty="0"/>
          </a:p>
        </p:txBody>
      </p:sp>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pic>
        <p:nvPicPr>
          <p:cNvPr id="13" name="Graphique 12">
            <a:extLst>
              <a:ext uri="{FF2B5EF4-FFF2-40B4-BE49-F238E27FC236}">
                <a16:creationId xmlns:a16="http://schemas.microsoft.com/office/drawing/2014/main" id="{9212E30E-D084-986E-5CDB-E898E18F0FD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8551" y="716359"/>
            <a:ext cx="11571132" cy="1079173"/>
          </a:xfrm>
          <a:prstGeom prst="rect">
            <a:avLst/>
          </a:prstGeom>
        </p:spPr>
      </p:pic>
      <p:sp>
        <p:nvSpPr>
          <p:cNvPr id="14" name="Espace réservé du texte 21">
            <a:extLst>
              <a:ext uri="{FF2B5EF4-FFF2-40B4-BE49-F238E27FC236}">
                <a16:creationId xmlns:a16="http://schemas.microsoft.com/office/drawing/2014/main" id="{E6DFFF55-63B9-2481-328D-923D069D7DF9}"/>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3" name="Espace réservé du texte 8">
            <a:extLst>
              <a:ext uri="{FF2B5EF4-FFF2-40B4-BE49-F238E27FC236}">
                <a16:creationId xmlns:a16="http://schemas.microsoft.com/office/drawing/2014/main" id="{96CF89FD-D445-BBA3-FC72-4A15608C1B11}"/>
              </a:ext>
            </a:extLst>
          </p:cNvPr>
          <p:cNvSpPr>
            <a:spLocks noGrp="1"/>
          </p:cNvSpPr>
          <p:nvPr>
            <p:ph type="body" sz="quarter" idx="16" hasCustomPrompt="1"/>
          </p:nvPr>
        </p:nvSpPr>
        <p:spPr>
          <a:xfrm>
            <a:off x="474147" y="4609441"/>
            <a:ext cx="2193879" cy="1467054"/>
          </a:xfrm>
        </p:spPr>
        <p:txBody>
          <a:bodyPr/>
          <a:lstStyle>
            <a:lvl1pPr>
              <a:lnSpc>
                <a:spcPct val="120000"/>
              </a:lnSpc>
              <a:defRPr sz="1000" b="1" i="0" cap="none" baseline="0">
                <a:solidFill>
                  <a:schemeClr val="tx1"/>
                </a:solidFill>
                <a:latin typeface="Montserrat" pitchFamily="2" charset="77"/>
              </a:defRPr>
            </a:lvl1pPr>
            <a:lvl2pPr>
              <a:defRPr sz="950" b="0" i="0" cap="all" baseline="0">
                <a:solidFill>
                  <a:schemeClr val="tx1"/>
                </a:solidFill>
                <a:latin typeface="Montserrat" pitchFamily="2" charset="77"/>
              </a:defRPr>
            </a:lvl2pPr>
            <a:lvl3pPr marL="0" indent="0">
              <a:spcBef>
                <a:spcPts val="200"/>
              </a:spcBef>
              <a:buFont typeface="Arial" panose="020B0604020202020204" pitchFamily="34" charset="0"/>
              <a:buNone/>
              <a:tabLst/>
              <a:defRPr sz="90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a:t>Name </a:t>
            </a:r>
            <a:r>
              <a:rPr lang="fr-FR" dirty="0" err="1"/>
              <a:t>member</a:t>
            </a:r>
            <a:endParaRPr lang="fr-FR" dirty="0"/>
          </a:p>
          <a:p>
            <a:pPr lvl="1"/>
            <a:r>
              <a:rPr lang="fr-FR" dirty="0"/>
              <a:t>Name </a:t>
            </a:r>
            <a:r>
              <a:rPr lang="fr-FR" dirty="0" err="1"/>
              <a:t>airline</a:t>
            </a:r>
            <a:endParaRPr lang="fr-FR" dirty="0"/>
          </a:p>
          <a:p>
            <a:pPr lvl="2"/>
            <a:r>
              <a:rPr lang="fr-FR" dirty="0"/>
              <a:t>Job </a:t>
            </a:r>
            <a:r>
              <a:rPr lang="fr-FR" dirty="0" err="1"/>
              <a:t>title</a:t>
            </a:r>
            <a:endParaRPr lang="fr-FR" dirty="0"/>
          </a:p>
        </p:txBody>
      </p:sp>
      <p:sp>
        <p:nvSpPr>
          <p:cNvPr id="26" name="Espace réservé pour une image  20">
            <a:extLst>
              <a:ext uri="{FF2B5EF4-FFF2-40B4-BE49-F238E27FC236}">
                <a16:creationId xmlns:a16="http://schemas.microsoft.com/office/drawing/2014/main" id="{785E7B68-6B90-4E91-C856-85A4975967E4}"/>
              </a:ext>
            </a:extLst>
          </p:cNvPr>
          <p:cNvSpPr>
            <a:spLocks noGrp="1"/>
          </p:cNvSpPr>
          <p:nvPr>
            <p:ph type="pic" sz="quarter" idx="27" hasCustomPrompt="1"/>
          </p:nvPr>
        </p:nvSpPr>
        <p:spPr>
          <a:xfrm>
            <a:off x="3329453" y="2647950"/>
            <a:ext cx="1530349" cy="1797050"/>
          </a:xfrm>
        </p:spPr>
        <p:txBody>
          <a:bodyPr anchor="ctr"/>
          <a:lstStyle>
            <a:lvl1pPr algn="ctr">
              <a:defRPr sz="1200"/>
            </a:lvl1pPr>
          </a:lstStyle>
          <a:p>
            <a:r>
              <a:rPr lang="fr-FR" dirty="0"/>
              <a:t>Insert </a:t>
            </a:r>
            <a:r>
              <a:rPr lang="fr-FR" dirty="0" err="1"/>
              <a:t>your</a:t>
            </a:r>
            <a:r>
              <a:rPr lang="fr-FR" dirty="0"/>
              <a:t> </a:t>
            </a:r>
            <a:br>
              <a:rPr lang="fr-FR" dirty="0"/>
            </a:br>
            <a:r>
              <a:rPr lang="fr-FR" dirty="0" err="1"/>
              <a:t>picture</a:t>
            </a:r>
            <a:r>
              <a:rPr lang="fr-FR" dirty="0"/>
              <a:t> </a:t>
            </a:r>
            <a:r>
              <a:rPr lang="fr-FR" dirty="0" err="1"/>
              <a:t>here</a:t>
            </a:r>
            <a:endParaRPr lang="fr-FR" dirty="0"/>
          </a:p>
        </p:txBody>
      </p:sp>
      <p:sp>
        <p:nvSpPr>
          <p:cNvPr id="27" name="Espace réservé du texte 8">
            <a:extLst>
              <a:ext uri="{FF2B5EF4-FFF2-40B4-BE49-F238E27FC236}">
                <a16:creationId xmlns:a16="http://schemas.microsoft.com/office/drawing/2014/main" id="{4BBBE6E0-AC8B-103C-9BFD-AEA335C0E661}"/>
              </a:ext>
            </a:extLst>
          </p:cNvPr>
          <p:cNvSpPr>
            <a:spLocks noGrp="1"/>
          </p:cNvSpPr>
          <p:nvPr>
            <p:ph type="body" sz="quarter" idx="28" hasCustomPrompt="1"/>
          </p:nvPr>
        </p:nvSpPr>
        <p:spPr>
          <a:xfrm>
            <a:off x="3327350" y="4609441"/>
            <a:ext cx="2193879" cy="1467054"/>
          </a:xfrm>
        </p:spPr>
        <p:txBody>
          <a:bodyPr/>
          <a:lstStyle>
            <a:lvl1pPr>
              <a:lnSpc>
                <a:spcPct val="120000"/>
              </a:lnSpc>
              <a:defRPr sz="1000" b="1" i="0" cap="none" baseline="0">
                <a:solidFill>
                  <a:schemeClr val="tx1"/>
                </a:solidFill>
                <a:latin typeface="Montserrat" pitchFamily="2" charset="77"/>
              </a:defRPr>
            </a:lvl1pPr>
            <a:lvl2pPr>
              <a:defRPr sz="950" b="0" i="0" cap="all" baseline="0">
                <a:solidFill>
                  <a:schemeClr val="tx1"/>
                </a:solidFill>
                <a:latin typeface="Montserrat" pitchFamily="2" charset="77"/>
              </a:defRPr>
            </a:lvl2pPr>
            <a:lvl3pPr marL="0" indent="0">
              <a:spcBef>
                <a:spcPts val="200"/>
              </a:spcBef>
              <a:buFont typeface="Arial" panose="020B0604020202020204" pitchFamily="34" charset="0"/>
              <a:buNone/>
              <a:tabLst/>
              <a:defRPr sz="90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a:t>Name </a:t>
            </a:r>
            <a:r>
              <a:rPr lang="fr-FR" dirty="0" err="1"/>
              <a:t>member</a:t>
            </a:r>
            <a:endParaRPr lang="fr-FR" dirty="0"/>
          </a:p>
          <a:p>
            <a:pPr lvl="1"/>
            <a:r>
              <a:rPr lang="fr-FR" dirty="0"/>
              <a:t>Name </a:t>
            </a:r>
            <a:r>
              <a:rPr lang="fr-FR" dirty="0" err="1"/>
              <a:t>airline</a:t>
            </a:r>
            <a:endParaRPr lang="fr-FR" dirty="0"/>
          </a:p>
          <a:p>
            <a:pPr lvl="2"/>
            <a:r>
              <a:rPr lang="fr-FR" dirty="0"/>
              <a:t>Job </a:t>
            </a:r>
            <a:r>
              <a:rPr lang="fr-FR" dirty="0" err="1"/>
              <a:t>title</a:t>
            </a:r>
            <a:endParaRPr lang="fr-FR" dirty="0"/>
          </a:p>
        </p:txBody>
      </p:sp>
      <p:sp>
        <p:nvSpPr>
          <p:cNvPr id="28" name="Espace réservé pour une image  20">
            <a:extLst>
              <a:ext uri="{FF2B5EF4-FFF2-40B4-BE49-F238E27FC236}">
                <a16:creationId xmlns:a16="http://schemas.microsoft.com/office/drawing/2014/main" id="{0263C77C-7F62-6ED7-F63E-010521CDB3E5}"/>
              </a:ext>
            </a:extLst>
          </p:cNvPr>
          <p:cNvSpPr>
            <a:spLocks noGrp="1"/>
          </p:cNvSpPr>
          <p:nvPr>
            <p:ph type="pic" sz="quarter" idx="29" hasCustomPrompt="1"/>
          </p:nvPr>
        </p:nvSpPr>
        <p:spPr>
          <a:xfrm>
            <a:off x="6182656" y="2647950"/>
            <a:ext cx="1530349" cy="1797050"/>
          </a:xfrm>
        </p:spPr>
        <p:txBody>
          <a:bodyPr anchor="ctr"/>
          <a:lstStyle>
            <a:lvl1pPr algn="ctr">
              <a:defRPr sz="1200"/>
            </a:lvl1pPr>
          </a:lstStyle>
          <a:p>
            <a:r>
              <a:rPr lang="fr-FR" dirty="0"/>
              <a:t>Insert </a:t>
            </a:r>
            <a:r>
              <a:rPr lang="fr-FR" dirty="0" err="1"/>
              <a:t>your</a:t>
            </a:r>
            <a:r>
              <a:rPr lang="fr-FR" dirty="0"/>
              <a:t> </a:t>
            </a:r>
            <a:br>
              <a:rPr lang="fr-FR" dirty="0"/>
            </a:br>
            <a:r>
              <a:rPr lang="fr-FR" dirty="0" err="1"/>
              <a:t>picture</a:t>
            </a:r>
            <a:r>
              <a:rPr lang="fr-FR" dirty="0"/>
              <a:t> </a:t>
            </a:r>
            <a:r>
              <a:rPr lang="fr-FR" dirty="0" err="1"/>
              <a:t>here</a:t>
            </a:r>
            <a:endParaRPr lang="fr-FR" dirty="0"/>
          </a:p>
        </p:txBody>
      </p:sp>
      <p:sp>
        <p:nvSpPr>
          <p:cNvPr id="29" name="Espace réservé du texte 8">
            <a:extLst>
              <a:ext uri="{FF2B5EF4-FFF2-40B4-BE49-F238E27FC236}">
                <a16:creationId xmlns:a16="http://schemas.microsoft.com/office/drawing/2014/main" id="{27FB5EC3-1C03-8DE8-4432-09AA8616363E}"/>
              </a:ext>
            </a:extLst>
          </p:cNvPr>
          <p:cNvSpPr>
            <a:spLocks noGrp="1"/>
          </p:cNvSpPr>
          <p:nvPr>
            <p:ph type="body" sz="quarter" idx="30" hasCustomPrompt="1"/>
          </p:nvPr>
        </p:nvSpPr>
        <p:spPr>
          <a:xfrm>
            <a:off x="6180553" y="4609441"/>
            <a:ext cx="2193879" cy="1467054"/>
          </a:xfrm>
        </p:spPr>
        <p:txBody>
          <a:bodyPr/>
          <a:lstStyle>
            <a:lvl1pPr>
              <a:lnSpc>
                <a:spcPct val="120000"/>
              </a:lnSpc>
              <a:defRPr sz="1000" b="1" i="0" cap="none" baseline="0">
                <a:solidFill>
                  <a:schemeClr val="tx1"/>
                </a:solidFill>
                <a:latin typeface="Montserrat" pitchFamily="2" charset="77"/>
              </a:defRPr>
            </a:lvl1pPr>
            <a:lvl2pPr>
              <a:defRPr sz="950" b="0" i="0" cap="all" baseline="0">
                <a:solidFill>
                  <a:schemeClr val="tx1"/>
                </a:solidFill>
                <a:latin typeface="Montserrat" pitchFamily="2" charset="77"/>
              </a:defRPr>
            </a:lvl2pPr>
            <a:lvl3pPr marL="0" indent="0">
              <a:spcBef>
                <a:spcPts val="200"/>
              </a:spcBef>
              <a:buFont typeface="Arial" panose="020B0604020202020204" pitchFamily="34" charset="0"/>
              <a:buNone/>
              <a:tabLst/>
              <a:defRPr sz="90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a:t>Name </a:t>
            </a:r>
            <a:r>
              <a:rPr lang="fr-FR" dirty="0" err="1"/>
              <a:t>member</a:t>
            </a:r>
            <a:endParaRPr lang="fr-FR" dirty="0"/>
          </a:p>
          <a:p>
            <a:pPr lvl="1"/>
            <a:r>
              <a:rPr lang="fr-FR" dirty="0"/>
              <a:t>Name </a:t>
            </a:r>
            <a:r>
              <a:rPr lang="fr-FR" dirty="0" err="1"/>
              <a:t>airline</a:t>
            </a:r>
            <a:endParaRPr lang="fr-FR" dirty="0"/>
          </a:p>
          <a:p>
            <a:pPr lvl="2"/>
            <a:r>
              <a:rPr lang="fr-FR" dirty="0"/>
              <a:t>Job </a:t>
            </a:r>
            <a:r>
              <a:rPr lang="fr-FR" dirty="0" err="1"/>
              <a:t>title</a:t>
            </a:r>
            <a:endParaRPr lang="fr-FR" dirty="0"/>
          </a:p>
        </p:txBody>
      </p:sp>
      <p:sp>
        <p:nvSpPr>
          <p:cNvPr id="30" name="Espace réservé pour une image  20">
            <a:extLst>
              <a:ext uri="{FF2B5EF4-FFF2-40B4-BE49-F238E27FC236}">
                <a16:creationId xmlns:a16="http://schemas.microsoft.com/office/drawing/2014/main" id="{A0C1816C-8B68-E3D2-0972-CB1B48F4C8F3}"/>
              </a:ext>
            </a:extLst>
          </p:cNvPr>
          <p:cNvSpPr>
            <a:spLocks noGrp="1"/>
          </p:cNvSpPr>
          <p:nvPr>
            <p:ph type="pic" sz="quarter" idx="31" hasCustomPrompt="1"/>
          </p:nvPr>
        </p:nvSpPr>
        <p:spPr>
          <a:xfrm>
            <a:off x="9035859" y="2647950"/>
            <a:ext cx="1530349" cy="1797050"/>
          </a:xfrm>
        </p:spPr>
        <p:txBody>
          <a:bodyPr anchor="ctr"/>
          <a:lstStyle>
            <a:lvl1pPr algn="ctr">
              <a:defRPr sz="1200"/>
            </a:lvl1pPr>
          </a:lstStyle>
          <a:p>
            <a:r>
              <a:rPr lang="fr-FR" dirty="0"/>
              <a:t>Insert </a:t>
            </a:r>
            <a:r>
              <a:rPr lang="fr-FR" dirty="0" err="1"/>
              <a:t>your</a:t>
            </a:r>
            <a:r>
              <a:rPr lang="fr-FR" dirty="0"/>
              <a:t> </a:t>
            </a:r>
            <a:br>
              <a:rPr lang="fr-FR" dirty="0"/>
            </a:br>
            <a:r>
              <a:rPr lang="fr-FR" dirty="0" err="1"/>
              <a:t>picture</a:t>
            </a:r>
            <a:r>
              <a:rPr lang="fr-FR" dirty="0"/>
              <a:t> </a:t>
            </a:r>
            <a:r>
              <a:rPr lang="fr-FR" dirty="0" err="1"/>
              <a:t>here</a:t>
            </a:r>
            <a:endParaRPr lang="fr-FR" dirty="0"/>
          </a:p>
        </p:txBody>
      </p:sp>
      <p:sp>
        <p:nvSpPr>
          <p:cNvPr id="31" name="Espace réservé du texte 8">
            <a:extLst>
              <a:ext uri="{FF2B5EF4-FFF2-40B4-BE49-F238E27FC236}">
                <a16:creationId xmlns:a16="http://schemas.microsoft.com/office/drawing/2014/main" id="{F9E9311E-60FD-4B85-2E3D-AFDD986F94FD}"/>
              </a:ext>
            </a:extLst>
          </p:cNvPr>
          <p:cNvSpPr>
            <a:spLocks noGrp="1"/>
          </p:cNvSpPr>
          <p:nvPr>
            <p:ph type="body" sz="quarter" idx="32" hasCustomPrompt="1"/>
          </p:nvPr>
        </p:nvSpPr>
        <p:spPr>
          <a:xfrm>
            <a:off x="9033756" y="4609441"/>
            <a:ext cx="2193879" cy="1467054"/>
          </a:xfrm>
        </p:spPr>
        <p:txBody>
          <a:bodyPr/>
          <a:lstStyle>
            <a:lvl1pPr>
              <a:lnSpc>
                <a:spcPct val="120000"/>
              </a:lnSpc>
              <a:defRPr sz="1000" b="1" i="0" cap="none" baseline="0">
                <a:solidFill>
                  <a:schemeClr val="tx1"/>
                </a:solidFill>
                <a:latin typeface="Montserrat" pitchFamily="2" charset="77"/>
              </a:defRPr>
            </a:lvl1pPr>
            <a:lvl2pPr>
              <a:defRPr sz="950" b="0" i="0" cap="all" baseline="0">
                <a:solidFill>
                  <a:schemeClr val="tx1"/>
                </a:solidFill>
                <a:latin typeface="Montserrat" pitchFamily="2" charset="77"/>
              </a:defRPr>
            </a:lvl2pPr>
            <a:lvl3pPr marL="0" indent="0">
              <a:spcBef>
                <a:spcPts val="200"/>
              </a:spcBef>
              <a:buFont typeface="Arial" panose="020B0604020202020204" pitchFamily="34" charset="0"/>
              <a:buNone/>
              <a:tabLst/>
              <a:defRPr sz="90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a:t>Name </a:t>
            </a:r>
            <a:r>
              <a:rPr lang="fr-FR" dirty="0" err="1"/>
              <a:t>member</a:t>
            </a:r>
            <a:endParaRPr lang="fr-FR" dirty="0"/>
          </a:p>
          <a:p>
            <a:pPr lvl="1"/>
            <a:r>
              <a:rPr lang="fr-FR" dirty="0"/>
              <a:t>Name </a:t>
            </a:r>
            <a:r>
              <a:rPr lang="fr-FR" dirty="0" err="1"/>
              <a:t>airline</a:t>
            </a:r>
            <a:endParaRPr lang="fr-FR" dirty="0"/>
          </a:p>
          <a:p>
            <a:pPr lvl="2"/>
            <a:r>
              <a:rPr lang="fr-FR" dirty="0"/>
              <a:t>Job </a:t>
            </a:r>
            <a:r>
              <a:rPr lang="fr-FR" dirty="0" err="1"/>
              <a:t>title</a:t>
            </a:r>
            <a:endParaRPr lang="fr-FR" dirty="0"/>
          </a:p>
        </p:txBody>
      </p:sp>
      <p:sp>
        <p:nvSpPr>
          <p:cNvPr id="2" name="Espace réservé du texte 3">
            <a:extLst>
              <a:ext uri="{FF2B5EF4-FFF2-40B4-BE49-F238E27FC236}">
                <a16:creationId xmlns:a16="http://schemas.microsoft.com/office/drawing/2014/main" id="{0C895D1F-4DC0-AFD4-04D7-1E052FF156FE}"/>
              </a:ext>
            </a:extLst>
          </p:cNvPr>
          <p:cNvSpPr>
            <a:spLocks noGrp="1"/>
          </p:cNvSpPr>
          <p:nvPr>
            <p:ph type="body" sz="quarter" idx="33"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5" name="Espace réservé pour une image  6">
            <a:extLst>
              <a:ext uri="{FF2B5EF4-FFF2-40B4-BE49-F238E27FC236}">
                <a16:creationId xmlns:a16="http://schemas.microsoft.com/office/drawing/2014/main" id="{32E58548-9BE6-4FD9-CF93-A805F28BEDEF}"/>
              </a:ext>
            </a:extLst>
          </p:cNvPr>
          <p:cNvSpPr>
            <a:spLocks noGrp="1"/>
          </p:cNvSpPr>
          <p:nvPr>
            <p:ph type="pic" sz="quarter" idx="34"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15008939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Graphique 2">
            <a:extLst>
              <a:ext uri="{FF2B5EF4-FFF2-40B4-BE49-F238E27FC236}">
                <a16:creationId xmlns:a16="http://schemas.microsoft.com/office/drawing/2014/main" id="{E34DCEBD-1416-FC9A-8F60-A15C384AAFBA}"/>
              </a:ext>
            </a:extLst>
          </p:cNvPr>
          <p:cNvSpPr/>
          <p:nvPr userDrawn="1"/>
        </p:nvSpPr>
        <p:spPr>
          <a:xfrm>
            <a:off x="311150" y="726140"/>
            <a:ext cx="11568998" cy="5582760"/>
          </a:xfrm>
          <a:custGeom>
            <a:avLst/>
            <a:gdLst>
              <a:gd name="connsiteX0" fmla="*/ 0 w 11568998"/>
              <a:gd name="connsiteY0" fmla="*/ 0 h 5582760"/>
              <a:gd name="connsiteX1" fmla="*/ 11568998 w 11568998"/>
              <a:gd name="connsiteY1" fmla="*/ 0 h 5582760"/>
              <a:gd name="connsiteX2" fmla="*/ 11568998 w 11568998"/>
              <a:gd name="connsiteY2" fmla="*/ 4789269 h 5582760"/>
              <a:gd name="connsiteX3" fmla="*/ 10774600 w 11568998"/>
              <a:gd name="connsiteY3" fmla="*/ 5582760 h 5582760"/>
              <a:gd name="connsiteX4" fmla="*/ 0 w 11568998"/>
              <a:gd name="connsiteY4" fmla="*/ 5582760 h 5582760"/>
              <a:gd name="connsiteX5" fmla="*/ 0 w 11568998"/>
              <a:gd name="connsiteY5" fmla="*/ 0 h 5582760"/>
              <a:gd name="connsiteX6" fmla="*/ 0 w 11568998"/>
              <a:gd name="connsiteY6" fmla="*/ 0 h 5582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68998" h="5582760">
                <a:moveTo>
                  <a:pt x="0" y="0"/>
                </a:moveTo>
                <a:lnTo>
                  <a:pt x="11568998" y="0"/>
                </a:lnTo>
                <a:lnTo>
                  <a:pt x="11568998" y="4789269"/>
                </a:lnTo>
                <a:cubicBezTo>
                  <a:pt x="11568998" y="5227219"/>
                  <a:pt x="11213052" y="5582760"/>
                  <a:pt x="10774600" y="5582760"/>
                </a:cubicBezTo>
                <a:lnTo>
                  <a:pt x="0" y="5582760"/>
                </a:lnTo>
                <a:lnTo>
                  <a:pt x="0" y="0"/>
                </a:lnTo>
                <a:lnTo>
                  <a:pt x="0" y="0"/>
                </a:lnTo>
                <a:close/>
              </a:path>
            </a:pathLst>
          </a:custGeom>
          <a:solidFill>
            <a:schemeClr val="tx2"/>
          </a:solidFill>
          <a:ln w="6367" cap="flat">
            <a:noFill/>
            <a:prstDash val="solid"/>
            <a:miter/>
          </a:ln>
        </p:spPr>
        <p:txBody>
          <a:bodyPr rtlCol="0" anchor="ctr"/>
          <a:lstStyle/>
          <a:p>
            <a:endParaRPr lang="fr-FR"/>
          </a:p>
        </p:txBody>
      </p:sp>
      <p:sp>
        <p:nvSpPr>
          <p:cNvPr id="5" name="Espace réservé du texte 21">
            <a:extLst>
              <a:ext uri="{FF2B5EF4-FFF2-40B4-BE49-F238E27FC236}">
                <a16:creationId xmlns:a16="http://schemas.microsoft.com/office/drawing/2014/main" id="{948CFF83-B4D3-44A8-ABEC-BF177FEFC509}"/>
              </a:ext>
            </a:extLst>
          </p:cNvPr>
          <p:cNvSpPr>
            <a:spLocks noGrp="1"/>
          </p:cNvSpPr>
          <p:nvPr>
            <p:ph type="body" sz="quarter" idx="16" hasCustomPrompt="1"/>
          </p:nvPr>
        </p:nvSpPr>
        <p:spPr>
          <a:xfrm>
            <a:off x="556248" y="2017627"/>
            <a:ext cx="5323531" cy="2862717"/>
          </a:xfrm>
        </p:spPr>
        <p:txBody>
          <a:bodyPr anchor="ctr"/>
          <a:lstStyle>
            <a:lvl1pPr>
              <a:lnSpc>
                <a:spcPct val="100000"/>
              </a:lnSpc>
              <a:spcBef>
                <a:spcPts val="0"/>
              </a:spcBef>
              <a:spcAft>
                <a:spcPts val="1200"/>
              </a:spcAft>
              <a:defRPr sz="2800" cap="all" baseline="0">
                <a:solidFill>
                  <a:schemeClr val="bg1"/>
                </a:solidFill>
              </a:defRPr>
            </a:lvl1pPr>
            <a:lvl2pPr>
              <a:lnSpc>
                <a:spcPct val="100000"/>
              </a:lnSpc>
              <a:spcBef>
                <a:spcPts val="0"/>
              </a:spcBef>
              <a:defRPr sz="1700" b="0" i="0">
                <a:solidFill>
                  <a:schemeClr val="bg1"/>
                </a:solidFill>
                <a:latin typeface="Montserrat" pitchFamily="2" charset="77"/>
              </a:defRPr>
            </a:lvl2pPr>
            <a:lvl3pPr marL="0" indent="0">
              <a:lnSpc>
                <a:spcPct val="100000"/>
              </a:lnSpc>
              <a:spcBef>
                <a:spcPts val="300"/>
              </a:spcBef>
              <a:buNone/>
              <a:defRPr sz="1700" b="0" i="0">
                <a:solidFill>
                  <a:schemeClr val="bg1"/>
                </a:solidFill>
                <a:latin typeface="Montserrat" pitchFamily="2" charset="77"/>
              </a:defRPr>
            </a:lvl3pPr>
          </a:lstStyle>
          <a:p>
            <a:pPr lvl="0"/>
            <a:r>
              <a:rPr lang="fr-FR" dirty="0" err="1"/>
              <a:t>Thank</a:t>
            </a:r>
            <a:r>
              <a:rPr lang="fr-FR" dirty="0"/>
              <a:t> </a:t>
            </a:r>
            <a:r>
              <a:rPr lang="fr-FR" dirty="0" err="1"/>
              <a:t>you</a:t>
            </a:r>
            <a:endParaRPr lang="fr-FR" dirty="0"/>
          </a:p>
        </p:txBody>
      </p:sp>
      <p:sp>
        <p:nvSpPr>
          <p:cNvPr id="3" name="Espace réservé pour une image  2">
            <a:extLst>
              <a:ext uri="{FF2B5EF4-FFF2-40B4-BE49-F238E27FC236}">
                <a16:creationId xmlns:a16="http://schemas.microsoft.com/office/drawing/2014/main" id="{0F21F2EA-BE30-86C6-4D11-3DEE97F872F4}"/>
              </a:ext>
            </a:extLst>
          </p:cNvPr>
          <p:cNvSpPr>
            <a:spLocks noGrp="1"/>
          </p:cNvSpPr>
          <p:nvPr>
            <p:ph type="pic" sz="quarter" idx="15" hasCustomPrompt="1"/>
          </p:nvPr>
        </p:nvSpPr>
        <p:spPr>
          <a:xfrm>
            <a:off x="6095999" y="726139"/>
            <a:ext cx="5784148" cy="5582760"/>
          </a:xfrm>
          <a:custGeom>
            <a:avLst/>
            <a:gdLst>
              <a:gd name="connsiteX0" fmla="*/ 0 w 5784148"/>
              <a:gd name="connsiteY0" fmla="*/ 0 h 5582760"/>
              <a:gd name="connsiteX1" fmla="*/ 5784148 w 5784148"/>
              <a:gd name="connsiteY1" fmla="*/ 0 h 5582760"/>
              <a:gd name="connsiteX2" fmla="*/ 5784148 w 5784148"/>
              <a:gd name="connsiteY2" fmla="*/ 4789269 h 5582760"/>
              <a:gd name="connsiteX3" fmla="*/ 4989750 w 5784148"/>
              <a:gd name="connsiteY3" fmla="*/ 5582760 h 5582760"/>
              <a:gd name="connsiteX4" fmla="*/ 0 w 5784148"/>
              <a:gd name="connsiteY4" fmla="*/ 5582760 h 5582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4148" h="5582760">
                <a:moveTo>
                  <a:pt x="0" y="0"/>
                </a:moveTo>
                <a:lnTo>
                  <a:pt x="5784148" y="0"/>
                </a:lnTo>
                <a:lnTo>
                  <a:pt x="5784148" y="4789269"/>
                </a:lnTo>
                <a:cubicBezTo>
                  <a:pt x="5784148" y="5227219"/>
                  <a:pt x="5428202" y="5582760"/>
                  <a:pt x="4989750" y="5582760"/>
                </a:cubicBezTo>
                <a:lnTo>
                  <a:pt x="0" y="5582760"/>
                </a:lnTo>
                <a:close/>
              </a:path>
            </a:pathLst>
          </a:custGeom>
        </p:spPr>
        <p:txBody>
          <a:bodyPr wrap="square" anchor="ctr">
            <a:noAutofit/>
          </a:bodyPr>
          <a:lstStyle>
            <a:lvl1pPr algn="ctr">
              <a:defRPr>
                <a:solidFill>
                  <a:schemeClr val="bg1"/>
                </a:solidFill>
              </a:defRPr>
            </a:lvl1pPr>
          </a:lstStyle>
          <a:p>
            <a:r>
              <a:rPr lang="fr-FR" dirty="0"/>
              <a:t>Insert </a:t>
            </a:r>
            <a:r>
              <a:rPr lang="fr-FR" dirty="0" err="1"/>
              <a:t>your</a:t>
            </a:r>
            <a:r>
              <a:rPr lang="fr-FR" dirty="0"/>
              <a:t> </a:t>
            </a:r>
            <a:r>
              <a:rPr lang="fr-FR" dirty="0" err="1"/>
              <a:t>picture</a:t>
            </a:r>
            <a:r>
              <a:rPr lang="fr-FR" dirty="0"/>
              <a:t> </a:t>
            </a:r>
            <a:r>
              <a:rPr lang="fr-FR" dirty="0" err="1"/>
              <a:t>here</a:t>
            </a:r>
            <a:endParaRPr lang="fr-FR" dirty="0"/>
          </a:p>
        </p:txBody>
      </p:sp>
    </p:spTree>
    <p:extLst>
      <p:ext uri="{BB962C8B-B14F-4D97-AF65-F5344CB8AC3E}">
        <p14:creationId xmlns:p14="http://schemas.microsoft.com/office/powerpoint/2010/main" val="2757117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lide full pic">
    <p:spTree>
      <p:nvGrpSpPr>
        <p:cNvPr id="1" name=""/>
        <p:cNvGrpSpPr/>
        <p:nvPr/>
      </p:nvGrpSpPr>
      <p:grpSpPr>
        <a:xfrm>
          <a:off x="0" y="0"/>
          <a:ext cx="0" cy="0"/>
          <a:chOff x="0" y="0"/>
          <a:chExt cx="0" cy="0"/>
        </a:xfrm>
      </p:grpSpPr>
      <p:sp>
        <p:nvSpPr>
          <p:cNvPr id="10" name="Espace réservé pour une image  9">
            <a:extLst>
              <a:ext uri="{FF2B5EF4-FFF2-40B4-BE49-F238E27FC236}">
                <a16:creationId xmlns:a16="http://schemas.microsoft.com/office/drawing/2014/main" id="{17CA1377-184C-3A92-009D-880EEEB51690}"/>
              </a:ext>
            </a:extLst>
          </p:cNvPr>
          <p:cNvSpPr>
            <a:spLocks noGrp="1"/>
          </p:cNvSpPr>
          <p:nvPr>
            <p:ph type="pic" sz="quarter" idx="16" hasCustomPrompt="1"/>
          </p:nvPr>
        </p:nvSpPr>
        <p:spPr>
          <a:xfrm>
            <a:off x="311150" y="726139"/>
            <a:ext cx="11568998" cy="5582760"/>
          </a:xfrm>
          <a:custGeom>
            <a:avLst/>
            <a:gdLst>
              <a:gd name="connsiteX0" fmla="*/ 0 w 11568998"/>
              <a:gd name="connsiteY0" fmla="*/ 0 h 5582760"/>
              <a:gd name="connsiteX1" fmla="*/ 11568998 w 11568998"/>
              <a:gd name="connsiteY1" fmla="*/ 0 h 5582760"/>
              <a:gd name="connsiteX2" fmla="*/ 11568998 w 11568998"/>
              <a:gd name="connsiteY2" fmla="*/ 4789269 h 5582760"/>
              <a:gd name="connsiteX3" fmla="*/ 10774600 w 11568998"/>
              <a:gd name="connsiteY3" fmla="*/ 5582760 h 5582760"/>
              <a:gd name="connsiteX4" fmla="*/ 0 w 11568998"/>
              <a:gd name="connsiteY4" fmla="*/ 5582760 h 5582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8998" h="5582760">
                <a:moveTo>
                  <a:pt x="0" y="0"/>
                </a:moveTo>
                <a:lnTo>
                  <a:pt x="11568998" y="0"/>
                </a:lnTo>
                <a:lnTo>
                  <a:pt x="11568998" y="4789269"/>
                </a:lnTo>
                <a:cubicBezTo>
                  <a:pt x="11568998" y="5227219"/>
                  <a:pt x="11213052" y="5582760"/>
                  <a:pt x="10774600" y="5582760"/>
                </a:cubicBezTo>
                <a:lnTo>
                  <a:pt x="0" y="5582760"/>
                </a:lnTo>
                <a:close/>
              </a:path>
            </a:pathLst>
          </a:custGeom>
          <a:solidFill>
            <a:schemeClr val="bg1">
              <a:lumMod val="95000"/>
            </a:schemeClr>
          </a:solidFill>
        </p:spPr>
        <p:txBody>
          <a:bodyPr wrap="square" anchor="ctr">
            <a:noAutofit/>
          </a:bodyPr>
          <a:lstStyle>
            <a:lvl1pPr algn="ctr">
              <a:defRPr/>
            </a:lvl1pPr>
          </a:lstStyle>
          <a:p>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11" name="Espace réservé du texte 21">
            <a:extLst>
              <a:ext uri="{FF2B5EF4-FFF2-40B4-BE49-F238E27FC236}">
                <a16:creationId xmlns:a16="http://schemas.microsoft.com/office/drawing/2014/main" id="{176E1184-1C78-D2F7-CB31-75E0825E8D0C}"/>
              </a:ext>
            </a:extLst>
          </p:cNvPr>
          <p:cNvSpPr>
            <a:spLocks noGrp="1"/>
          </p:cNvSpPr>
          <p:nvPr>
            <p:ph type="body" sz="quarter" idx="17" hasCustomPrompt="1"/>
          </p:nvPr>
        </p:nvSpPr>
        <p:spPr>
          <a:xfrm>
            <a:off x="556248" y="2017627"/>
            <a:ext cx="5323531" cy="2862717"/>
          </a:xfrm>
        </p:spPr>
        <p:txBody>
          <a:bodyPr anchor="ctr"/>
          <a:lstStyle>
            <a:lvl1pPr>
              <a:lnSpc>
                <a:spcPct val="100000"/>
              </a:lnSpc>
              <a:spcBef>
                <a:spcPts val="0"/>
              </a:spcBef>
              <a:spcAft>
                <a:spcPts val="1200"/>
              </a:spcAft>
              <a:defRPr sz="2800" cap="all" baseline="0">
                <a:solidFill>
                  <a:schemeClr val="bg1"/>
                </a:solidFill>
                <a:effectLst>
                  <a:outerShdw blurRad="88900" dist="38100" dir="4200000" algn="tl" rotWithShape="0">
                    <a:prstClr val="black">
                      <a:alpha val="70320"/>
                    </a:prstClr>
                  </a:outerShdw>
                </a:effectLst>
              </a:defRPr>
            </a:lvl1pPr>
            <a:lvl2pPr>
              <a:lnSpc>
                <a:spcPct val="100000"/>
              </a:lnSpc>
              <a:spcBef>
                <a:spcPts val="0"/>
              </a:spcBef>
              <a:defRPr sz="1700" b="0" i="0">
                <a:solidFill>
                  <a:schemeClr val="bg1"/>
                </a:solidFill>
                <a:effectLst>
                  <a:outerShdw blurRad="88900" dist="38100" dir="4200000" algn="tl" rotWithShape="0">
                    <a:prstClr val="black">
                      <a:alpha val="70320"/>
                    </a:prstClr>
                  </a:outerShdw>
                </a:effectLst>
                <a:latin typeface="Montserrat" pitchFamily="2" charset="77"/>
              </a:defRPr>
            </a:lvl2pPr>
            <a:lvl3pPr marL="0" indent="0">
              <a:lnSpc>
                <a:spcPct val="100000"/>
              </a:lnSpc>
              <a:spcBef>
                <a:spcPts val="300"/>
              </a:spcBef>
              <a:buNone/>
              <a:defRPr sz="1700" b="0" i="0">
                <a:solidFill>
                  <a:schemeClr val="bg1"/>
                </a:solidFill>
                <a:effectLst>
                  <a:outerShdw blurRad="88900" dist="38100" dir="4200000" algn="tl" rotWithShape="0">
                    <a:prstClr val="black">
                      <a:alpha val="70320"/>
                    </a:prstClr>
                  </a:outerShdw>
                </a:effectLst>
                <a:latin typeface="Montserrat" pitchFamily="2" charset="77"/>
              </a:defRPr>
            </a:lvl3pPr>
          </a:lstStyle>
          <a:p>
            <a:pPr lvl="0"/>
            <a:r>
              <a:rPr lang="fr-FR" dirty="0" err="1"/>
              <a:t>title</a:t>
            </a:r>
            <a:endParaRPr lang="fr-FR" dirty="0"/>
          </a:p>
          <a:p>
            <a:pPr lvl="1"/>
            <a:r>
              <a:rPr lang="fr-FR" dirty="0" err="1"/>
              <a:t>Department</a:t>
            </a:r>
            <a:endParaRPr lang="fr-FR" dirty="0"/>
          </a:p>
          <a:p>
            <a:pPr lvl="2"/>
            <a:r>
              <a:rPr lang="fr-FR" dirty="0"/>
              <a:t>Date</a:t>
            </a:r>
          </a:p>
        </p:txBody>
      </p:sp>
      <p:sp>
        <p:nvSpPr>
          <p:cNvPr id="2" name="Espace réservé pour une image  3">
            <a:extLst>
              <a:ext uri="{FF2B5EF4-FFF2-40B4-BE49-F238E27FC236}">
                <a16:creationId xmlns:a16="http://schemas.microsoft.com/office/drawing/2014/main" id="{C8484DCC-3949-E137-9F54-62086458F3D7}"/>
              </a:ext>
            </a:extLst>
          </p:cNvPr>
          <p:cNvSpPr>
            <a:spLocks noGrp="1"/>
          </p:cNvSpPr>
          <p:nvPr>
            <p:ph type="pic" sz="quarter" idx="15" hasCustomPrompt="1"/>
          </p:nvPr>
        </p:nvSpPr>
        <p:spPr>
          <a:xfrm>
            <a:off x="311150" y="6299200"/>
            <a:ext cx="11569700" cy="558800"/>
          </a:xfrm>
        </p:spPr>
        <p:txBody>
          <a:bodyPr anchor="ctr"/>
          <a:lstStyle>
            <a:lvl1pPr algn="ctr">
              <a:defRPr sz="1100"/>
            </a:lvl1pPr>
          </a:lstStyle>
          <a:p>
            <a:r>
              <a:rPr lang="fr-FR" dirty="0"/>
              <a:t>Place </a:t>
            </a:r>
            <a:r>
              <a:rPr lang="fr-FR" dirty="0" err="1"/>
              <a:t>partner</a:t>
            </a:r>
            <a:r>
              <a:rPr lang="fr-FR" dirty="0"/>
              <a:t> </a:t>
            </a:r>
            <a:r>
              <a:rPr lang="fr-FR" dirty="0" err="1"/>
              <a:t>ribbon</a:t>
            </a:r>
            <a:r>
              <a:rPr lang="fr-FR" dirty="0"/>
              <a:t> </a:t>
            </a:r>
            <a:r>
              <a:rPr lang="fr-FR" dirty="0" err="1"/>
              <a:t>here</a:t>
            </a:r>
            <a:endParaRPr lang="fr-FR" dirty="0"/>
          </a:p>
        </p:txBody>
      </p:sp>
    </p:spTree>
    <p:extLst>
      <p:ext uri="{BB962C8B-B14F-4D97-AF65-F5344CB8AC3E}">
        <p14:creationId xmlns:p14="http://schemas.microsoft.com/office/powerpoint/2010/main" val="371182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slide full digital blue">
    <p:spTree>
      <p:nvGrpSpPr>
        <p:cNvPr id="1" name=""/>
        <p:cNvGrpSpPr/>
        <p:nvPr/>
      </p:nvGrpSpPr>
      <p:grpSpPr>
        <a:xfrm>
          <a:off x="0" y="0"/>
          <a:ext cx="0" cy="0"/>
          <a:chOff x="0" y="0"/>
          <a:chExt cx="0" cy="0"/>
        </a:xfrm>
      </p:grpSpPr>
      <p:sp>
        <p:nvSpPr>
          <p:cNvPr id="2" name="Graphique 2">
            <a:extLst>
              <a:ext uri="{FF2B5EF4-FFF2-40B4-BE49-F238E27FC236}">
                <a16:creationId xmlns:a16="http://schemas.microsoft.com/office/drawing/2014/main" id="{E34DCEBD-1416-FC9A-8F60-A15C384AAFBA}"/>
              </a:ext>
            </a:extLst>
          </p:cNvPr>
          <p:cNvSpPr/>
          <p:nvPr userDrawn="1"/>
        </p:nvSpPr>
        <p:spPr>
          <a:xfrm>
            <a:off x="311150" y="726140"/>
            <a:ext cx="11568998" cy="5582760"/>
          </a:xfrm>
          <a:custGeom>
            <a:avLst/>
            <a:gdLst>
              <a:gd name="connsiteX0" fmla="*/ 0 w 11568998"/>
              <a:gd name="connsiteY0" fmla="*/ 0 h 5582760"/>
              <a:gd name="connsiteX1" fmla="*/ 11568998 w 11568998"/>
              <a:gd name="connsiteY1" fmla="*/ 0 h 5582760"/>
              <a:gd name="connsiteX2" fmla="*/ 11568998 w 11568998"/>
              <a:gd name="connsiteY2" fmla="*/ 4789269 h 5582760"/>
              <a:gd name="connsiteX3" fmla="*/ 10774600 w 11568998"/>
              <a:gd name="connsiteY3" fmla="*/ 5582760 h 5582760"/>
              <a:gd name="connsiteX4" fmla="*/ 0 w 11568998"/>
              <a:gd name="connsiteY4" fmla="*/ 5582760 h 5582760"/>
              <a:gd name="connsiteX5" fmla="*/ 0 w 11568998"/>
              <a:gd name="connsiteY5" fmla="*/ 0 h 5582760"/>
              <a:gd name="connsiteX6" fmla="*/ 0 w 11568998"/>
              <a:gd name="connsiteY6" fmla="*/ 0 h 5582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68998" h="5582760">
                <a:moveTo>
                  <a:pt x="0" y="0"/>
                </a:moveTo>
                <a:lnTo>
                  <a:pt x="11568998" y="0"/>
                </a:lnTo>
                <a:lnTo>
                  <a:pt x="11568998" y="4789269"/>
                </a:lnTo>
                <a:cubicBezTo>
                  <a:pt x="11568998" y="5227219"/>
                  <a:pt x="11213052" y="5582760"/>
                  <a:pt x="10774600" y="5582760"/>
                </a:cubicBezTo>
                <a:lnTo>
                  <a:pt x="0" y="5582760"/>
                </a:lnTo>
                <a:lnTo>
                  <a:pt x="0" y="0"/>
                </a:lnTo>
                <a:lnTo>
                  <a:pt x="0" y="0"/>
                </a:lnTo>
                <a:close/>
              </a:path>
            </a:pathLst>
          </a:custGeom>
          <a:solidFill>
            <a:schemeClr val="tx2"/>
          </a:solidFill>
          <a:ln w="6367" cap="flat">
            <a:noFill/>
            <a:prstDash val="solid"/>
            <a:miter/>
          </a:ln>
        </p:spPr>
        <p:txBody>
          <a:bodyPr rtlCol="0" anchor="ctr"/>
          <a:lstStyle/>
          <a:p>
            <a:endParaRPr lang="fr-FR"/>
          </a:p>
        </p:txBody>
      </p:sp>
      <p:sp>
        <p:nvSpPr>
          <p:cNvPr id="5" name="Espace réservé du texte 21">
            <a:extLst>
              <a:ext uri="{FF2B5EF4-FFF2-40B4-BE49-F238E27FC236}">
                <a16:creationId xmlns:a16="http://schemas.microsoft.com/office/drawing/2014/main" id="{948CFF83-B4D3-44A8-ABEC-BF177FEFC509}"/>
              </a:ext>
            </a:extLst>
          </p:cNvPr>
          <p:cNvSpPr>
            <a:spLocks noGrp="1"/>
          </p:cNvSpPr>
          <p:nvPr>
            <p:ph type="body" sz="quarter" idx="16" hasCustomPrompt="1"/>
          </p:nvPr>
        </p:nvSpPr>
        <p:spPr>
          <a:xfrm>
            <a:off x="556248" y="2017627"/>
            <a:ext cx="5323531" cy="2862717"/>
          </a:xfrm>
        </p:spPr>
        <p:txBody>
          <a:bodyPr anchor="ctr"/>
          <a:lstStyle>
            <a:lvl1pPr>
              <a:lnSpc>
                <a:spcPct val="100000"/>
              </a:lnSpc>
              <a:spcBef>
                <a:spcPts val="0"/>
              </a:spcBef>
              <a:spcAft>
                <a:spcPts val="1200"/>
              </a:spcAft>
              <a:defRPr sz="2800" cap="all" baseline="0">
                <a:solidFill>
                  <a:schemeClr val="bg1"/>
                </a:solidFill>
              </a:defRPr>
            </a:lvl1pPr>
            <a:lvl2pPr>
              <a:lnSpc>
                <a:spcPct val="100000"/>
              </a:lnSpc>
              <a:spcBef>
                <a:spcPts val="0"/>
              </a:spcBef>
              <a:defRPr sz="1700" b="0" i="0">
                <a:solidFill>
                  <a:schemeClr val="bg1"/>
                </a:solidFill>
                <a:latin typeface="Montserrat" pitchFamily="2" charset="77"/>
              </a:defRPr>
            </a:lvl2pPr>
            <a:lvl3pPr marL="0" indent="0">
              <a:lnSpc>
                <a:spcPct val="100000"/>
              </a:lnSpc>
              <a:spcBef>
                <a:spcPts val="300"/>
              </a:spcBef>
              <a:buNone/>
              <a:defRPr sz="1700" b="0" i="0">
                <a:solidFill>
                  <a:schemeClr val="bg1"/>
                </a:solidFill>
                <a:latin typeface="Montserrat" pitchFamily="2" charset="77"/>
              </a:defRPr>
            </a:lvl3pPr>
          </a:lstStyle>
          <a:p>
            <a:pPr lvl="0"/>
            <a:r>
              <a:rPr lang="fr-FR" dirty="0" err="1"/>
              <a:t>title</a:t>
            </a:r>
            <a:endParaRPr lang="fr-FR" dirty="0"/>
          </a:p>
          <a:p>
            <a:pPr lvl="1"/>
            <a:r>
              <a:rPr lang="fr-FR" dirty="0" err="1"/>
              <a:t>Department</a:t>
            </a:r>
            <a:endParaRPr lang="fr-FR" dirty="0"/>
          </a:p>
          <a:p>
            <a:pPr lvl="2"/>
            <a:r>
              <a:rPr lang="fr-FR" dirty="0"/>
              <a:t>Date</a:t>
            </a:r>
          </a:p>
        </p:txBody>
      </p:sp>
      <p:sp>
        <p:nvSpPr>
          <p:cNvPr id="3" name="Espace réservé pour une image  3">
            <a:extLst>
              <a:ext uri="{FF2B5EF4-FFF2-40B4-BE49-F238E27FC236}">
                <a16:creationId xmlns:a16="http://schemas.microsoft.com/office/drawing/2014/main" id="{9E121C3D-12DA-D05F-BA4D-77FAF2CEFC88}"/>
              </a:ext>
            </a:extLst>
          </p:cNvPr>
          <p:cNvSpPr>
            <a:spLocks noGrp="1"/>
          </p:cNvSpPr>
          <p:nvPr>
            <p:ph type="pic" sz="quarter" idx="15" hasCustomPrompt="1"/>
          </p:nvPr>
        </p:nvSpPr>
        <p:spPr>
          <a:xfrm>
            <a:off x="311150" y="6299200"/>
            <a:ext cx="11569700" cy="558800"/>
          </a:xfrm>
        </p:spPr>
        <p:txBody>
          <a:bodyPr anchor="ctr"/>
          <a:lstStyle>
            <a:lvl1pPr algn="ctr">
              <a:defRPr sz="1100"/>
            </a:lvl1pPr>
          </a:lstStyle>
          <a:p>
            <a:r>
              <a:rPr lang="fr-FR" dirty="0"/>
              <a:t>Place </a:t>
            </a:r>
            <a:r>
              <a:rPr lang="fr-FR" dirty="0" err="1"/>
              <a:t>partner</a:t>
            </a:r>
            <a:r>
              <a:rPr lang="fr-FR" dirty="0"/>
              <a:t> </a:t>
            </a:r>
            <a:r>
              <a:rPr lang="fr-FR" dirty="0" err="1"/>
              <a:t>ribbon</a:t>
            </a:r>
            <a:r>
              <a:rPr lang="fr-FR" dirty="0"/>
              <a:t> </a:t>
            </a:r>
            <a:r>
              <a:rPr lang="fr-FR" dirty="0" err="1"/>
              <a:t>here</a:t>
            </a:r>
            <a:endParaRPr lang="fr-FR" dirty="0"/>
          </a:p>
        </p:txBody>
      </p:sp>
    </p:spTree>
    <p:extLst>
      <p:ext uri="{BB962C8B-B14F-4D97-AF65-F5344CB8AC3E}">
        <p14:creationId xmlns:p14="http://schemas.microsoft.com/office/powerpoint/2010/main" val="117473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slide digital blue + pic">
    <p:spTree>
      <p:nvGrpSpPr>
        <p:cNvPr id="1" name=""/>
        <p:cNvGrpSpPr/>
        <p:nvPr/>
      </p:nvGrpSpPr>
      <p:grpSpPr>
        <a:xfrm>
          <a:off x="0" y="0"/>
          <a:ext cx="0" cy="0"/>
          <a:chOff x="0" y="0"/>
          <a:chExt cx="0" cy="0"/>
        </a:xfrm>
      </p:grpSpPr>
      <p:sp>
        <p:nvSpPr>
          <p:cNvPr id="14" name="Graphique 2">
            <a:extLst>
              <a:ext uri="{FF2B5EF4-FFF2-40B4-BE49-F238E27FC236}">
                <a16:creationId xmlns:a16="http://schemas.microsoft.com/office/drawing/2014/main" id="{C6D1CA58-F1B9-B4B2-7E8E-5AABB7FB5A40}"/>
              </a:ext>
            </a:extLst>
          </p:cNvPr>
          <p:cNvSpPr/>
          <p:nvPr userDrawn="1"/>
        </p:nvSpPr>
        <p:spPr>
          <a:xfrm>
            <a:off x="311150" y="726140"/>
            <a:ext cx="11568998" cy="5582760"/>
          </a:xfrm>
          <a:custGeom>
            <a:avLst/>
            <a:gdLst>
              <a:gd name="connsiteX0" fmla="*/ 0 w 11568998"/>
              <a:gd name="connsiteY0" fmla="*/ 0 h 5582760"/>
              <a:gd name="connsiteX1" fmla="*/ 11568998 w 11568998"/>
              <a:gd name="connsiteY1" fmla="*/ 0 h 5582760"/>
              <a:gd name="connsiteX2" fmla="*/ 11568998 w 11568998"/>
              <a:gd name="connsiteY2" fmla="*/ 4789269 h 5582760"/>
              <a:gd name="connsiteX3" fmla="*/ 10774600 w 11568998"/>
              <a:gd name="connsiteY3" fmla="*/ 5582760 h 5582760"/>
              <a:gd name="connsiteX4" fmla="*/ 0 w 11568998"/>
              <a:gd name="connsiteY4" fmla="*/ 5582760 h 5582760"/>
              <a:gd name="connsiteX5" fmla="*/ 0 w 11568998"/>
              <a:gd name="connsiteY5" fmla="*/ 0 h 5582760"/>
              <a:gd name="connsiteX6" fmla="*/ 0 w 11568998"/>
              <a:gd name="connsiteY6" fmla="*/ 0 h 5582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68998" h="5582760">
                <a:moveTo>
                  <a:pt x="0" y="0"/>
                </a:moveTo>
                <a:lnTo>
                  <a:pt x="11568998" y="0"/>
                </a:lnTo>
                <a:lnTo>
                  <a:pt x="11568998" y="4789269"/>
                </a:lnTo>
                <a:cubicBezTo>
                  <a:pt x="11568998" y="5227219"/>
                  <a:pt x="11213052" y="5582760"/>
                  <a:pt x="10774600" y="5582760"/>
                </a:cubicBezTo>
                <a:lnTo>
                  <a:pt x="0" y="5582760"/>
                </a:lnTo>
                <a:lnTo>
                  <a:pt x="0" y="0"/>
                </a:lnTo>
                <a:lnTo>
                  <a:pt x="0" y="0"/>
                </a:lnTo>
                <a:close/>
              </a:path>
            </a:pathLst>
          </a:custGeom>
          <a:solidFill>
            <a:schemeClr val="tx2"/>
          </a:solidFill>
          <a:ln w="6367" cap="flat">
            <a:noFill/>
            <a:prstDash val="solid"/>
            <a:miter/>
          </a:ln>
        </p:spPr>
        <p:txBody>
          <a:bodyPr rtlCol="0" anchor="ctr"/>
          <a:lstStyle/>
          <a:p>
            <a:endParaRPr lang="fr-FR"/>
          </a:p>
        </p:txBody>
      </p:sp>
      <p:sp>
        <p:nvSpPr>
          <p:cNvPr id="22" name="Espace réservé du texte 21">
            <a:extLst>
              <a:ext uri="{FF2B5EF4-FFF2-40B4-BE49-F238E27FC236}">
                <a16:creationId xmlns:a16="http://schemas.microsoft.com/office/drawing/2014/main" id="{2D9483B1-2ADA-1371-1679-F37236BB0329}"/>
              </a:ext>
            </a:extLst>
          </p:cNvPr>
          <p:cNvSpPr>
            <a:spLocks noGrp="1"/>
          </p:cNvSpPr>
          <p:nvPr>
            <p:ph type="body" sz="quarter" idx="14" hasCustomPrompt="1"/>
          </p:nvPr>
        </p:nvSpPr>
        <p:spPr>
          <a:xfrm>
            <a:off x="556248" y="3872754"/>
            <a:ext cx="5092198" cy="1972462"/>
          </a:xfrm>
        </p:spPr>
        <p:txBody>
          <a:bodyPr anchor="t"/>
          <a:lstStyle>
            <a:lvl1pPr>
              <a:lnSpc>
                <a:spcPct val="100000"/>
              </a:lnSpc>
              <a:spcBef>
                <a:spcPts val="0"/>
              </a:spcBef>
              <a:defRPr sz="2800" cap="all" baseline="0">
                <a:solidFill>
                  <a:schemeClr val="bg1"/>
                </a:solidFill>
                <a:effectLst/>
              </a:defRPr>
            </a:lvl1pPr>
            <a:lvl2pPr>
              <a:lnSpc>
                <a:spcPct val="100000"/>
              </a:lnSpc>
              <a:spcBef>
                <a:spcPts val="800"/>
              </a:spcBef>
              <a:defRPr sz="2200" b="0" i="0" cap="all" baseline="0">
                <a:solidFill>
                  <a:schemeClr val="bg1"/>
                </a:solidFill>
                <a:effectLst/>
                <a:latin typeface="Montserrat Medium" pitchFamily="2" charset="77"/>
              </a:defRPr>
            </a:lvl2pPr>
            <a:lvl3pPr marL="0" indent="0">
              <a:lnSpc>
                <a:spcPct val="100000"/>
              </a:lnSpc>
              <a:spcBef>
                <a:spcPts val="300"/>
              </a:spcBef>
              <a:buNone/>
              <a:defRPr sz="1700" b="0" i="0">
                <a:solidFill>
                  <a:schemeClr val="bg1"/>
                </a:solidFill>
                <a:effectLst/>
                <a:latin typeface="Montserrat" pitchFamily="2" charset="77"/>
              </a:defRPr>
            </a:lvl3pPr>
          </a:lstStyle>
          <a:p>
            <a:pPr lvl="0"/>
            <a:r>
              <a:rPr lang="fr-FR" dirty="0" err="1"/>
              <a:t>chapter</a:t>
            </a:r>
            <a:br>
              <a:rPr lang="fr-FR" dirty="0"/>
            </a:br>
            <a:r>
              <a:rPr lang="fr-FR" dirty="0" err="1"/>
              <a:t>title</a:t>
            </a:r>
            <a:endParaRPr lang="fr-FR" dirty="0"/>
          </a:p>
          <a:p>
            <a:pPr lvl="1"/>
            <a:r>
              <a:rPr lang="fr-FR" dirty="0" err="1"/>
              <a:t>subtitle</a:t>
            </a:r>
            <a:endParaRPr lang="fr-FR" dirty="0"/>
          </a:p>
        </p:txBody>
      </p:sp>
      <p:sp>
        <p:nvSpPr>
          <p:cNvPr id="4" name="Espace réservé du numéro de diapositive 5">
            <a:extLst>
              <a:ext uri="{FF2B5EF4-FFF2-40B4-BE49-F238E27FC236}">
                <a16:creationId xmlns:a16="http://schemas.microsoft.com/office/drawing/2014/main" id="{2FF4BD0F-5858-CC2A-6A0F-F10BBA3E161B}"/>
              </a:ext>
            </a:extLst>
          </p:cNvPr>
          <p:cNvSpPr>
            <a:spLocks noGrp="1"/>
          </p:cNvSpPr>
          <p:nvPr>
            <p:ph type="sldNum" sz="quarter" idx="4"/>
          </p:nvPr>
        </p:nvSpPr>
        <p:spPr>
          <a:xfrm>
            <a:off x="11198908" y="6402650"/>
            <a:ext cx="681941" cy="365125"/>
          </a:xfrm>
          <a:prstGeom prst="rect">
            <a:avLst/>
          </a:prstGeom>
        </p:spPr>
        <p:txBody>
          <a:bodyPr vert="horz" lIns="0" tIns="45720" rIns="0" bIns="45720" rtlCol="0" anchor="ctr"/>
          <a:lstStyle>
            <a:lvl1pPr algn="r">
              <a:defRPr sz="1200" b="0" i="0">
                <a:solidFill>
                  <a:schemeClr val="tx1"/>
                </a:solidFill>
                <a:latin typeface="Montserrat" pitchFamily="2" charset="77"/>
              </a:defRPr>
            </a:lvl1pPr>
          </a:lstStyle>
          <a:p>
            <a:fld id="{28C3A29D-46EB-E64A-9FC1-77CA8EAA61A9}" type="slidenum">
              <a:rPr lang="fr-FR" smtClean="0"/>
              <a:pPr/>
              <a:t>‹N°›</a:t>
            </a:fld>
            <a:endParaRPr lang="fr-FR" dirty="0"/>
          </a:p>
        </p:txBody>
      </p:sp>
      <p:sp>
        <p:nvSpPr>
          <p:cNvPr id="13" name="Espace réservé pour une image  12">
            <a:extLst>
              <a:ext uri="{FF2B5EF4-FFF2-40B4-BE49-F238E27FC236}">
                <a16:creationId xmlns:a16="http://schemas.microsoft.com/office/drawing/2014/main" id="{006819A5-1077-680E-7163-9474CB6549F1}"/>
              </a:ext>
            </a:extLst>
          </p:cNvPr>
          <p:cNvSpPr>
            <a:spLocks noGrp="1"/>
          </p:cNvSpPr>
          <p:nvPr>
            <p:ph type="pic" sz="quarter" idx="15" hasCustomPrompt="1"/>
          </p:nvPr>
        </p:nvSpPr>
        <p:spPr>
          <a:xfrm>
            <a:off x="6095999" y="726139"/>
            <a:ext cx="5784148" cy="5582760"/>
          </a:xfrm>
          <a:custGeom>
            <a:avLst/>
            <a:gdLst>
              <a:gd name="connsiteX0" fmla="*/ 0 w 5784148"/>
              <a:gd name="connsiteY0" fmla="*/ 0 h 5582760"/>
              <a:gd name="connsiteX1" fmla="*/ 5784148 w 5784148"/>
              <a:gd name="connsiteY1" fmla="*/ 0 h 5582760"/>
              <a:gd name="connsiteX2" fmla="*/ 5784148 w 5784148"/>
              <a:gd name="connsiteY2" fmla="*/ 4789269 h 5582760"/>
              <a:gd name="connsiteX3" fmla="*/ 4989750 w 5784148"/>
              <a:gd name="connsiteY3" fmla="*/ 5582760 h 5582760"/>
              <a:gd name="connsiteX4" fmla="*/ 0 w 5784148"/>
              <a:gd name="connsiteY4" fmla="*/ 5582760 h 5582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4148" h="5582760">
                <a:moveTo>
                  <a:pt x="0" y="0"/>
                </a:moveTo>
                <a:lnTo>
                  <a:pt x="5784148" y="0"/>
                </a:lnTo>
                <a:lnTo>
                  <a:pt x="5784148" y="4789269"/>
                </a:lnTo>
                <a:cubicBezTo>
                  <a:pt x="5784148" y="5227219"/>
                  <a:pt x="5428202" y="5582760"/>
                  <a:pt x="4989750" y="5582760"/>
                </a:cubicBezTo>
                <a:lnTo>
                  <a:pt x="0" y="5582760"/>
                </a:lnTo>
                <a:close/>
              </a:path>
            </a:pathLst>
          </a:custGeom>
        </p:spPr>
        <p:txBody>
          <a:bodyPr wrap="square" anchor="ctr">
            <a:noAutofit/>
          </a:bodyPr>
          <a:lstStyle>
            <a:lvl1pPr algn="ctr">
              <a:defRPr>
                <a:solidFill>
                  <a:schemeClr val="bg1"/>
                </a:solidFill>
              </a:defRPr>
            </a:lvl1pPr>
          </a:lstStyle>
          <a:p>
            <a:r>
              <a:rPr lang="fr-FR" dirty="0"/>
              <a:t>Insert </a:t>
            </a:r>
            <a:r>
              <a:rPr lang="fr-FR" dirty="0" err="1"/>
              <a:t>your</a:t>
            </a:r>
            <a:r>
              <a:rPr lang="fr-FR" dirty="0"/>
              <a:t> </a:t>
            </a:r>
            <a:r>
              <a:rPr lang="fr-FR" dirty="0" err="1"/>
              <a:t>picture</a:t>
            </a:r>
            <a:r>
              <a:rPr lang="fr-FR" dirty="0"/>
              <a:t> </a:t>
            </a:r>
            <a:r>
              <a:rPr lang="fr-FR" dirty="0" err="1"/>
              <a:t>here</a:t>
            </a:r>
            <a:endParaRPr lang="fr-FR" dirty="0"/>
          </a:p>
        </p:txBody>
      </p:sp>
    </p:spTree>
    <p:extLst>
      <p:ext uri="{BB962C8B-B14F-4D97-AF65-F5344CB8AC3E}">
        <p14:creationId xmlns:p14="http://schemas.microsoft.com/office/powerpoint/2010/main" val="4265509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slide blue 1 + pic">
    <p:spTree>
      <p:nvGrpSpPr>
        <p:cNvPr id="1" name=""/>
        <p:cNvGrpSpPr/>
        <p:nvPr/>
      </p:nvGrpSpPr>
      <p:grpSpPr>
        <a:xfrm>
          <a:off x="0" y="0"/>
          <a:ext cx="0" cy="0"/>
          <a:chOff x="0" y="0"/>
          <a:chExt cx="0" cy="0"/>
        </a:xfrm>
      </p:grpSpPr>
      <p:sp>
        <p:nvSpPr>
          <p:cNvPr id="14" name="Graphique 2">
            <a:extLst>
              <a:ext uri="{FF2B5EF4-FFF2-40B4-BE49-F238E27FC236}">
                <a16:creationId xmlns:a16="http://schemas.microsoft.com/office/drawing/2014/main" id="{C6D1CA58-F1B9-B4B2-7E8E-5AABB7FB5A40}"/>
              </a:ext>
            </a:extLst>
          </p:cNvPr>
          <p:cNvSpPr/>
          <p:nvPr userDrawn="1"/>
        </p:nvSpPr>
        <p:spPr>
          <a:xfrm>
            <a:off x="311150" y="726140"/>
            <a:ext cx="11568998" cy="5582760"/>
          </a:xfrm>
          <a:custGeom>
            <a:avLst/>
            <a:gdLst>
              <a:gd name="connsiteX0" fmla="*/ 0 w 11568998"/>
              <a:gd name="connsiteY0" fmla="*/ 0 h 5582760"/>
              <a:gd name="connsiteX1" fmla="*/ 11568998 w 11568998"/>
              <a:gd name="connsiteY1" fmla="*/ 0 h 5582760"/>
              <a:gd name="connsiteX2" fmla="*/ 11568998 w 11568998"/>
              <a:gd name="connsiteY2" fmla="*/ 4789269 h 5582760"/>
              <a:gd name="connsiteX3" fmla="*/ 10774600 w 11568998"/>
              <a:gd name="connsiteY3" fmla="*/ 5582760 h 5582760"/>
              <a:gd name="connsiteX4" fmla="*/ 0 w 11568998"/>
              <a:gd name="connsiteY4" fmla="*/ 5582760 h 5582760"/>
              <a:gd name="connsiteX5" fmla="*/ 0 w 11568998"/>
              <a:gd name="connsiteY5" fmla="*/ 0 h 5582760"/>
              <a:gd name="connsiteX6" fmla="*/ 0 w 11568998"/>
              <a:gd name="connsiteY6" fmla="*/ 0 h 5582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68998" h="5582760">
                <a:moveTo>
                  <a:pt x="0" y="0"/>
                </a:moveTo>
                <a:lnTo>
                  <a:pt x="11568998" y="0"/>
                </a:lnTo>
                <a:lnTo>
                  <a:pt x="11568998" y="4789269"/>
                </a:lnTo>
                <a:cubicBezTo>
                  <a:pt x="11568998" y="5227219"/>
                  <a:pt x="11213052" y="5582760"/>
                  <a:pt x="10774600" y="5582760"/>
                </a:cubicBezTo>
                <a:lnTo>
                  <a:pt x="0" y="5582760"/>
                </a:lnTo>
                <a:lnTo>
                  <a:pt x="0" y="0"/>
                </a:lnTo>
                <a:lnTo>
                  <a:pt x="0" y="0"/>
                </a:lnTo>
                <a:close/>
              </a:path>
            </a:pathLst>
          </a:custGeom>
          <a:solidFill>
            <a:schemeClr val="accent2"/>
          </a:solidFill>
          <a:ln w="6367" cap="flat">
            <a:noFill/>
            <a:prstDash val="solid"/>
            <a:miter/>
          </a:ln>
        </p:spPr>
        <p:txBody>
          <a:bodyPr rtlCol="0" anchor="ctr"/>
          <a:lstStyle/>
          <a:p>
            <a:endParaRPr lang="fr-FR"/>
          </a:p>
        </p:txBody>
      </p:sp>
      <p:sp>
        <p:nvSpPr>
          <p:cNvPr id="22" name="Espace réservé du texte 21">
            <a:extLst>
              <a:ext uri="{FF2B5EF4-FFF2-40B4-BE49-F238E27FC236}">
                <a16:creationId xmlns:a16="http://schemas.microsoft.com/office/drawing/2014/main" id="{2D9483B1-2ADA-1371-1679-F37236BB0329}"/>
              </a:ext>
            </a:extLst>
          </p:cNvPr>
          <p:cNvSpPr>
            <a:spLocks noGrp="1"/>
          </p:cNvSpPr>
          <p:nvPr>
            <p:ph type="body" sz="quarter" idx="14" hasCustomPrompt="1"/>
          </p:nvPr>
        </p:nvSpPr>
        <p:spPr>
          <a:xfrm>
            <a:off x="556248" y="3872754"/>
            <a:ext cx="5092198" cy="1972462"/>
          </a:xfrm>
        </p:spPr>
        <p:txBody>
          <a:bodyPr anchor="t"/>
          <a:lstStyle>
            <a:lvl1pPr>
              <a:lnSpc>
                <a:spcPct val="100000"/>
              </a:lnSpc>
              <a:spcBef>
                <a:spcPts val="0"/>
              </a:spcBef>
              <a:defRPr sz="2800" cap="all" baseline="0">
                <a:solidFill>
                  <a:schemeClr val="tx2"/>
                </a:solidFill>
                <a:effectLst/>
              </a:defRPr>
            </a:lvl1pPr>
            <a:lvl2pPr>
              <a:lnSpc>
                <a:spcPct val="100000"/>
              </a:lnSpc>
              <a:spcBef>
                <a:spcPts val="800"/>
              </a:spcBef>
              <a:defRPr sz="2200" b="0" i="0" cap="all" baseline="0">
                <a:solidFill>
                  <a:schemeClr val="tx2"/>
                </a:solidFill>
                <a:effectLst/>
                <a:latin typeface="Montserrat Medium" pitchFamily="2" charset="77"/>
              </a:defRPr>
            </a:lvl2pPr>
            <a:lvl3pPr marL="0" indent="0">
              <a:lnSpc>
                <a:spcPct val="100000"/>
              </a:lnSpc>
              <a:spcBef>
                <a:spcPts val="300"/>
              </a:spcBef>
              <a:buNone/>
              <a:defRPr sz="1700" b="0" i="0">
                <a:solidFill>
                  <a:schemeClr val="bg1"/>
                </a:solidFill>
                <a:effectLst/>
                <a:latin typeface="Montserrat" pitchFamily="2" charset="77"/>
              </a:defRPr>
            </a:lvl3pPr>
          </a:lstStyle>
          <a:p>
            <a:pPr lvl="0"/>
            <a:r>
              <a:rPr lang="fr-FR" dirty="0" err="1"/>
              <a:t>Chapter</a:t>
            </a:r>
            <a:br>
              <a:rPr lang="fr-FR" dirty="0"/>
            </a:br>
            <a:r>
              <a:rPr lang="fr-FR" dirty="0" err="1"/>
              <a:t>Title</a:t>
            </a:r>
            <a:endParaRPr lang="fr-FR" dirty="0"/>
          </a:p>
          <a:p>
            <a:pPr lvl="1"/>
            <a:r>
              <a:rPr lang="fr-FR" dirty="0" err="1"/>
              <a:t>subtitle</a:t>
            </a:r>
            <a:endParaRPr lang="fr-FR" dirty="0"/>
          </a:p>
        </p:txBody>
      </p:sp>
      <p:sp>
        <p:nvSpPr>
          <p:cNvPr id="4" name="Espace réservé du numéro de diapositive 5">
            <a:extLst>
              <a:ext uri="{FF2B5EF4-FFF2-40B4-BE49-F238E27FC236}">
                <a16:creationId xmlns:a16="http://schemas.microsoft.com/office/drawing/2014/main" id="{2FF4BD0F-5858-CC2A-6A0F-F10BBA3E161B}"/>
              </a:ext>
            </a:extLst>
          </p:cNvPr>
          <p:cNvSpPr>
            <a:spLocks noGrp="1"/>
          </p:cNvSpPr>
          <p:nvPr>
            <p:ph type="sldNum" sz="quarter" idx="4"/>
          </p:nvPr>
        </p:nvSpPr>
        <p:spPr>
          <a:xfrm>
            <a:off x="11198908" y="6402650"/>
            <a:ext cx="681941" cy="365125"/>
          </a:xfrm>
          <a:prstGeom prst="rect">
            <a:avLst/>
          </a:prstGeom>
        </p:spPr>
        <p:txBody>
          <a:bodyPr vert="horz" lIns="0" tIns="45720" rIns="0" bIns="45720" rtlCol="0" anchor="ctr"/>
          <a:lstStyle>
            <a:lvl1pPr algn="r">
              <a:defRPr sz="1200" b="0" i="0">
                <a:solidFill>
                  <a:schemeClr val="tx1"/>
                </a:solidFill>
                <a:latin typeface="Montserrat" pitchFamily="2" charset="77"/>
              </a:defRPr>
            </a:lvl1pPr>
          </a:lstStyle>
          <a:p>
            <a:fld id="{28C3A29D-46EB-E64A-9FC1-77CA8EAA61A9}" type="slidenum">
              <a:rPr lang="fr-FR" smtClean="0"/>
              <a:pPr/>
              <a:t>‹N°›</a:t>
            </a:fld>
            <a:endParaRPr lang="fr-FR" dirty="0"/>
          </a:p>
        </p:txBody>
      </p:sp>
      <p:sp>
        <p:nvSpPr>
          <p:cNvPr id="13" name="Espace réservé pour une image  12">
            <a:extLst>
              <a:ext uri="{FF2B5EF4-FFF2-40B4-BE49-F238E27FC236}">
                <a16:creationId xmlns:a16="http://schemas.microsoft.com/office/drawing/2014/main" id="{006819A5-1077-680E-7163-9474CB6549F1}"/>
              </a:ext>
            </a:extLst>
          </p:cNvPr>
          <p:cNvSpPr>
            <a:spLocks noGrp="1"/>
          </p:cNvSpPr>
          <p:nvPr>
            <p:ph type="pic" sz="quarter" idx="15" hasCustomPrompt="1"/>
          </p:nvPr>
        </p:nvSpPr>
        <p:spPr>
          <a:xfrm>
            <a:off x="6095999" y="726139"/>
            <a:ext cx="5784148" cy="5582760"/>
          </a:xfrm>
          <a:custGeom>
            <a:avLst/>
            <a:gdLst>
              <a:gd name="connsiteX0" fmla="*/ 0 w 5784148"/>
              <a:gd name="connsiteY0" fmla="*/ 0 h 5582760"/>
              <a:gd name="connsiteX1" fmla="*/ 5784148 w 5784148"/>
              <a:gd name="connsiteY1" fmla="*/ 0 h 5582760"/>
              <a:gd name="connsiteX2" fmla="*/ 5784148 w 5784148"/>
              <a:gd name="connsiteY2" fmla="*/ 4789269 h 5582760"/>
              <a:gd name="connsiteX3" fmla="*/ 4989750 w 5784148"/>
              <a:gd name="connsiteY3" fmla="*/ 5582760 h 5582760"/>
              <a:gd name="connsiteX4" fmla="*/ 0 w 5784148"/>
              <a:gd name="connsiteY4" fmla="*/ 5582760 h 5582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4148" h="5582760">
                <a:moveTo>
                  <a:pt x="0" y="0"/>
                </a:moveTo>
                <a:lnTo>
                  <a:pt x="5784148" y="0"/>
                </a:lnTo>
                <a:lnTo>
                  <a:pt x="5784148" y="4789269"/>
                </a:lnTo>
                <a:cubicBezTo>
                  <a:pt x="5784148" y="5227219"/>
                  <a:pt x="5428202" y="5582760"/>
                  <a:pt x="4989750" y="5582760"/>
                </a:cubicBezTo>
                <a:lnTo>
                  <a:pt x="0" y="5582760"/>
                </a:lnTo>
                <a:close/>
              </a:path>
            </a:pathLst>
          </a:custGeom>
        </p:spPr>
        <p:txBody>
          <a:bodyPr wrap="square" anchor="ctr">
            <a:noAutofit/>
          </a:bodyPr>
          <a:lstStyle>
            <a:lvl1pPr algn="ctr">
              <a:defRPr>
                <a:solidFill>
                  <a:schemeClr val="tx2"/>
                </a:solidFill>
              </a:defRPr>
            </a:lvl1pPr>
          </a:lstStyle>
          <a:p>
            <a:r>
              <a:rPr lang="fr-FR" dirty="0"/>
              <a:t>Insert </a:t>
            </a:r>
            <a:r>
              <a:rPr lang="fr-FR" dirty="0" err="1"/>
              <a:t>your</a:t>
            </a:r>
            <a:r>
              <a:rPr lang="fr-FR" dirty="0"/>
              <a:t> </a:t>
            </a:r>
            <a:r>
              <a:rPr lang="fr-FR" dirty="0" err="1"/>
              <a:t>picture</a:t>
            </a:r>
            <a:r>
              <a:rPr lang="fr-FR" dirty="0"/>
              <a:t> </a:t>
            </a:r>
            <a:r>
              <a:rPr lang="fr-FR" dirty="0" err="1"/>
              <a:t>here</a:t>
            </a:r>
            <a:endParaRPr lang="fr-FR" dirty="0"/>
          </a:p>
        </p:txBody>
      </p:sp>
    </p:spTree>
    <p:extLst>
      <p:ext uri="{BB962C8B-B14F-4D97-AF65-F5344CB8AC3E}">
        <p14:creationId xmlns:p14="http://schemas.microsoft.com/office/powerpoint/2010/main" val="220500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slide grey 1 + pic">
    <p:spTree>
      <p:nvGrpSpPr>
        <p:cNvPr id="1" name=""/>
        <p:cNvGrpSpPr/>
        <p:nvPr/>
      </p:nvGrpSpPr>
      <p:grpSpPr>
        <a:xfrm>
          <a:off x="0" y="0"/>
          <a:ext cx="0" cy="0"/>
          <a:chOff x="0" y="0"/>
          <a:chExt cx="0" cy="0"/>
        </a:xfrm>
      </p:grpSpPr>
      <p:sp>
        <p:nvSpPr>
          <p:cNvPr id="14" name="Graphique 2">
            <a:extLst>
              <a:ext uri="{FF2B5EF4-FFF2-40B4-BE49-F238E27FC236}">
                <a16:creationId xmlns:a16="http://schemas.microsoft.com/office/drawing/2014/main" id="{C6D1CA58-F1B9-B4B2-7E8E-5AABB7FB5A40}"/>
              </a:ext>
            </a:extLst>
          </p:cNvPr>
          <p:cNvSpPr/>
          <p:nvPr userDrawn="1"/>
        </p:nvSpPr>
        <p:spPr>
          <a:xfrm>
            <a:off x="311150" y="726140"/>
            <a:ext cx="11568998" cy="5582760"/>
          </a:xfrm>
          <a:custGeom>
            <a:avLst/>
            <a:gdLst>
              <a:gd name="connsiteX0" fmla="*/ 0 w 11568998"/>
              <a:gd name="connsiteY0" fmla="*/ 0 h 5582760"/>
              <a:gd name="connsiteX1" fmla="*/ 11568998 w 11568998"/>
              <a:gd name="connsiteY1" fmla="*/ 0 h 5582760"/>
              <a:gd name="connsiteX2" fmla="*/ 11568998 w 11568998"/>
              <a:gd name="connsiteY2" fmla="*/ 4789269 h 5582760"/>
              <a:gd name="connsiteX3" fmla="*/ 10774600 w 11568998"/>
              <a:gd name="connsiteY3" fmla="*/ 5582760 h 5582760"/>
              <a:gd name="connsiteX4" fmla="*/ 0 w 11568998"/>
              <a:gd name="connsiteY4" fmla="*/ 5582760 h 5582760"/>
              <a:gd name="connsiteX5" fmla="*/ 0 w 11568998"/>
              <a:gd name="connsiteY5" fmla="*/ 0 h 5582760"/>
              <a:gd name="connsiteX6" fmla="*/ 0 w 11568998"/>
              <a:gd name="connsiteY6" fmla="*/ 0 h 5582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68998" h="5582760">
                <a:moveTo>
                  <a:pt x="0" y="0"/>
                </a:moveTo>
                <a:lnTo>
                  <a:pt x="11568998" y="0"/>
                </a:lnTo>
                <a:lnTo>
                  <a:pt x="11568998" y="4789269"/>
                </a:lnTo>
                <a:cubicBezTo>
                  <a:pt x="11568998" y="5227219"/>
                  <a:pt x="11213052" y="5582760"/>
                  <a:pt x="10774600" y="5582760"/>
                </a:cubicBezTo>
                <a:lnTo>
                  <a:pt x="0" y="5582760"/>
                </a:lnTo>
                <a:lnTo>
                  <a:pt x="0" y="0"/>
                </a:lnTo>
                <a:lnTo>
                  <a:pt x="0" y="0"/>
                </a:lnTo>
                <a:close/>
              </a:path>
            </a:pathLst>
          </a:custGeom>
          <a:solidFill>
            <a:schemeClr val="accent3"/>
          </a:solidFill>
          <a:ln w="6367" cap="flat">
            <a:noFill/>
            <a:prstDash val="solid"/>
            <a:miter/>
          </a:ln>
        </p:spPr>
        <p:txBody>
          <a:bodyPr rtlCol="0" anchor="ctr"/>
          <a:lstStyle/>
          <a:p>
            <a:endParaRPr lang="fr-FR"/>
          </a:p>
        </p:txBody>
      </p:sp>
      <p:sp>
        <p:nvSpPr>
          <p:cNvPr id="22" name="Espace réservé du texte 21">
            <a:extLst>
              <a:ext uri="{FF2B5EF4-FFF2-40B4-BE49-F238E27FC236}">
                <a16:creationId xmlns:a16="http://schemas.microsoft.com/office/drawing/2014/main" id="{2D9483B1-2ADA-1371-1679-F37236BB0329}"/>
              </a:ext>
            </a:extLst>
          </p:cNvPr>
          <p:cNvSpPr>
            <a:spLocks noGrp="1"/>
          </p:cNvSpPr>
          <p:nvPr>
            <p:ph type="body" sz="quarter" idx="14" hasCustomPrompt="1"/>
          </p:nvPr>
        </p:nvSpPr>
        <p:spPr>
          <a:xfrm>
            <a:off x="556248" y="3872754"/>
            <a:ext cx="5092198" cy="1972462"/>
          </a:xfrm>
        </p:spPr>
        <p:txBody>
          <a:bodyPr anchor="t"/>
          <a:lstStyle>
            <a:lvl1pPr>
              <a:lnSpc>
                <a:spcPct val="100000"/>
              </a:lnSpc>
              <a:spcBef>
                <a:spcPts val="0"/>
              </a:spcBef>
              <a:defRPr sz="2800" cap="all" baseline="0">
                <a:solidFill>
                  <a:schemeClr val="tx2"/>
                </a:solidFill>
                <a:effectLst/>
              </a:defRPr>
            </a:lvl1pPr>
            <a:lvl2pPr>
              <a:lnSpc>
                <a:spcPct val="100000"/>
              </a:lnSpc>
              <a:spcBef>
                <a:spcPts val="800"/>
              </a:spcBef>
              <a:defRPr sz="2200" b="0" i="0" cap="all" baseline="0">
                <a:solidFill>
                  <a:schemeClr val="tx2"/>
                </a:solidFill>
                <a:effectLst/>
                <a:latin typeface="Montserrat Medium" pitchFamily="2" charset="77"/>
              </a:defRPr>
            </a:lvl2pPr>
            <a:lvl3pPr marL="0" indent="0">
              <a:lnSpc>
                <a:spcPct val="100000"/>
              </a:lnSpc>
              <a:spcBef>
                <a:spcPts val="300"/>
              </a:spcBef>
              <a:buNone/>
              <a:defRPr sz="1700" b="0" i="0">
                <a:solidFill>
                  <a:schemeClr val="bg1"/>
                </a:solidFill>
                <a:effectLst/>
                <a:latin typeface="Montserrat" pitchFamily="2" charset="77"/>
              </a:defRPr>
            </a:lvl3pPr>
          </a:lstStyle>
          <a:p>
            <a:pPr lvl="0"/>
            <a:r>
              <a:rPr lang="fr-FR" dirty="0" err="1"/>
              <a:t>Chapter</a:t>
            </a:r>
            <a:br>
              <a:rPr lang="fr-FR" dirty="0"/>
            </a:br>
            <a:r>
              <a:rPr lang="fr-FR" dirty="0" err="1"/>
              <a:t>Title</a:t>
            </a:r>
            <a:endParaRPr lang="fr-FR" dirty="0"/>
          </a:p>
          <a:p>
            <a:pPr lvl="1"/>
            <a:r>
              <a:rPr lang="fr-FR" dirty="0" err="1"/>
              <a:t>subtitle</a:t>
            </a:r>
            <a:endParaRPr lang="fr-FR" dirty="0"/>
          </a:p>
        </p:txBody>
      </p:sp>
      <p:sp>
        <p:nvSpPr>
          <p:cNvPr id="4" name="Espace réservé du numéro de diapositive 5">
            <a:extLst>
              <a:ext uri="{FF2B5EF4-FFF2-40B4-BE49-F238E27FC236}">
                <a16:creationId xmlns:a16="http://schemas.microsoft.com/office/drawing/2014/main" id="{2FF4BD0F-5858-CC2A-6A0F-F10BBA3E161B}"/>
              </a:ext>
            </a:extLst>
          </p:cNvPr>
          <p:cNvSpPr>
            <a:spLocks noGrp="1"/>
          </p:cNvSpPr>
          <p:nvPr>
            <p:ph type="sldNum" sz="quarter" idx="4"/>
          </p:nvPr>
        </p:nvSpPr>
        <p:spPr>
          <a:xfrm>
            <a:off x="11198908" y="6402650"/>
            <a:ext cx="681941" cy="365125"/>
          </a:xfrm>
          <a:prstGeom prst="rect">
            <a:avLst/>
          </a:prstGeom>
        </p:spPr>
        <p:txBody>
          <a:bodyPr vert="horz" lIns="0" tIns="45720" rIns="0" bIns="45720" rtlCol="0" anchor="ctr"/>
          <a:lstStyle>
            <a:lvl1pPr algn="r">
              <a:defRPr sz="1200" b="0" i="0">
                <a:solidFill>
                  <a:schemeClr val="tx1"/>
                </a:solidFill>
                <a:latin typeface="Montserrat" pitchFamily="2" charset="77"/>
              </a:defRPr>
            </a:lvl1pPr>
          </a:lstStyle>
          <a:p>
            <a:fld id="{28C3A29D-46EB-E64A-9FC1-77CA8EAA61A9}" type="slidenum">
              <a:rPr lang="fr-FR" smtClean="0"/>
              <a:pPr/>
              <a:t>‹N°›</a:t>
            </a:fld>
            <a:endParaRPr lang="fr-FR" dirty="0"/>
          </a:p>
        </p:txBody>
      </p:sp>
      <p:sp>
        <p:nvSpPr>
          <p:cNvPr id="13" name="Espace réservé pour une image  12">
            <a:extLst>
              <a:ext uri="{FF2B5EF4-FFF2-40B4-BE49-F238E27FC236}">
                <a16:creationId xmlns:a16="http://schemas.microsoft.com/office/drawing/2014/main" id="{006819A5-1077-680E-7163-9474CB6549F1}"/>
              </a:ext>
            </a:extLst>
          </p:cNvPr>
          <p:cNvSpPr>
            <a:spLocks noGrp="1"/>
          </p:cNvSpPr>
          <p:nvPr>
            <p:ph type="pic" sz="quarter" idx="15" hasCustomPrompt="1"/>
          </p:nvPr>
        </p:nvSpPr>
        <p:spPr>
          <a:xfrm>
            <a:off x="6095999" y="726139"/>
            <a:ext cx="5784148" cy="5582760"/>
          </a:xfrm>
          <a:custGeom>
            <a:avLst/>
            <a:gdLst>
              <a:gd name="connsiteX0" fmla="*/ 0 w 5784148"/>
              <a:gd name="connsiteY0" fmla="*/ 0 h 5582760"/>
              <a:gd name="connsiteX1" fmla="*/ 5784148 w 5784148"/>
              <a:gd name="connsiteY1" fmla="*/ 0 h 5582760"/>
              <a:gd name="connsiteX2" fmla="*/ 5784148 w 5784148"/>
              <a:gd name="connsiteY2" fmla="*/ 4789269 h 5582760"/>
              <a:gd name="connsiteX3" fmla="*/ 4989750 w 5784148"/>
              <a:gd name="connsiteY3" fmla="*/ 5582760 h 5582760"/>
              <a:gd name="connsiteX4" fmla="*/ 0 w 5784148"/>
              <a:gd name="connsiteY4" fmla="*/ 5582760 h 5582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4148" h="5582760">
                <a:moveTo>
                  <a:pt x="0" y="0"/>
                </a:moveTo>
                <a:lnTo>
                  <a:pt x="5784148" y="0"/>
                </a:lnTo>
                <a:lnTo>
                  <a:pt x="5784148" y="4789269"/>
                </a:lnTo>
                <a:cubicBezTo>
                  <a:pt x="5784148" y="5227219"/>
                  <a:pt x="5428202" y="5582760"/>
                  <a:pt x="4989750" y="5582760"/>
                </a:cubicBezTo>
                <a:lnTo>
                  <a:pt x="0" y="5582760"/>
                </a:lnTo>
                <a:close/>
              </a:path>
            </a:pathLst>
          </a:custGeom>
        </p:spPr>
        <p:txBody>
          <a:bodyPr wrap="square" anchor="ctr">
            <a:noAutofit/>
          </a:bodyPr>
          <a:lstStyle>
            <a:lvl1pPr algn="ctr">
              <a:defRPr>
                <a:solidFill>
                  <a:schemeClr val="tx2"/>
                </a:solidFill>
              </a:defRPr>
            </a:lvl1pPr>
          </a:lstStyle>
          <a:p>
            <a:pPr marL="0" marR="0" lvl="0" indent="0" algn="ctr"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fr-FR" dirty="0"/>
              <a:t>Insert </a:t>
            </a:r>
            <a:r>
              <a:rPr lang="fr-FR" dirty="0" err="1"/>
              <a:t>your</a:t>
            </a:r>
            <a:r>
              <a:rPr lang="fr-FR" dirty="0"/>
              <a:t> </a:t>
            </a:r>
            <a:r>
              <a:rPr lang="fr-FR" dirty="0" err="1"/>
              <a:t>picture</a:t>
            </a:r>
            <a:r>
              <a:rPr lang="fr-FR" dirty="0"/>
              <a:t> </a:t>
            </a:r>
            <a:r>
              <a:rPr lang="fr-FR" dirty="0" err="1"/>
              <a:t>here</a:t>
            </a:r>
            <a:endParaRPr lang="fr-FR" dirty="0"/>
          </a:p>
        </p:txBody>
      </p:sp>
    </p:spTree>
    <p:extLst>
      <p:ext uri="{BB962C8B-B14F-4D97-AF65-F5344CB8AC3E}">
        <p14:creationId xmlns:p14="http://schemas.microsoft.com/office/powerpoint/2010/main" val="102852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 blue 2 - txt + pic">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BBBC3EF-3AD5-A281-2094-D5ACA367D553}"/>
              </a:ext>
            </a:extLst>
          </p:cNvPr>
          <p:cNvSpPr/>
          <p:nvPr userDrawn="1"/>
        </p:nvSpPr>
        <p:spPr>
          <a:xfrm>
            <a:off x="311150" y="1778000"/>
            <a:ext cx="5784850" cy="4522536"/>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sp>
        <p:nvSpPr>
          <p:cNvPr id="22" name="Espace réservé du texte 21">
            <a:extLst>
              <a:ext uri="{FF2B5EF4-FFF2-40B4-BE49-F238E27FC236}">
                <a16:creationId xmlns:a16="http://schemas.microsoft.com/office/drawing/2014/main" id="{EC33F092-A0C8-F569-59B8-1D680CBA28A9}"/>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2" name="Espace réservé pour une image  1">
            <a:extLst>
              <a:ext uri="{FF2B5EF4-FFF2-40B4-BE49-F238E27FC236}">
                <a16:creationId xmlns:a16="http://schemas.microsoft.com/office/drawing/2014/main" id="{51DBB54B-B618-D8CC-38A1-711066B53333}"/>
              </a:ext>
            </a:extLst>
          </p:cNvPr>
          <p:cNvSpPr>
            <a:spLocks noGrp="1"/>
          </p:cNvSpPr>
          <p:nvPr>
            <p:ph type="pic" sz="quarter" idx="16" hasCustomPrompt="1"/>
          </p:nvPr>
        </p:nvSpPr>
        <p:spPr>
          <a:xfrm>
            <a:off x="6103400" y="718559"/>
            <a:ext cx="5786282" cy="5583886"/>
          </a:xfrm>
          <a:custGeom>
            <a:avLst/>
            <a:gdLst>
              <a:gd name="connsiteX0" fmla="*/ 2929023 w 5786282"/>
              <a:gd name="connsiteY0" fmla="*/ 0 h 5583886"/>
              <a:gd name="connsiteX1" fmla="*/ 5786282 w 5786282"/>
              <a:gd name="connsiteY1" fmla="*/ 0 h 5583886"/>
              <a:gd name="connsiteX2" fmla="*/ 5786282 w 5786282"/>
              <a:gd name="connsiteY2" fmla="*/ 5583886 h 5583886"/>
              <a:gd name="connsiteX3" fmla="*/ 0 w 5786282"/>
              <a:gd name="connsiteY3" fmla="*/ 5583886 h 5583886"/>
              <a:gd name="connsiteX4" fmla="*/ 0 w 5786282"/>
              <a:gd name="connsiteY4" fmla="*/ 1061021 h 5583886"/>
              <a:gd name="connsiteX5" fmla="*/ 2255491 w 5786282"/>
              <a:gd name="connsiteY5" fmla="*/ 1061021 h 5583886"/>
              <a:gd name="connsiteX6" fmla="*/ 2864665 w 5786282"/>
              <a:gd name="connsiteY6" fmla="*/ 452541 h 5583886"/>
              <a:gd name="connsiteX7" fmla="*/ 2864665 w 5786282"/>
              <a:gd name="connsiteY7" fmla="*/ 64285 h 5583886"/>
              <a:gd name="connsiteX8" fmla="*/ 2929023 w 5786282"/>
              <a:gd name="connsiteY8" fmla="*/ 0 h 558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86282" h="5583886">
                <a:moveTo>
                  <a:pt x="2929023" y="0"/>
                </a:moveTo>
                <a:lnTo>
                  <a:pt x="5786282" y="0"/>
                </a:lnTo>
                <a:lnTo>
                  <a:pt x="5786282" y="5583886"/>
                </a:lnTo>
                <a:lnTo>
                  <a:pt x="0" y="5583886"/>
                </a:lnTo>
                <a:lnTo>
                  <a:pt x="0" y="1061021"/>
                </a:lnTo>
                <a:lnTo>
                  <a:pt x="2255491" y="1061021"/>
                </a:lnTo>
                <a:cubicBezTo>
                  <a:pt x="2591938" y="1061021"/>
                  <a:pt x="2864665" y="788605"/>
                  <a:pt x="2864665" y="452541"/>
                </a:cubicBezTo>
                <a:lnTo>
                  <a:pt x="2864665" y="64285"/>
                </a:lnTo>
                <a:cubicBezTo>
                  <a:pt x="2864665" y="28642"/>
                  <a:pt x="2893340" y="0"/>
                  <a:pt x="2929023" y="0"/>
                </a:cubicBezTo>
                <a:close/>
              </a:path>
            </a:pathLst>
          </a:custGeom>
        </p:spPr>
        <p:txBody>
          <a:bodyPr wrap="square" anchor="ctr">
            <a:noAutofit/>
          </a:bodyPr>
          <a:lstStyle>
            <a:lvl1pPr algn="ctr">
              <a:defRPr/>
            </a:lvl1pPr>
          </a:lstStyle>
          <a:p>
            <a:pPr marL="0" marR="0" lvl="0" indent="0" algn="ctr"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3" name="Espace réservé du texte 23">
            <a:extLst>
              <a:ext uri="{FF2B5EF4-FFF2-40B4-BE49-F238E27FC236}">
                <a16:creationId xmlns:a16="http://schemas.microsoft.com/office/drawing/2014/main" id="{33672B89-7282-680F-5F4B-DE0DB45A92DC}"/>
              </a:ext>
            </a:extLst>
          </p:cNvPr>
          <p:cNvSpPr>
            <a:spLocks noGrp="1"/>
          </p:cNvSpPr>
          <p:nvPr>
            <p:ph type="body" sz="quarter" idx="15" hasCustomPrompt="1"/>
          </p:nvPr>
        </p:nvSpPr>
        <p:spPr>
          <a:xfrm>
            <a:off x="482459" y="2195693"/>
            <a:ext cx="5442233" cy="3684246"/>
          </a:xfrm>
        </p:spPr>
        <p:txBody>
          <a:bodyPr/>
          <a:lstStyle>
            <a:lvl1pPr>
              <a:spcAft>
                <a:spcPts val="1200"/>
              </a:spcAft>
              <a:defRPr>
                <a:solidFill>
                  <a:schemeClr val="tx1"/>
                </a:solidFill>
              </a:defRPr>
            </a:lvl1pPr>
            <a:lvl2pPr>
              <a:defRPr>
                <a:solidFill>
                  <a:schemeClr val="tx1"/>
                </a:solidFill>
              </a:defRPr>
            </a:lvl2pPr>
            <a:lvl3pPr>
              <a:defRPr>
                <a:solidFill>
                  <a:schemeClr val="tx1"/>
                </a:solidFill>
              </a:defRPr>
            </a:lvl3pPr>
            <a:lvl4pPr>
              <a:defRPr>
                <a:solidFill>
                  <a:schemeClr val="accent5"/>
                </a:solidFill>
              </a:defRPr>
            </a:lvl4pPr>
            <a:lvl5pPr>
              <a:defRPr>
                <a:solidFill>
                  <a:schemeClr val="accent5"/>
                </a:solidFill>
              </a:defRPr>
            </a:lvl5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a:t>Texte </a:t>
            </a:r>
            <a:r>
              <a:rPr lang="fr-FR" dirty="0" err="1"/>
              <a:t>level</a:t>
            </a:r>
            <a:r>
              <a:rPr lang="fr-FR" dirty="0"/>
              <a:t> 2 </a:t>
            </a:r>
            <a:r>
              <a:rPr lang="fr-FR" dirty="0" err="1"/>
              <a:t>bullet</a:t>
            </a:r>
            <a:r>
              <a:rPr lang="fr-FR" dirty="0"/>
              <a:t> point</a:t>
            </a:r>
          </a:p>
        </p:txBody>
      </p:sp>
      <p:sp>
        <p:nvSpPr>
          <p:cNvPr id="4" name="Espace réservé du texte 3">
            <a:extLst>
              <a:ext uri="{FF2B5EF4-FFF2-40B4-BE49-F238E27FC236}">
                <a16:creationId xmlns:a16="http://schemas.microsoft.com/office/drawing/2014/main" id="{C99C5BDB-1EEF-1AD7-16EE-E4FA4F149E07}"/>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7" name="Espace réservé pour une image  6">
            <a:extLst>
              <a:ext uri="{FF2B5EF4-FFF2-40B4-BE49-F238E27FC236}">
                <a16:creationId xmlns:a16="http://schemas.microsoft.com/office/drawing/2014/main" id="{C58349DD-7F7E-4612-3073-F143B5426638}"/>
              </a:ext>
            </a:extLst>
          </p:cNvPr>
          <p:cNvSpPr>
            <a:spLocks noGrp="1"/>
          </p:cNvSpPr>
          <p:nvPr>
            <p:ph type="pic" sz="quarter" idx="31"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3655746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 white - txt + pic">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sp>
        <p:nvSpPr>
          <p:cNvPr id="22" name="Espace réservé du texte 21">
            <a:extLst>
              <a:ext uri="{FF2B5EF4-FFF2-40B4-BE49-F238E27FC236}">
                <a16:creationId xmlns:a16="http://schemas.microsoft.com/office/drawing/2014/main" id="{EC33F092-A0C8-F569-59B8-1D680CBA28A9}"/>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3" name="Espace réservé pour une image  2">
            <a:extLst>
              <a:ext uri="{FF2B5EF4-FFF2-40B4-BE49-F238E27FC236}">
                <a16:creationId xmlns:a16="http://schemas.microsoft.com/office/drawing/2014/main" id="{5A039DA7-65D6-42CB-D9F0-D95520822160}"/>
              </a:ext>
            </a:extLst>
          </p:cNvPr>
          <p:cNvSpPr>
            <a:spLocks noGrp="1"/>
          </p:cNvSpPr>
          <p:nvPr>
            <p:ph type="pic" sz="quarter" idx="16" hasCustomPrompt="1"/>
          </p:nvPr>
        </p:nvSpPr>
        <p:spPr>
          <a:xfrm>
            <a:off x="6103400" y="718559"/>
            <a:ext cx="5786282" cy="5583886"/>
          </a:xfrm>
          <a:custGeom>
            <a:avLst/>
            <a:gdLst>
              <a:gd name="connsiteX0" fmla="*/ 2929023 w 5786282"/>
              <a:gd name="connsiteY0" fmla="*/ 0 h 5583886"/>
              <a:gd name="connsiteX1" fmla="*/ 5786282 w 5786282"/>
              <a:gd name="connsiteY1" fmla="*/ 0 h 5583886"/>
              <a:gd name="connsiteX2" fmla="*/ 5786282 w 5786282"/>
              <a:gd name="connsiteY2" fmla="*/ 5583886 h 5583886"/>
              <a:gd name="connsiteX3" fmla="*/ 0 w 5786282"/>
              <a:gd name="connsiteY3" fmla="*/ 5583886 h 5583886"/>
              <a:gd name="connsiteX4" fmla="*/ 0 w 5786282"/>
              <a:gd name="connsiteY4" fmla="*/ 1061021 h 5583886"/>
              <a:gd name="connsiteX5" fmla="*/ 2255491 w 5786282"/>
              <a:gd name="connsiteY5" fmla="*/ 1061021 h 5583886"/>
              <a:gd name="connsiteX6" fmla="*/ 2864665 w 5786282"/>
              <a:gd name="connsiteY6" fmla="*/ 452541 h 5583886"/>
              <a:gd name="connsiteX7" fmla="*/ 2864665 w 5786282"/>
              <a:gd name="connsiteY7" fmla="*/ 64285 h 5583886"/>
              <a:gd name="connsiteX8" fmla="*/ 2929023 w 5786282"/>
              <a:gd name="connsiteY8" fmla="*/ 0 h 558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86282" h="5583886">
                <a:moveTo>
                  <a:pt x="2929023" y="0"/>
                </a:moveTo>
                <a:lnTo>
                  <a:pt x="5786282" y="0"/>
                </a:lnTo>
                <a:lnTo>
                  <a:pt x="5786282" y="5583886"/>
                </a:lnTo>
                <a:lnTo>
                  <a:pt x="0" y="5583886"/>
                </a:lnTo>
                <a:lnTo>
                  <a:pt x="0" y="1061021"/>
                </a:lnTo>
                <a:lnTo>
                  <a:pt x="2255491" y="1061021"/>
                </a:lnTo>
                <a:cubicBezTo>
                  <a:pt x="2591938" y="1061021"/>
                  <a:pt x="2864665" y="788605"/>
                  <a:pt x="2864665" y="452541"/>
                </a:cubicBezTo>
                <a:lnTo>
                  <a:pt x="2864665" y="64285"/>
                </a:lnTo>
                <a:cubicBezTo>
                  <a:pt x="2864665" y="28642"/>
                  <a:pt x="2893340" y="0"/>
                  <a:pt x="2929023" y="0"/>
                </a:cubicBezTo>
                <a:close/>
              </a:path>
            </a:pathLst>
          </a:custGeom>
        </p:spPr>
        <p:txBody>
          <a:bodyPr wrap="square" anchor="ctr">
            <a:noAutofit/>
          </a:bodyPr>
          <a:lstStyle>
            <a:lvl1pPr algn="ctr">
              <a:defRPr/>
            </a:lvl1pPr>
          </a:lstStyle>
          <a:p>
            <a:pPr marL="0" marR="0" lvl="0" indent="0" algn="ctr"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2" name="Espace réservé du texte 23">
            <a:extLst>
              <a:ext uri="{FF2B5EF4-FFF2-40B4-BE49-F238E27FC236}">
                <a16:creationId xmlns:a16="http://schemas.microsoft.com/office/drawing/2014/main" id="{AA7428E8-2B47-6A7F-CA34-8190D6876931}"/>
              </a:ext>
            </a:extLst>
          </p:cNvPr>
          <p:cNvSpPr>
            <a:spLocks noGrp="1"/>
          </p:cNvSpPr>
          <p:nvPr>
            <p:ph type="body" sz="quarter" idx="15" hasCustomPrompt="1"/>
          </p:nvPr>
        </p:nvSpPr>
        <p:spPr>
          <a:xfrm>
            <a:off x="482459" y="2195693"/>
            <a:ext cx="5442233" cy="3684246"/>
          </a:xfrm>
        </p:spPr>
        <p:txBody>
          <a:bodyPr/>
          <a:lstStyle>
            <a:lvl1pPr>
              <a:spcAft>
                <a:spcPts val="1200"/>
              </a:spcAft>
              <a:defRPr>
                <a:solidFill>
                  <a:schemeClr val="tx1"/>
                </a:solidFill>
              </a:defRPr>
            </a:lvl1pPr>
            <a:lvl2pPr>
              <a:defRPr>
                <a:solidFill>
                  <a:schemeClr val="tx1"/>
                </a:solidFill>
              </a:defRPr>
            </a:lvl2pPr>
            <a:lvl3pPr>
              <a:defRPr>
                <a:solidFill>
                  <a:schemeClr val="tx1"/>
                </a:solidFill>
              </a:defRPr>
            </a:lvl3pPr>
            <a:lvl4pPr>
              <a:defRPr>
                <a:solidFill>
                  <a:schemeClr val="accent5"/>
                </a:solidFill>
              </a:defRPr>
            </a:lvl4pPr>
            <a:lvl5pPr>
              <a:defRPr>
                <a:solidFill>
                  <a:schemeClr val="accent5"/>
                </a:solidFill>
              </a:defRPr>
            </a:lvl5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a:t>Texte </a:t>
            </a:r>
            <a:r>
              <a:rPr lang="fr-FR" dirty="0" err="1"/>
              <a:t>level</a:t>
            </a:r>
            <a:r>
              <a:rPr lang="fr-FR" dirty="0"/>
              <a:t> 2 </a:t>
            </a:r>
            <a:r>
              <a:rPr lang="fr-FR" dirty="0" err="1"/>
              <a:t>bullet</a:t>
            </a:r>
            <a:r>
              <a:rPr lang="fr-FR" dirty="0"/>
              <a:t> point</a:t>
            </a:r>
          </a:p>
        </p:txBody>
      </p:sp>
      <p:sp>
        <p:nvSpPr>
          <p:cNvPr id="4" name="Espace réservé du texte 3">
            <a:extLst>
              <a:ext uri="{FF2B5EF4-FFF2-40B4-BE49-F238E27FC236}">
                <a16:creationId xmlns:a16="http://schemas.microsoft.com/office/drawing/2014/main" id="{2D7608A8-447D-3381-57FE-F9A51AC0E826}"/>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5" name="Espace réservé pour une image  6">
            <a:extLst>
              <a:ext uri="{FF2B5EF4-FFF2-40B4-BE49-F238E27FC236}">
                <a16:creationId xmlns:a16="http://schemas.microsoft.com/office/drawing/2014/main" id="{F3903649-B3DA-EEFB-BD2A-3F908C544F43}"/>
              </a:ext>
            </a:extLst>
          </p:cNvPr>
          <p:cNvSpPr>
            <a:spLocks noGrp="1"/>
          </p:cNvSpPr>
          <p:nvPr>
            <p:ph type="pic" sz="quarter" idx="31"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273960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5B1E451-80A2-2F07-435D-A26205F822C4}"/>
              </a:ext>
            </a:extLst>
          </p:cNvPr>
          <p:cNvSpPr>
            <a:spLocks noGrp="1"/>
          </p:cNvSpPr>
          <p:nvPr>
            <p:ph type="title"/>
          </p:nvPr>
        </p:nvSpPr>
        <p:spPr>
          <a:xfrm>
            <a:off x="838200" y="365125"/>
            <a:ext cx="10515600" cy="1325563"/>
          </a:xfrm>
          <a:prstGeom prst="rect">
            <a:avLst/>
          </a:prstGeom>
        </p:spPr>
        <p:txBody>
          <a:bodyPr vert="horz" lIns="0" tIns="45720" rIns="0" bIns="45720" rtlCol="0" anchor="ctr">
            <a:noAutofit/>
          </a:bodyPr>
          <a:lstStyle/>
          <a:p>
            <a:r>
              <a:rPr lang="fr-FR" dirty="0"/>
              <a:t>Modifiez le style du titre</a:t>
            </a:r>
          </a:p>
        </p:txBody>
      </p:sp>
      <p:sp>
        <p:nvSpPr>
          <p:cNvPr id="3" name="Espace réservé du texte 2">
            <a:extLst>
              <a:ext uri="{FF2B5EF4-FFF2-40B4-BE49-F238E27FC236}">
                <a16:creationId xmlns:a16="http://schemas.microsoft.com/office/drawing/2014/main" id="{D89B755F-DD80-BBB5-3129-17259B9AD1F2}"/>
              </a:ext>
            </a:extLst>
          </p:cNvPr>
          <p:cNvSpPr>
            <a:spLocks noGrp="1"/>
          </p:cNvSpPr>
          <p:nvPr>
            <p:ph type="body" idx="1"/>
          </p:nvPr>
        </p:nvSpPr>
        <p:spPr>
          <a:xfrm>
            <a:off x="838200" y="1690688"/>
            <a:ext cx="10515600" cy="3779458"/>
          </a:xfrm>
          <a:prstGeom prst="rect">
            <a:avLst/>
          </a:prstGeom>
        </p:spPr>
        <p:txBody>
          <a:bodyPr vert="horz" lIns="0" tIns="45720" rIns="0" bIns="45720" rtlCol="0">
            <a:no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a:extLst>
              <a:ext uri="{FF2B5EF4-FFF2-40B4-BE49-F238E27FC236}">
                <a16:creationId xmlns:a16="http://schemas.microsoft.com/office/drawing/2014/main" id="{C25722D6-324D-5297-7894-AD402746CD3C}"/>
              </a:ext>
            </a:extLst>
          </p:cNvPr>
          <p:cNvSpPr>
            <a:spLocks noGrp="1"/>
          </p:cNvSpPr>
          <p:nvPr>
            <p:ph type="sldNum" sz="quarter" idx="4"/>
          </p:nvPr>
        </p:nvSpPr>
        <p:spPr>
          <a:xfrm>
            <a:off x="11198908" y="6402650"/>
            <a:ext cx="681941" cy="365125"/>
          </a:xfrm>
          <a:prstGeom prst="rect">
            <a:avLst/>
          </a:prstGeom>
        </p:spPr>
        <p:txBody>
          <a:bodyPr vert="horz" lIns="0" tIns="45720" rIns="0" bIns="45720" rtlCol="0" anchor="ctr"/>
          <a:lstStyle>
            <a:lvl1pPr algn="r">
              <a:defRPr sz="1200" b="0" i="0">
                <a:solidFill>
                  <a:schemeClr val="tx1"/>
                </a:solidFill>
                <a:latin typeface="Montserrat" pitchFamily="2" charset="77"/>
              </a:defRPr>
            </a:lvl1pPr>
          </a:lstStyle>
          <a:p>
            <a:fld id="{28C3A29D-46EB-E64A-9FC1-77CA8EAA61A9}" type="slidenum">
              <a:rPr lang="fr-FR" smtClean="0"/>
              <a:pPr/>
              <a:t>‹N°›</a:t>
            </a:fld>
            <a:endParaRPr lang="fr-FR" dirty="0"/>
          </a:p>
        </p:txBody>
      </p:sp>
      <p:pic>
        <p:nvPicPr>
          <p:cNvPr id="14" name="Image 13">
            <a:extLst>
              <a:ext uri="{FF2B5EF4-FFF2-40B4-BE49-F238E27FC236}">
                <a16:creationId xmlns:a16="http://schemas.microsoft.com/office/drawing/2014/main" id="{11046EB3-40CC-FB21-7854-431745EA12CC}"/>
              </a:ext>
            </a:extLst>
          </p:cNvPr>
          <p:cNvPicPr>
            <a:picLocks noChangeAspect="1"/>
          </p:cNvPicPr>
          <p:nvPr userDrawn="1"/>
        </p:nvPicPr>
        <p:blipFill>
          <a:blip r:embed="rId25"/>
          <a:stretch>
            <a:fillRect/>
          </a:stretch>
        </p:blipFill>
        <p:spPr>
          <a:xfrm>
            <a:off x="9413875" y="36364"/>
            <a:ext cx="2679596" cy="758026"/>
          </a:xfrm>
          <a:prstGeom prst="rect">
            <a:avLst/>
          </a:prstGeom>
        </p:spPr>
      </p:pic>
      <p:sp>
        <p:nvSpPr>
          <p:cNvPr id="4" name="Rectangle 3">
            <a:extLst>
              <a:ext uri="{FF2B5EF4-FFF2-40B4-BE49-F238E27FC236}">
                <a16:creationId xmlns:a16="http://schemas.microsoft.com/office/drawing/2014/main" id="{A118BF73-EC2A-87BE-E1A2-2FD444D54F68}"/>
              </a:ext>
            </a:extLst>
          </p:cNvPr>
          <p:cNvSpPr/>
          <p:nvPr userDrawn="1"/>
        </p:nvSpPr>
        <p:spPr>
          <a:xfrm>
            <a:off x="9471546" y="184244"/>
            <a:ext cx="2552131" cy="4913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ZoneTexte 6">
            <a:extLst>
              <a:ext uri="{FF2B5EF4-FFF2-40B4-BE49-F238E27FC236}">
                <a16:creationId xmlns:a16="http://schemas.microsoft.com/office/drawing/2014/main" id="{91992BB1-C37B-FBFB-7AF7-E3F9424AFFDE}"/>
              </a:ext>
            </a:extLst>
          </p:cNvPr>
          <p:cNvSpPr txBox="1"/>
          <p:nvPr userDrawn="1"/>
        </p:nvSpPr>
        <p:spPr>
          <a:xfrm>
            <a:off x="66533" y="6488668"/>
            <a:ext cx="6097136" cy="246221"/>
          </a:xfrm>
          <a:prstGeom prst="rect">
            <a:avLst/>
          </a:prstGeom>
          <a:noFill/>
        </p:spPr>
        <p:txBody>
          <a:bodyPr wrap="square">
            <a:spAutoFit/>
          </a:bodyPr>
          <a:lstStyle/>
          <a:p>
            <a:r>
              <a:rPr lang="fr-FR" sz="1000" dirty="0" err="1">
                <a:effectLst/>
                <a:latin typeface="Montserrat" pitchFamily="2" charset="77"/>
              </a:rPr>
              <a:t>Airline</a:t>
            </a:r>
            <a:r>
              <a:rPr lang="fr-FR" sz="1000" dirty="0">
                <a:effectLst/>
                <a:latin typeface="Montserrat" pitchFamily="2" charset="77"/>
              </a:rPr>
              <a:t> Product Management </a:t>
            </a:r>
            <a:r>
              <a:rPr lang="fr-FR" sz="1000" dirty="0" err="1">
                <a:effectLst/>
                <a:latin typeface="Montserrat" pitchFamily="2" charset="77"/>
              </a:rPr>
              <a:t>Working</a:t>
            </a:r>
            <a:r>
              <a:rPr lang="fr-FR" sz="1000" dirty="0">
                <a:effectLst/>
                <a:latin typeface="Montserrat" pitchFamily="2" charset="77"/>
              </a:rPr>
              <a:t> Group 09/25</a:t>
            </a:r>
          </a:p>
        </p:txBody>
      </p:sp>
    </p:spTree>
    <p:extLst>
      <p:ext uri="{BB962C8B-B14F-4D97-AF65-F5344CB8AC3E}">
        <p14:creationId xmlns:p14="http://schemas.microsoft.com/office/powerpoint/2010/main" val="382480035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4" r:id="rId5"/>
    <p:sldLayoutId id="2147483665" r:id="rId6"/>
    <p:sldLayoutId id="2147483666" r:id="rId7"/>
    <p:sldLayoutId id="2147483667" r:id="rId8"/>
    <p:sldLayoutId id="2147483669" r:id="rId9"/>
    <p:sldLayoutId id="2147483650" r:id="rId10"/>
    <p:sldLayoutId id="2147483670" r:id="rId11"/>
    <p:sldLayoutId id="2147483671" r:id="rId12"/>
    <p:sldLayoutId id="2147483673" r:id="rId13"/>
    <p:sldLayoutId id="2147483674" r:id="rId14"/>
    <p:sldLayoutId id="2147483678" r:id="rId15"/>
    <p:sldLayoutId id="2147483677" r:id="rId16"/>
    <p:sldLayoutId id="2147483679" r:id="rId17"/>
    <p:sldLayoutId id="2147483680" r:id="rId18"/>
    <p:sldLayoutId id="2147483681" r:id="rId19"/>
    <p:sldLayoutId id="2147483682" r:id="rId20"/>
    <p:sldLayoutId id="2147483686" r:id="rId21"/>
    <p:sldLayoutId id="2147483685" r:id="rId22"/>
    <p:sldLayoutId id="2147483684" r:id="rId23"/>
  </p:sldLayoutIdLst>
  <p:hf hdr="0" dt="0"/>
  <p:txStyles>
    <p:titleStyle>
      <a:lvl1pPr algn="l" defTabSz="914400" rtl="0" eaLnBrk="1" latinLnBrk="0" hangingPunct="1">
        <a:lnSpc>
          <a:spcPct val="90000"/>
        </a:lnSpc>
        <a:spcBef>
          <a:spcPct val="0"/>
        </a:spcBef>
        <a:buNone/>
        <a:defRPr sz="2500" b="0" i="0" kern="1200" cap="all" baseline="0">
          <a:solidFill>
            <a:schemeClr val="tx1"/>
          </a:solidFill>
          <a:latin typeface="Montserrat Medium" pitchFamily="2" charset="77"/>
          <a:ea typeface="+mj-ea"/>
          <a:cs typeface="+mj-cs"/>
        </a:defRPr>
      </a:lvl1pPr>
    </p:titleStyle>
    <p:bodyStyle>
      <a:lvl1pPr marL="0" indent="0" algn="l" defTabSz="914400" rtl="0" eaLnBrk="1" latinLnBrk="0" hangingPunct="1">
        <a:lnSpc>
          <a:spcPct val="130000"/>
        </a:lnSpc>
        <a:spcBef>
          <a:spcPts val="1000"/>
        </a:spcBef>
        <a:buFont typeface="Arial" panose="020B0604020202020204" pitchFamily="34" charset="0"/>
        <a:buNone/>
        <a:defRPr sz="1500" b="1" i="0" kern="1200">
          <a:solidFill>
            <a:schemeClr val="tx1"/>
          </a:solidFill>
          <a:latin typeface="Montserrat SemiBold" pitchFamily="2" charset="77"/>
          <a:ea typeface="+mn-ea"/>
          <a:cs typeface="+mn-cs"/>
        </a:defRPr>
      </a:lvl1pPr>
      <a:lvl2pPr marL="11113" indent="0" algn="l" defTabSz="914400" rtl="0" eaLnBrk="1" latinLnBrk="0" hangingPunct="1">
        <a:lnSpc>
          <a:spcPct val="130000"/>
        </a:lnSpc>
        <a:spcBef>
          <a:spcPts val="500"/>
        </a:spcBef>
        <a:buFont typeface="Arial" panose="020B0604020202020204" pitchFamily="34" charset="0"/>
        <a:buNone/>
        <a:tabLst/>
        <a:defRPr sz="1200" b="0" i="0" kern="1200">
          <a:solidFill>
            <a:schemeClr val="tx1"/>
          </a:solidFill>
          <a:latin typeface="Montserrat Medium" pitchFamily="2" charset="77"/>
          <a:ea typeface="+mn-ea"/>
          <a:cs typeface="+mn-cs"/>
        </a:defRPr>
      </a:lvl2pPr>
      <a:lvl3pPr marL="103188" indent="-103188" algn="l" defTabSz="914400" rtl="0" eaLnBrk="1" latinLnBrk="0" hangingPunct="1">
        <a:lnSpc>
          <a:spcPct val="130000"/>
        </a:lnSpc>
        <a:spcBef>
          <a:spcPts val="500"/>
        </a:spcBef>
        <a:buFont typeface="Arial" panose="020B0604020202020204" pitchFamily="34" charset="0"/>
        <a:buChar char="•"/>
        <a:tabLst/>
        <a:defRPr sz="1200" b="0" i="0" kern="1200">
          <a:solidFill>
            <a:schemeClr val="tx1"/>
          </a:solidFill>
          <a:latin typeface="Montserrat Medium" pitchFamily="2" charset="77"/>
          <a:ea typeface="+mn-ea"/>
          <a:cs typeface="+mn-cs"/>
        </a:defRPr>
      </a:lvl3pPr>
      <a:lvl4pPr marL="0" indent="0" algn="l" defTabSz="914400" rtl="0" eaLnBrk="1" latinLnBrk="0" hangingPunct="1">
        <a:lnSpc>
          <a:spcPct val="130000"/>
        </a:lnSpc>
        <a:spcBef>
          <a:spcPts val="500"/>
        </a:spcBef>
        <a:buFont typeface="Arial" panose="020B0604020202020204" pitchFamily="34" charset="0"/>
        <a:buNone/>
        <a:tabLst/>
        <a:defRPr sz="1000" kern="1200">
          <a:solidFill>
            <a:schemeClr val="tx1"/>
          </a:solidFill>
          <a:latin typeface="Montserrat" pitchFamily="2" charset="77"/>
          <a:ea typeface="+mn-ea"/>
          <a:cs typeface="+mn-cs"/>
        </a:defRPr>
      </a:lvl4pPr>
      <a:lvl5pPr marL="146050" indent="-146050" algn="l" defTabSz="914400" rtl="0" eaLnBrk="1" latinLnBrk="0" hangingPunct="1">
        <a:lnSpc>
          <a:spcPct val="130000"/>
        </a:lnSpc>
        <a:spcBef>
          <a:spcPts val="500"/>
        </a:spcBef>
        <a:buFont typeface="Arial" panose="020B0604020202020204" pitchFamily="34" charset="0"/>
        <a:buChar char="•"/>
        <a:tabLst/>
        <a:defRPr sz="10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0DD7C-D6A8-B1F6-B2F3-A0CEEED47A07}"/>
            </a:ext>
          </a:extLst>
        </p:cNvPr>
        <p:cNvGrpSpPr/>
        <p:nvPr/>
      </p:nvGrpSpPr>
      <p:grpSpPr>
        <a:xfrm>
          <a:off x="0" y="0"/>
          <a:ext cx="0" cy="0"/>
          <a:chOff x="0" y="0"/>
          <a:chExt cx="0" cy="0"/>
        </a:xfrm>
      </p:grpSpPr>
      <p:pic>
        <p:nvPicPr>
          <p:cNvPr id="8" name="Espace réservé pour une image  7">
            <a:extLst>
              <a:ext uri="{FF2B5EF4-FFF2-40B4-BE49-F238E27FC236}">
                <a16:creationId xmlns:a16="http://schemas.microsoft.com/office/drawing/2014/main" id="{EB0A3F9A-5E45-140C-62F7-901128071F33}"/>
              </a:ext>
            </a:extLst>
          </p:cNvPr>
          <p:cNvPicPr>
            <a:picLocks noGrp="1" noChangeAspect="1"/>
          </p:cNvPicPr>
          <p:nvPr>
            <p:ph type="pic" sz="quarter" idx="16"/>
          </p:nvPr>
        </p:nvPicPr>
        <p:blipFill>
          <a:blip r:embed="rId3"/>
          <a:srcRect t="7106" b="7106"/>
          <a:stretch/>
        </p:blipFill>
        <p:spPr/>
      </p:pic>
      <p:pic>
        <p:nvPicPr>
          <p:cNvPr id="2" name="Image 1" descr="Une image contenant capture d’écran, Police, Graphique, conception&#10;&#10;Description générée automatiquement">
            <a:extLst>
              <a:ext uri="{FF2B5EF4-FFF2-40B4-BE49-F238E27FC236}">
                <a16:creationId xmlns:a16="http://schemas.microsoft.com/office/drawing/2014/main" id="{23367CC0-1C87-2CD6-4DE6-539D9A6E8FD9}"/>
              </a:ext>
            </a:extLst>
          </p:cNvPr>
          <p:cNvPicPr>
            <a:picLocks noChangeAspect="1"/>
          </p:cNvPicPr>
          <p:nvPr/>
        </p:nvPicPr>
        <p:blipFill>
          <a:blip r:embed="rId4">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20000"/>
                    </a14:imgEffect>
                  </a14:imgLayer>
                </a14:imgProps>
              </a:ext>
            </a:extLst>
          </a:blip>
          <a:stretch>
            <a:fillRect/>
          </a:stretch>
        </p:blipFill>
        <p:spPr>
          <a:xfrm>
            <a:off x="10477719" y="5348412"/>
            <a:ext cx="1020929" cy="651352"/>
          </a:xfrm>
          <a:prstGeom prst="rect">
            <a:avLst/>
          </a:prstGeom>
        </p:spPr>
      </p:pic>
      <p:sp>
        <p:nvSpPr>
          <p:cNvPr id="6" name="Subtitle 8">
            <a:extLst>
              <a:ext uri="{FF2B5EF4-FFF2-40B4-BE49-F238E27FC236}">
                <a16:creationId xmlns:a16="http://schemas.microsoft.com/office/drawing/2014/main" id="{2C5F1010-BFAE-223B-D27A-55F4DB99EA53}"/>
              </a:ext>
            </a:extLst>
          </p:cNvPr>
          <p:cNvSpPr txBox="1">
            <a:spLocks/>
          </p:cNvSpPr>
          <p:nvPr/>
        </p:nvSpPr>
        <p:spPr>
          <a:xfrm>
            <a:off x="318769" y="2686050"/>
            <a:ext cx="4653281" cy="2386014"/>
          </a:xfrm>
          <a:prstGeom prst="rect">
            <a:avLst/>
          </a:prstGeom>
          <a:gradFill flip="none" rotWithShape="1">
            <a:gsLst>
              <a:gs pos="0">
                <a:srgbClr val="763746">
                  <a:alpha val="95758"/>
                </a:srgbClr>
              </a:gs>
              <a:gs pos="100000">
                <a:srgbClr val="D4694F">
                  <a:lumMod val="80000"/>
                  <a:alpha val="44000"/>
                </a:srgbClr>
              </a:gs>
            </a:gsLst>
            <a:lin ang="0" scaled="0"/>
            <a:tileRect/>
          </a:gradFill>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34988" algn="l">
              <a:spcAft>
                <a:spcPts val="800"/>
              </a:spcAft>
            </a:pPr>
            <a:endPar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Espace réservé du texte 4">
            <a:extLst>
              <a:ext uri="{FF2B5EF4-FFF2-40B4-BE49-F238E27FC236}">
                <a16:creationId xmlns:a16="http://schemas.microsoft.com/office/drawing/2014/main" id="{7FB7BDE8-51EC-38B8-6558-3C009A3665C6}"/>
              </a:ext>
            </a:extLst>
          </p:cNvPr>
          <p:cNvSpPr>
            <a:spLocks noGrp="1"/>
          </p:cNvSpPr>
          <p:nvPr>
            <p:ph type="body" sz="quarter" idx="17"/>
          </p:nvPr>
        </p:nvSpPr>
        <p:spPr>
          <a:xfrm>
            <a:off x="494223" y="2736376"/>
            <a:ext cx="8704368" cy="2271713"/>
          </a:xfrm>
        </p:spPr>
        <p:txBody>
          <a:bodyPr/>
          <a:lstStyle/>
          <a:p>
            <a:r>
              <a:rPr lang="fr-FR" sz="1800" dirty="0" err="1">
                <a:effectLst/>
              </a:rPr>
              <a:t>Airline</a:t>
            </a:r>
            <a:r>
              <a:rPr lang="fr-FR" sz="1800" dirty="0">
                <a:effectLst/>
              </a:rPr>
              <a:t> Product </a:t>
            </a:r>
            <a:r>
              <a:rPr lang="fr-FR" sz="1800" dirty="0" err="1">
                <a:effectLst/>
              </a:rPr>
              <a:t>Defintion</a:t>
            </a:r>
            <a:r>
              <a:rPr lang="fr-FR" sz="1800" dirty="0">
                <a:effectLst/>
              </a:rPr>
              <a:t> </a:t>
            </a:r>
            <a:br>
              <a:rPr lang="fr-FR" sz="1800" dirty="0">
                <a:effectLst/>
              </a:rPr>
            </a:br>
            <a:r>
              <a:rPr lang="fr-FR" sz="1800" dirty="0">
                <a:effectLst/>
              </a:rPr>
              <a:t>and </a:t>
            </a:r>
            <a:r>
              <a:rPr lang="fr-FR" sz="1800" dirty="0" err="1">
                <a:effectLst/>
              </a:rPr>
              <a:t>Taxonomy</a:t>
            </a:r>
            <a:r>
              <a:rPr lang="fr-FR" sz="1800" dirty="0">
                <a:effectLst/>
              </a:rPr>
              <a:t> BRD </a:t>
            </a:r>
            <a:br>
              <a:rPr lang="fr-FR" sz="2000" dirty="0">
                <a:effectLst/>
              </a:rPr>
            </a:br>
            <a:r>
              <a:rPr lang="fr-FR" sz="1200" dirty="0" err="1">
                <a:effectLst/>
              </a:rPr>
              <a:t>Chapter</a:t>
            </a:r>
            <a:r>
              <a:rPr lang="fr-FR" sz="1200" dirty="0">
                <a:effectLst/>
              </a:rPr>
              <a:t> 4.2 </a:t>
            </a:r>
            <a:r>
              <a:rPr lang="fr-FR" sz="1200" dirty="0" err="1">
                <a:effectLst/>
              </a:rPr>
              <a:t>Overview</a:t>
            </a:r>
            <a:endParaRPr lang="fr-FR" sz="1200" dirty="0">
              <a:effectLst/>
            </a:endParaRPr>
          </a:p>
          <a:p>
            <a:r>
              <a:rPr lang="fr-FR" sz="1000" dirty="0" err="1">
                <a:effectLst/>
              </a:rPr>
              <a:t>Airline</a:t>
            </a:r>
            <a:r>
              <a:rPr lang="fr-FR" sz="1000" dirty="0">
                <a:effectLst/>
              </a:rPr>
              <a:t> Product Management </a:t>
            </a:r>
            <a:r>
              <a:rPr lang="fr-FR" sz="1000" dirty="0" err="1">
                <a:effectLst/>
              </a:rPr>
              <a:t>Working</a:t>
            </a:r>
            <a:r>
              <a:rPr lang="fr-FR" sz="1000" dirty="0">
                <a:effectLst/>
              </a:rPr>
              <a:t> Group</a:t>
            </a:r>
          </a:p>
          <a:p>
            <a:pPr lvl="2"/>
            <a:r>
              <a:rPr lang="fr-FR" sz="1000" dirty="0">
                <a:effectLst/>
              </a:rPr>
              <a:t>01/09/2025</a:t>
            </a:r>
          </a:p>
          <a:p>
            <a:pPr lvl="2"/>
            <a:endParaRPr lang="fr-FR" sz="1000" dirty="0">
              <a:effectLst/>
            </a:endParaRPr>
          </a:p>
          <a:p>
            <a:pPr lvl="2"/>
            <a:r>
              <a:rPr lang="fr-FR" sz="1000" dirty="0">
                <a:effectLst/>
              </a:rPr>
              <a:t>Gregor Baues – Air France/KLM</a:t>
            </a:r>
          </a:p>
        </p:txBody>
      </p:sp>
    </p:spTree>
    <p:extLst>
      <p:ext uri="{BB962C8B-B14F-4D97-AF65-F5344CB8AC3E}">
        <p14:creationId xmlns:p14="http://schemas.microsoft.com/office/powerpoint/2010/main" val="3385491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0727C-5A37-438B-EDB3-72EDCE5BBEE8}"/>
            </a:ext>
          </a:extLst>
        </p:cNvPr>
        <p:cNvGrpSpPr/>
        <p:nvPr/>
      </p:nvGrpSpPr>
      <p:grpSpPr>
        <a:xfrm>
          <a:off x="0" y="0"/>
          <a:ext cx="0" cy="0"/>
          <a:chOff x="0" y="0"/>
          <a:chExt cx="0" cy="0"/>
        </a:xfrm>
      </p:grpSpPr>
      <p:sp>
        <p:nvSpPr>
          <p:cNvPr id="10" name="Ellipse 9">
            <a:extLst>
              <a:ext uri="{FF2B5EF4-FFF2-40B4-BE49-F238E27FC236}">
                <a16:creationId xmlns:a16="http://schemas.microsoft.com/office/drawing/2014/main" id="{A42AEF4D-6402-4E88-68B6-3A412DFA6370}"/>
              </a:ext>
            </a:extLst>
          </p:cNvPr>
          <p:cNvSpPr/>
          <p:nvPr/>
        </p:nvSpPr>
        <p:spPr>
          <a:xfrm>
            <a:off x="61877" y="707018"/>
            <a:ext cx="1100877" cy="1052979"/>
          </a:xfrm>
          <a:prstGeom prst="ellipse">
            <a:avLst/>
          </a:prstGeom>
          <a:solidFill>
            <a:schemeClr val="accent2">
              <a:lumMod val="75000"/>
              <a:alpha val="7983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1</a:t>
            </a:r>
          </a:p>
        </p:txBody>
      </p:sp>
      <p:sp>
        <p:nvSpPr>
          <p:cNvPr id="5" name="Espace réservé du texte 2">
            <a:extLst>
              <a:ext uri="{FF2B5EF4-FFF2-40B4-BE49-F238E27FC236}">
                <a16:creationId xmlns:a16="http://schemas.microsoft.com/office/drawing/2014/main" id="{1E78916D-9F69-8B21-4F70-A8EA80BB153F}"/>
              </a:ext>
            </a:extLst>
          </p:cNvPr>
          <p:cNvSpPr>
            <a:spLocks noGrp="1"/>
          </p:cNvSpPr>
          <p:nvPr>
            <p:ph type="body" sz="quarter" idx="14"/>
          </p:nvPr>
        </p:nvSpPr>
        <p:spPr>
          <a:xfrm>
            <a:off x="778663" y="788380"/>
            <a:ext cx="8555058" cy="923925"/>
          </a:xfrm>
        </p:spPr>
        <p:txBody>
          <a:bodyPr/>
          <a:lstStyle/>
          <a:p>
            <a:r>
              <a:rPr lang="en-US" dirty="0">
                <a:solidFill>
                  <a:srgbClr val="002060"/>
                </a:solidFill>
              </a:rPr>
              <a:t>Product Information Exchange</a:t>
            </a:r>
            <a:br>
              <a:rPr lang="en-US" dirty="0">
                <a:solidFill>
                  <a:srgbClr val="002060"/>
                </a:solidFill>
              </a:rPr>
            </a:br>
            <a:r>
              <a:rPr lang="en-US" sz="2400" dirty="0">
                <a:solidFill>
                  <a:srgbClr val="002060"/>
                </a:solidFill>
              </a:rPr>
              <a:t>Product Definition – Business Concepts</a:t>
            </a:r>
            <a:endParaRPr lang="en-US" dirty="0">
              <a:solidFill>
                <a:srgbClr val="002060"/>
              </a:solidFill>
            </a:endParaRPr>
          </a:p>
        </p:txBody>
      </p:sp>
      <p:sp>
        <p:nvSpPr>
          <p:cNvPr id="11" name="Ellipse 10">
            <a:extLst>
              <a:ext uri="{FF2B5EF4-FFF2-40B4-BE49-F238E27FC236}">
                <a16:creationId xmlns:a16="http://schemas.microsoft.com/office/drawing/2014/main" id="{F825FBD1-8CAF-2D78-DAD5-02853E6E1731}"/>
              </a:ext>
            </a:extLst>
          </p:cNvPr>
          <p:cNvSpPr/>
          <p:nvPr/>
        </p:nvSpPr>
        <p:spPr>
          <a:xfrm>
            <a:off x="4773359" y="4991387"/>
            <a:ext cx="2058480" cy="1968918"/>
          </a:xfrm>
          <a:prstGeom prst="ellipse">
            <a:avLst/>
          </a:prstGeom>
          <a:noFill/>
          <a:ln w="1016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4867AD-3E80-C712-15C2-2529483A757C}"/>
              </a:ext>
            </a:extLst>
          </p:cNvPr>
          <p:cNvSpPr/>
          <p:nvPr/>
        </p:nvSpPr>
        <p:spPr>
          <a:xfrm>
            <a:off x="4421892" y="6085688"/>
            <a:ext cx="3250817" cy="77231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llipse 14">
            <a:extLst>
              <a:ext uri="{FF2B5EF4-FFF2-40B4-BE49-F238E27FC236}">
                <a16:creationId xmlns:a16="http://schemas.microsoft.com/office/drawing/2014/main" id="{5458F686-0210-24F0-1A23-74EB2F8C05B9}"/>
              </a:ext>
            </a:extLst>
          </p:cNvPr>
          <p:cNvSpPr/>
          <p:nvPr/>
        </p:nvSpPr>
        <p:spPr>
          <a:xfrm>
            <a:off x="4716683" y="5543799"/>
            <a:ext cx="226881" cy="226881"/>
          </a:xfrm>
          <a:prstGeom prst="ellipse">
            <a:avLst/>
          </a:prstGeom>
          <a:solidFill>
            <a:schemeClr val="accent2">
              <a:lumMod val="25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Ellipse 15">
            <a:extLst>
              <a:ext uri="{FF2B5EF4-FFF2-40B4-BE49-F238E27FC236}">
                <a16:creationId xmlns:a16="http://schemas.microsoft.com/office/drawing/2014/main" id="{D0B1BB5E-3179-3902-4575-4FECD6F296AC}"/>
              </a:ext>
            </a:extLst>
          </p:cNvPr>
          <p:cNvSpPr/>
          <p:nvPr/>
        </p:nvSpPr>
        <p:spPr>
          <a:xfrm>
            <a:off x="5114173" y="5025254"/>
            <a:ext cx="226881" cy="226881"/>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lipse 16">
            <a:extLst>
              <a:ext uri="{FF2B5EF4-FFF2-40B4-BE49-F238E27FC236}">
                <a16:creationId xmlns:a16="http://schemas.microsoft.com/office/drawing/2014/main" id="{5DF51C50-DE23-CB38-4450-56D53BBE7ADE}"/>
              </a:ext>
            </a:extLst>
          </p:cNvPr>
          <p:cNvSpPr/>
          <p:nvPr/>
        </p:nvSpPr>
        <p:spPr>
          <a:xfrm>
            <a:off x="5704842" y="4867182"/>
            <a:ext cx="226881" cy="226881"/>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lipse 17">
            <a:extLst>
              <a:ext uri="{FF2B5EF4-FFF2-40B4-BE49-F238E27FC236}">
                <a16:creationId xmlns:a16="http://schemas.microsoft.com/office/drawing/2014/main" id="{99D3408C-A675-04EF-8DBE-A68393871699}"/>
              </a:ext>
            </a:extLst>
          </p:cNvPr>
          <p:cNvSpPr/>
          <p:nvPr/>
        </p:nvSpPr>
        <p:spPr>
          <a:xfrm>
            <a:off x="6266391" y="5039982"/>
            <a:ext cx="226881" cy="226881"/>
          </a:xfrm>
          <a:prstGeom prst="ellipse">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llipse 18">
            <a:extLst>
              <a:ext uri="{FF2B5EF4-FFF2-40B4-BE49-F238E27FC236}">
                <a16:creationId xmlns:a16="http://schemas.microsoft.com/office/drawing/2014/main" id="{D9FDE4A8-6938-DF30-67E0-C0645476A734}"/>
              </a:ext>
            </a:extLst>
          </p:cNvPr>
          <p:cNvSpPr/>
          <p:nvPr/>
        </p:nvSpPr>
        <p:spPr>
          <a:xfrm>
            <a:off x="6655191" y="5511582"/>
            <a:ext cx="226881" cy="226881"/>
          </a:xfrm>
          <a:prstGeom prst="ellipse">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orme libre 53">
            <a:extLst>
              <a:ext uri="{FF2B5EF4-FFF2-40B4-BE49-F238E27FC236}">
                <a16:creationId xmlns:a16="http://schemas.microsoft.com/office/drawing/2014/main" id="{6361B689-9E96-8EA8-30CB-A5DA3B1D3753}"/>
              </a:ext>
            </a:extLst>
          </p:cNvPr>
          <p:cNvSpPr/>
          <p:nvPr/>
        </p:nvSpPr>
        <p:spPr>
          <a:xfrm>
            <a:off x="5025775" y="3581420"/>
            <a:ext cx="9092" cy="14228"/>
          </a:xfrm>
          <a:custGeom>
            <a:avLst/>
            <a:gdLst>
              <a:gd name="connsiteX0" fmla="*/ 9092 w 9092"/>
              <a:gd name="connsiteY0" fmla="*/ 0 h 14228"/>
              <a:gd name="connsiteX1" fmla="*/ 4475 w 9092"/>
              <a:gd name="connsiteY1" fmla="*/ 14228 h 14228"/>
              <a:gd name="connsiteX2" fmla="*/ 0 w 9092"/>
              <a:gd name="connsiteY2" fmla="*/ 12900 h 14228"/>
              <a:gd name="connsiteX3" fmla="*/ 9092 w 9092"/>
              <a:gd name="connsiteY3" fmla="*/ 0 h 14228"/>
            </a:gdLst>
            <a:ahLst/>
            <a:cxnLst>
              <a:cxn ang="0">
                <a:pos x="connsiteX0" y="connsiteY0"/>
              </a:cxn>
              <a:cxn ang="0">
                <a:pos x="connsiteX1" y="connsiteY1"/>
              </a:cxn>
              <a:cxn ang="0">
                <a:pos x="connsiteX2" y="connsiteY2"/>
              </a:cxn>
              <a:cxn ang="0">
                <a:pos x="connsiteX3" y="connsiteY3"/>
              </a:cxn>
            </a:cxnLst>
            <a:rect l="l" t="t" r="r" b="b"/>
            <a:pathLst>
              <a:path w="9092" h="14228">
                <a:moveTo>
                  <a:pt x="9092" y="0"/>
                </a:moveTo>
                <a:lnTo>
                  <a:pt x="4475" y="14228"/>
                </a:lnTo>
                <a:lnTo>
                  <a:pt x="0" y="12900"/>
                </a:lnTo>
                <a:lnTo>
                  <a:pt x="9092"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dirty="0">
              <a:latin typeface="Montserrat" pitchFamily="2" charset="77"/>
            </a:endParaRPr>
          </a:p>
        </p:txBody>
      </p:sp>
      <p:sp>
        <p:nvSpPr>
          <p:cNvPr id="72" name="Forme libre 71">
            <a:extLst>
              <a:ext uri="{FF2B5EF4-FFF2-40B4-BE49-F238E27FC236}">
                <a16:creationId xmlns:a16="http://schemas.microsoft.com/office/drawing/2014/main" id="{BE79A44E-C001-F179-BB1F-278796E00BE8}"/>
              </a:ext>
            </a:extLst>
          </p:cNvPr>
          <p:cNvSpPr/>
          <p:nvPr/>
        </p:nvSpPr>
        <p:spPr>
          <a:xfrm>
            <a:off x="4956343" y="5156877"/>
            <a:ext cx="1716515" cy="823437"/>
          </a:xfrm>
          <a:custGeom>
            <a:avLst/>
            <a:gdLst>
              <a:gd name="connsiteX0" fmla="*/ 858257 w 1716515"/>
              <a:gd name="connsiteY0" fmla="*/ 0 h 823437"/>
              <a:gd name="connsiteX1" fmla="*/ 1712285 w 1716515"/>
              <a:gd name="connsiteY1" fmla="*/ 742715 h 823437"/>
              <a:gd name="connsiteX2" fmla="*/ 1716515 w 1716515"/>
              <a:gd name="connsiteY2" fmla="*/ 823437 h 823437"/>
              <a:gd name="connsiteX3" fmla="*/ 0 w 1716515"/>
              <a:gd name="connsiteY3" fmla="*/ 823437 h 823437"/>
              <a:gd name="connsiteX4" fmla="*/ 4229 w 1716515"/>
              <a:gd name="connsiteY4" fmla="*/ 742715 h 823437"/>
              <a:gd name="connsiteX5" fmla="*/ 858257 w 1716515"/>
              <a:gd name="connsiteY5" fmla="*/ 0 h 82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6515" h="823437">
                <a:moveTo>
                  <a:pt x="858257" y="0"/>
                </a:moveTo>
                <a:cubicBezTo>
                  <a:pt x="1302739" y="0"/>
                  <a:pt x="1668323" y="325543"/>
                  <a:pt x="1712285" y="742715"/>
                </a:cubicBezTo>
                <a:lnTo>
                  <a:pt x="1716515" y="823437"/>
                </a:lnTo>
                <a:lnTo>
                  <a:pt x="0" y="823437"/>
                </a:lnTo>
                <a:lnTo>
                  <a:pt x="4229" y="742715"/>
                </a:lnTo>
                <a:cubicBezTo>
                  <a:pt x="48191" y="325543"/>
                  <a:pt x="413775" y="0"/>
                  <a:pt x="858257" y="0"/>
                </a:cubicBezTo>
                <a:close/>
              </a:path>
            </a:pathLst>
          </a:custGeom>
          <a:solidFill>
            <a:schemeClr val="tx1">
              <a:lumMod val="90000"/>
              <a:lumOff val="1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75" name="Connecteur droit 74">
            <a:extLst>
              <a:ext uri="{FF2B5EF4-FFF2-40B4-BE49-F238E27FC236}">
                <a16:creationId xmlns:a16="http://schemas.microsoft.com/office/drawing/2014/main" id="{9EDACFBA-B1D1-C4B4-B528-B4B3CDE68961}"/>
              </a:ext>
            </a:extLst>
          </p:cNvPr>
          <p:cNvCxnSpPr>
            <a:cxnSpLocks/>
          </p:cNvCxnSpPr>
          <p:nvPr/>
        </p:nvCxnSpPr>
        <p:spPr>
          <a:xfrm>
            <a:off x="5814600" y="1551709"/>
            <a:ext cx="0" cy="4533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Connecteur droit 77">
            <a:extLst>
              <a:ext uri="{FF2B5EF4-FFF2-40B4-BE49-F238E27FC236}">
                <a16:creationId xmlns:a16="http://schemas.microsoft.com/office/drawing/2014/main" id="{AAA4548D-C96D-324F-27D1-E1F5488BEA5A}"/>
              </a:ext>
            </a:extLst>
          </p:cNvPr>
          <p:cNvCxnSpPr>
            <a:cxnSpLocks/>
          </p:cNvCxnSpPr>
          <p:nvPr/>
        </p:nvCxnSpPr>
        <p:spPr>
          <a:xfrm flipH="1">
            <a:off x="5728855" y="1413164"/>
            <a:ext cx="3110345" cy="472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Connecteur droit 80">
            <a:extLst>
              <a:ext uri="{FF2B5EF4-FFF2-40B4-BE49-F238E27FC236}">
                <a16:creationId xmlns:a16="http://schemas.microsoft.com/office/drawing/2014/main" id="{E591A08E-7B88-A7AB-A717-2514FCC974AE}"/>
              </a:ext>
            </a:extLst>
          </p:cNvPr>
          <p:cNvCxnSpPr>
            <a:cxnSpLocks/>
          </p:cNvCxnSpPr>
          <p:nvPr/>
        </p:nvCxnSpPr>
        <p:spPr>
          <a:xfrm flipH="1">
            <a:off x="5735782" y="4170218"/>
            <a:ext cx="5112327" cy="184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Connecteur droit 86">
            <a:extLst>
              <a:ext uri="{FF2B5EF4-FFF2-40B4-BE49-F238E27FC236}">
                <a16:creationId xmlns:a16="http://schemas.microsoft.com/office/drawing/2014/main" id="{0F2FE109-31F2-2EF7-C701-12D4A4FD1B37}"/>
              </a:ext>
            </a:extLst>
          </p:cNvPr>
          <p:cNvCxnSpPr>
            <a:cxnSpLocks/>
          </p:cNvCxnSpPr>
          <p:nvPr/>
        </p:nvCxnSpPr>
        <p:spPr>
          <a:xfrm>
            <a:off x="3034145" y="1953491"/>
            <a:ext cx="2902528" cy="4232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Connecteur droit 87">
            <a:extLst>
              <a:ext uri="{FF2B5EF4-FFF2-40B4-BE49-F238E27FC236}">
                <a16:creationId xmlns:a16="http://schemas.microsoft.com/office/drawing/2014/main" id="{10BD620C-3F50-4F5C-5630-0BF1B613F0E6}"/>
              </a:ext>
            </a:extLst>
          </p:cNvPr>
          <p:cNvCxnSpPr>
            <a:cxnSpLocks/>
          </p:cNvCxnSpPr>
          <p:nvPr/>
        </p:nvCxnSpPr>
        <p:spPr>
          <a:xfrm>
            <a:off x="423467" y="4168109"/>
            <a:ext cx="5915892" cy="1995057"/>
          </a:xfrm>
          <a:prstGeom prst="line">
            <a:avLst/>
          </a:prstGeom>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87E7DCC3-0ABA-32E2-7B64-1116FB6FAF6F}"/>
              </a:ext>
            </a:extLst>
          </p:cNvPr>
          <p:cNvSpPr txBox="1"/>
          <p:nvPr/>
        </p:nvSpPr>
        <p:spPr>
          <a:xfrm>
            <a:off x="631135" y="4830417"/>
            <a:ext cx="1923925" cy="369332"/>
          </a:xfrm>
          <a:prstGeom prst="rect">
            <a:avLst/>
          </a:prstGeom>
          <a:noFill/>
        </p:spPr>
        <p:txBody>
          <a:bodyPr wrap="none" rtlCol="0">
            <a:spAutoFit/>
          </a:bodyPr>
          <a:lstStyle/>
          <a:p>
            <a:r>
              <a:rPr lang="en-US" dirty="0">
                <a:latin typeface="Montserrat" pitchFamily="2" charset="77"/>
              </a:rPr>
              <a:t>Products core  </a:t>
            </a:r>
          </a:p>
        </p:txBody>
      </p:sp>
      <p:sp>
        <p:nvSpPr>
          <p:cNvPr id="95" name="ZoneTexte 94">
            <a:extLst>
              <a:ext uri="{FF2B5EF4-FFF2-40B4-BE49-F238E27FC236}">
                <a16:creationId xmlns:a16="http://schemas.microsoft.com/office/drawing/2014/main" id="{CCB69C8E-62BD-2AA1-8F81-D34B224B4A96}"/>
              </a:ext>
            </a:extLst>
          </p:cNvPr>
          <p:cNvSpPr txBox="1"/>
          <p:nvPr/>
        </p:nvSpPr>
        <p:spPr>
          <a:xfrm>
            <a:off x="694084" y="1837083"/>
            <a:ext cx="8087470" cy="738664"/>
          </a:xfrm>
          <a:prstGeom prst="rect">
            <a:avLst/>
          </a:prstGeom>
          <a:noFill/>
        </p:spPr>
        <p:txBody>
          <a:bodyPr wrap="none" rtlCol="0">
            <a:spAutoFit/>
          </a:bodyPr>
          <a:lstStyle/>
          <a:p>
            <a:r>
              <a:rPr lang="en-US" sz="1400" dirty="0">
                <a:latin typeface="Montserrat" pitchFamily="2" charset="77"/>
              </a:rPr>
              <a:t>As a retailer, supplier or seller we need a semantically clearly defined and unambiguous </a:t>
            </a:r>
          </a:p>
          <a:p>
            <a:r>
              <a:rPr lang="en-US" sz="1400" dirty="0">
                <a:latin typeface="Montserrat" pitchFamily="2" charset="77"/>
              </a:rPr>
              <a:t>language in order to describe what products under which conditions can be sold in the </a:t>
            </a:r>
          </a:p>
          <a:p>
            <a:r>
              <a:rPr lang="en-US" sz="1400" dirty="0">
                <a:latin typeface="Montserrat" pitchFamily="2" charset="77"/>
              </a:rPr>
              <a:t>overall</a:t>
            </a:r>
          </a:p>
        </p:txBody>
      </p:sp>
      <p:sp>
        <p:nvSpPr>
          <p:cNvPr id="102" name="Forme libre 101">
            <a:extLst>
              <a:ext uri="{FF2B5EF4-FFF2-40B4-BE49-F238E27FC236}">
                <a16:creationId xmlns:a16="http://schemas.microsoft.com/office/drawing/2014/main" id="{0F152180-CE52-C154-980A-BA7C21AD57FF}"/>
              </a:ext>
            </a:extLst>
          </p:cNvPr>
          <p:cNvSpPr/>
          <p:nvPr/>
        </p:nvSpPr>
        <p:spPr>
          <a:xfrm>
            <a:off x="4398096" y="4609798"/>
            <a:ext cx="2842561" cy="1363618"/>
          </a:xfrm>
          <a:custGeom>
            <a:avLst/>
            <a:gdLst>
              <a:gd name="connsiteX0" fmla="*/ 858257 w 1716515"/>
              <a:gd name="connsiteY0" fmla="*/ 0 h 823437"/>
              <a:gd name="connsiteX1" fmla="*/ 1712285 w 1716515"/>
              <a:gd name="connsiteY1" fmla="*/ 742715 h 823437"/>
              <a:gd name="connsiteX2" fmla="*/ 1716515 w 1716515"/>
              <a:gd name="connsiteY2" fmla="*/ 823437 h 823437"/>
              <a:gd name="connsiteX3" fmla="*/ 0 w 1716515"/>
              <a:gd name="connsiteY3" fmla="*/ 823437 h 823437"/>
              <a:gd name="connsiteX4" fmla="*/ 4229 w 1716515"/>
              <a:gd name="connsiteY4" fmla="*/ 742715 h 823437"/>
              <a:gd name="connsiteX5" fmla="*/ 858257 w 1716515"/>
              <a:gd name="connsiteY5" fmla="*/ 0 h 82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6515" h="823437">
                <a:moveTo>
                  <a:pt x="858257" y="0"/>
                </a:moveTo>
                <a:cubicBezTo>
                  <a:pt x="1302739" y="0"/>
                  <a:pt x="1668323" y="325543"/>
                  <a:pt x="1712285" y="742715"/>
                </a:cubicBezTo>
                <a:lnTo>
                  <a:pt x="1716515" y="823437"/>
                </a:lnTo>
                <a:lnTo>
                  <a:pt x="0" y="823437"/>
                </a:lnTo>
                <a:lnTo>
                  <a:pt x="4229" y="742715"/>
                </a:lnTo>
                <a:cubicBezTo>
                  <a:pt x="48191" y="325543"/>
                  <a:pt x="413775" y="0"/>
                  <a:pt x="858257" y="0"/>
                </a:cubicBezTo>
                <a:close/>
              </a:path>
            </a:pathLst>
          </a:cu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3" name="Groupe 102">
            <a:extLst>
              <a:ext uri="{FF2B5EF4-FFF2-40B4-BE49-F238E27FC236}">
                <a16:creationId xmlns:a16="http://schemas.microsoft.com/office/drawing/2014/main" id="{B3CA1BD0-9563-232D-F32B-A28D8C7BE5D2}"/>
              </a:ext>
            </a:extLst>
          </p:cNvPr>
          <p:cNvGrpSpPr/>
          <p:nvPr/>
        </p:nvGrpSpPr>
        <p:grpSpPr>
          <a:xfrm rot="4238234">
            <a:off x="5106523" y="3573317"/>
            <a:ext cx="1445065" cy="873378"/>
            <a:chOff x="2910583" y="2759765"/>
            <a:chExt cx="2215425" cy="1338973"/>
          </a:xfrm>
        </p:grpSpPr>
        <p:sp>
          <p:nvSpPr>
            <p:cNvPr id="104" name="Forme libre 103">
              <a:extLst>
                <a:ext uri="{FF2B5EF4-FFF2-40B4-BE49-F238E27FC236}">
                  <a16:creationId xmlns:a16="http://schemas.microsoft.com/office/drawing/2014/main" id="{817DF995-7852-24D9-9A82-28C47D742CE8}"/>
                </a:ext>
              </a:extLst>
            </p:cNvPr>
            <p:cNvSpPr/>
            <p:nvPr/>
          </p:nvSpPr>
          <p:spPr>
            <a:xfrm rot="17339477">
              <a:off x="3365250" y="2337980"/>
              <a:ext cx="1306091" cy="2215425"/>
            </a:xfrm>
            <a:custGeom>
              <a:avLst/>
              <a:gdLst>
                <a:gd name="connsiteX0" fmla="*/ 715341 w 1430682"/>
                <a:gd name="connsiteY0" fmla="*/ 0 h 2426759"/>
                <a:gd name="connsiteX1" fmla="*/ 1430682 w 1430682"/>
                <a:gd name="connsiteY1" fmla="*/ 704190 h 2426759"/>
                <a:gd name="connsiteX2" fmla="*/ 1374467 w 1430682"/>
                <a:gd name="connsiteY2" fmla="*/ 978293 h 2426759"/>
                <a:gd name="connsiteX3" fmla="*/ 1310428 w 1430682"/>
                <a:gd name="connsiteY3" fmla="*/ 1094436 h 2426759"/>
                <a:gd name="connsiteX4" fmla="*/ 1312191 w 1430682"/>
                <a:gd name="connsiteY4" fmla="*/ 1094436 h 2426759"/>
                <a:gd name="connsiteX5" fmla="*/ 1312191 w 1430682"/>
                <a:gd name="connsiteY5" fmla="*/ 1095526 h 2426759"/>
                <a:gd name="connsiteX6" fmla="*/ 1308373 w 1430682"/>
                <a:gd name="connsiteY6" fmla="*/ 1098076 h 2426759"/>
                <a:gd name="connsiteX7" fmla="*/ 1265925 w 1430682"/>
                <a:gd name="connsiteY7" fmla="*/ 1148721 h 2426759"/>
                <a:gd name="connsiteX8" fmla="*/ 1198944 w 1430682"/>
                <a:gd name="connsiteY8" fmla="*/ 1251345 h 2426759"/>
                <a:gd name="connsiteX9" fmla="*/ 1012238 w 1430682"/>
                <a:gd name="connsiteY9" fmla="*/ 1727252 h 2426759"/>
                <a:gd name="connsiteX10" fmla="*/ 956561 w 1430682"/>
                <a:gd name="connsiteY10" fmla="*/ 2148671 h 2426759"/>
                <a:gd name="connsiteX11" fmla="*/ 956878 w 1430682"/>
                <a:gd name="connsiteY11" fmla="*/ 2174586 h 2426759"/>
                <a:gd name="connsiteX12" fmla="*/ 954877 w 1430682"/>
                <a:gd name="connsiteY12" fmla="*/ 2174586 h 2426759"/>
                <a:gd name="connsiteX13" fmla="*/ 957128 w 1430682"/>
                <a:gd name="connsiteY13" fmla="*/ 2195972 h 2426759"/>
                <a:gd name="connsiteX14" fmla="*/ 716117 w 1430682"/>
                <a:gd name="connsiteY14" fmla="*/ 2426759 h 2426759"/>
                <a:gd name="connsiteX15" fmla="*/ 475106 w 1430682"/>
                <a:gd name="connsiteY15" fmla="*/ 2195972 h 2426759"/>
                <a:gd name="connsiteX16" fmla="*/ 477358 w 1430682"/>
                <a:gd name="connsiteY16" fmla="*/ 2174586 h 2426759"/>
                <a:gd name="connsiteX17" fmla="*/ 475489 w 1430682"/>
                <a:gd name="connsiteY17" fmla="*/ 2174586 h 2426759"/>
                <a:gd name="connsiteX18" fmla="*/ 475805 w 1430682"/>
                <a:gd name="connsiteY18" fmla="*/ 2148671 h 2426759"/>
                <a:gd name="connsiteX19" fmla="*/ 420128 w 1430682"/>
                <a:gd name="connsiteY19" fmla="*/ 1727252 h 2426759"/>
                <a:gd name="connsiteX20" fmla="*/ 231611 w 1430682"/>
                <a:gd name="connsiteY20" fmla="*/ 1251345 h 2426759"/>
                <a:gd name="connsiteX21" fmla="*/ 169747 w 1430682"/>
                <a:gd name="connsiteY21" fmla="*/ 1154676 h 2426759"/>
                <a:gd name="connsiteX22" fmla="*/ 122169 w 1430682"/>
                <a:gd name="connsiteY22" fmla="*/ 1097909 h 2426759"/>
                <a:gd name="connsiteX23" fmla="*/ 121251 w 1430682"/>
                <a:gd name="connsiteY23" fmla="*/ 1096245 h 2426759"/>
                <a:gd name="connsiteX24" fmla="*/ 120175 w 1430682"/>
                <a:gd name="connsiteY24" fmla="*/ 1095526 h 2426759"/>
                <a:gd name="connsiteX25" fmla="*/ 120175 w 1430682"/>
                <a:gd name="connsiteY25" fmla="*/ 1094436 h 2426759"/>
                <a:gd name="connsiteX26" fmla="*/ 120254 w 1430682"/>
                <a:gd name="connsiteY26" fmla="*/ 1094436 h 2426759"/>
                <a:gd name="connsiteX27" fmla="*/ 56215 w 1430682"/>
                <a:gd name="connsiteY27" fmla="*/ 978293 h 2426759"/>
                <a:gd name="connsiteX28" fmla="*/ 0 w 1430682"/>
                <a:gd name="connsiteY28" fmla="*/ 704190 h 2426759"/>
                <a:gd name="connsiteX29" fmla="*/ 715341 w 1430682"/>
                <a:gd name="connsiteY29" fmla="*/ 0 h 24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30682" h="2426759">
                  <a:moveTo>
                    <a:pt x="715341" y="0"/>
                  </a:moveTo>
                  <a:cubicBezTo>
                    <a:pt x="1110413" y="0"/>
                    <a:pt x="1430682" y="315277"/>
                    <a:pt x="1430682" y="704190"/>
                  </a:cubicBezTo>
                  <a:cubicBezTo>
                    <a:pt x="1430682" y="801418"/>
                    <a:pt x="1410665" y="894044"/>
                    <a:pt x="1374467" y="978293"/>
                  </a:cubicBezTo>
                  <a:lnTo>
                    <a:pt x="1310428" y="1094436"/>
                  </a:lnTo>
                  <a:lnTo>
                    <a:pt x="1312191" y="1094436"/>
                  </a:lnTo>
                  <a:lnTo>
                    <a:pt x="1312191" y="1095526"/>
                  </a:lnTo>
                  <a:lnTo>
                    <a:pt x="1308373" y="1098076"/>
                  </a:lnTo>
                  <a:lnTo>
                    <a:pt x="1265925" y="1148721"/>
                  </a:lnTo>
                  <a:lnTo>
                    <a:pt x="1198944" y="1251345"/>
                  </a:lnTo>
                  <a:cubicBezTo>
                    <a:pt x="1116695" y="1383858"/>
                    <a:pt x="1063140" y="1501228"/>
                    <a:pt x="1012238" y="1727252"/>
                  </a:cubicBezTo>
                  <a:cubicBezTo>
                    <a:pt x="978304" y="1877935"/>
                    <a:pt x="945453" y="2023313"/>
                    <a:pt x="956561" y="2148671"/>
                  </a:cubicBezTo>
                  <a:lnTo>
                    <a:pt x="956878" y="2174586"/>
                  </a:lnTo>
                  <a:lnTo>
                    <a:pt x="954877" y="2174586"/>
                  </a:lnTo>
                  <a:lnTo>
                    <a:pt x="957128" y="2195972"/>
                  </a:lnTo>
                  <a:cubicBezTo>
                    <a:pt x="957128" y="2323432"/>
                    <a:pt x="849224" y="2426759"/>
                    <a:pt x="716117" y="2426759"/>
                  </a:cubicBezTo>
                  <a:cubicBezTo>
                    <a:pt x="583010" y="2426759"/>
                    <a:pt x="475106" y="2323432"/>
                    <a:pt x="475106" y="2195972"/>
                  </a:cubicBezTo>
                  <a:lnTo>
                    <a:pt x="477358" y="2174586"/>
                  </a:lnTo>
                  <a:lnTo>
                    <a:pt x="475489" y="2174586"/>
                  </a:lnTo>
                  <a:lnTo>
                    <a:pt x="475805" y="2148671"/>
                  </a:lnTo>
                  <a:cubicBezTo>
                    <a:pt x="472341" y="2023313"/>
                    <a:pt x="454063" y="1877935"/>
                    <a:pt x="420128" y="1727252"/>
                  </a:cubicBezTo>
                  <a:cubicBezTo>
                    <a:pt x="369226" y="1501228"/>
                    <a:pt x="313257" y="1383858"/>
                    <a:pt x="231611" y="1251345"/>
                  </a:cubicBezTo>
                  <a:lnTo>
                    <a:pt x="169747" y="1154676"/>
                  </a:lnTo>
                  <a:lnTo>
                    <a:pt x="122169" y="1097909"/>
                  </a:lnTo>
                  <a:lnTo>
                    <a:pt x="121251" y="1096245"/>
                  </a:lnTo>
                  <a:lnTo>
                    <a:pt x="120175" y="1095526"/>
                  </a:lnTo>
                  <a:lnTo>
                    <a:pt x="120175" y="1094436"/>
                  </a:lnTo>
                  <a:lnTo>
                    <a:pt x="120254" y="1094436"/>
                  </a:lnTo>
                  <a:lnTo>
                    <a:pt x="56215" y="978293"/>
                  </a:lnTo>
                  <a:cubicBezTo>
                    <a:pt x="20017" y="894044"/>
                    <a:pt x="0" y="801418"/>
                    <a:pt x="0" y="704190"/>
                  </a:cubicBezTo>
                  <a:cubicBezTo>
                    <a:pt x="0" y="315277"/>
                    <a:pt x="320269" y="0"/>
                    <a:pt x="715341" y="0"/>
                  </a:cubicBezTo>
                  <a:close/>
                </a:path>
              </a:pathLst>
            </a:custGeom>
            <a:solidFill>
              <a:schemeClr val="accent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a:p>
          </p:txBody>
        </p:sp>
        <p:sp>
          <p:nvSpPr>
            <p:cNvPr id="105" name="Ellipse 104">
              <a:extLst>
                <a:ext uri="{FF2B5EF4-FFF2-40B4-BE49-F238E27FC236}">
                  <a16:creationId xmlns:a16="http://schemas.microsoft.com/office/drawing/2014/main" id="{F669C9AD-6D9F-AE77-7B32-26266895B48E}"/>
                </a:ext>
              </a:extLst>
            </p:cNvPr>
            <p:cNvSpPr/>
            <p:nvPr/>
          </p:nvSpPr>
          <p:spPr>
            <a:xfrm>
              <a:off x="4754218" y="3611216"/>
              <a:ext cx="253448" cy="2534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Ellipse 105">
              <a:extLst>
                <a:ext uri="{FF2B5EF4-FFF2-40B4-BE49-F238E27FC236}">
                  <a16:creationId xmlns:a16="http://schemas.microsoft.com/office/drawing/2014/main" id="{22C68152-8429-0A68-8055-294CE5C0A370}"/>
                </a:ext>
              </a:extLst>
            </p:cNvPr>
            <p:cNvSpPr/>
            <p:nvPr/>
          </p:nvSpPr>
          <p:spPr>
            <a:xfrm>
              <a:off x="3048000" y="2759765"/>
              <a:ext cx="1070114" cy="1070114"/>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e 106">
            <a:extLst>
              <a:ext uri="{FF2B5EF4-FFF2-40B4-BE49-F238E27FC236}">
                <a16:creationId xmlns:a16="http://schemas.microsoft.com/office/drawing/2014/main" id="{0E4A69B7-9C5D-2E6C-43D2-2C45FD3C3D54}"/>
              </a:ext>
            </a:extLst>
          </p:cNvPr>
          <p:cNvGrpSpPr/>
          <p:nvPr/>
        </p:nvGrpSpPr>
        <p:grpSpPr>
          <a:xfrm rot="6315524">
            <a:off x="6213079" y="3904622"/>
            <a:ext cx="1445065" cy="873378"/>
            <a:chOff x="2910583" y="2759765"/>
            <a:chExt cx="2215425" cy="1338973"/>
          </a:xfrm>
        </p:grpSpPr>
        <p:sp>
          <p:nvSpPr>
            <p:cNvPr id="108" name="Forme libre 107">
              <a:extLst>
                <a:ext uri="{FF2B5EF4-FFF2-40B4-BE49-F238E27FC236}">
                  <a16:creationId xmlns:a16="http://schemas.microsoft.com/office/drawing/2014/main" id="{C26C7698-5665-8284-244E-9A5B38FA994C}"/>
                </a:ext>
              </a:extLst>
            </p:cNvPr>
            <p:cNvSpPr/>
            <p:nvPr/>
          </p:nvSpPr>
          <p:spPr>
            <a:xfrm rot="17339477">
              <a:off x="3365250" y="2337980"/>
              <a:ext cx="1306091" cy="2215425"/>
            </a:xfrm>
            <a:custGeom>
              <a:avLst/>
              <a:gdLst>
                <a:gd name="connsiteX0" fmla="*/ 715341 w 1430682"/>
                <a:gd name="connsiteY0" fmla="*/ 0 h 2426759"/>
                <a:gd name="connsiteX1" fmla="*/ 1430682 w 1430682"/>
                <a:gd name="connsiteY1" fmla="*/ 704190 h 2426759"/>
                <a:gd name="connsiteX2" fmla="*/ 1374467 w 1430682"/>
                <a:gd name="connsiteY2" fmla="*/ 978293 h 2426759"/>
                <a:gd name="connsiteX3" fmla="*/ 1310428 w 1430682"/>
                <a:gd name="connsiteY3" fmla="*/ 1094436 h 2426759"/>
                <a:gd name="connsiteX4" fmla="*/ 1312191 w 1430682"/>
                <a:gd name="connsiteY4" fmla="*/ 1094436 h 2426759"/>
                <a:gd name="connsiteX5" fmla="*/ 1312191 w 1430682"/>
                <a:gd name="connsiteY5" fmla="*/ 1095526 h 2426759"/>
                <a:gd name="connsiteX6" fmla="*/ 1308373 w 1430682"/>
                <a:gd name="connsiteY6" fmla="*/ 1098076 h 2426759"/>
                <a:gd name="connsiteX7" fmla="*/ 1265925 w 1430682"/>
                <a:gd name="connsiteY7" fmla="*/ 1148721 h 2426759"/>
                <a:gd name="connsiteX8" fmla="*/ 1198944 w 1430682"/>
                <a:gd name="connsiteY8" fmla="*/ 1251345 h 2426759"/>
                <a:gd name="connsiteX9" fmla="*/ 1012238 w 1430682"/>
                <a:gd name="connsiteY9" fmla="*/ 1727252 h 2426759"/>
                <a:gd name="connsiteX10" fmla="*/ 956561 w 1430682"/>
                <a:gd name="connsiteY10" fmla="*/ 2148671 h 2426759"/>
                <a:gd name="connsiteX11" fmla="*/ 956878 w 1430682"/>
                <a:gd name="connsiteY11" fmla="*/ 2174586 h 2426759"/>
                <a:gd name="connsiteX12" fmla="*/ 954877 w 1430682"/>
                <a:gd name="connsiteY12" fmla="*/ 2174586 h 2426759"/>
                <a:gd name="connsiteX13" fmla="*/ 957128 w 1430682"/>
                <a:gd name="connsiteY13" fmla="*/ 2195972 h 2426759"/>
                <a:gd name="connsiteX14" fmla="*/ 716117 w 1430682"/>
                <a:gd name="connsiteY14" fmla="*/ 2426759 h 2426759"/>
                <a:gd name="connsiteX15" fmla="*/ 475106 w 1430682"/>
                <a:gd name="connsiteY15" fmla="*/ 2195972 h 2426759"/>
                <a:gd name="connsiteX16" fmla="*/ 477358 w 1430682"/>
                <a:gd name="connsiteY16" fmla="*/ 2174586 h 2426759"/>
                <a:gd name="connsiteX17" fmla="*/ 475489 w 1430682"/>
                <a:gd name="connsiteY17" fmla="*/ 2174586 h 2426759"/>
                <a:gd name="connsiteX18" fmla="*/ 475805 w 1430682"/>
                <a:gd name="connsiteY18" fmla="*/ 2148671 h 2426759"/>
                <a:gd name="connsiteX19" fmla="*/ 420128 w 1430682"/>
                <a:gd name="connsiteY19" fmla="*/ 1727252 h 2426759"/>
                <a:gd name="connsiteX20" fmla="*/ 231611 w 1430682"/>
                <a:gd name="connsiteY20" fmla="*/ 1251345 h 2426759"/>
                <a:gd name="connsiteX21" fmla="*/ 169747 w 1430682"/>
                <a:gd name="connsiteY21" fmla="*/ 1154676 h 2426759"/>
                <a:gd name="connsiteX22" fmla="*/ 122169 w 1430682"/>
                <a:gd name="connsiteY22" fmla="*/ 1097909 h 2426759"/>
                <a:gd name="connsiteX23" fmla="*/ 121251 w 1430682"/>
                <a:gd name="connsiteY23" fmla="*/ 1096245 h 2426759"/>
                <a:gd name="connsiteX24" fmla="*/ 120175 w 1430682"/>
                <a:gd name="connsiteY24" fmla="*/ 1095526 h 2426759"/>
                <a:gd name="connsiteX25" fmla="*/ 120175 w 1430682"/>
                <a:gd name="connsiteY25" fmla="*/ 1094436 h 2426759"/>
                <a:gd name="connsiteX26" fmla="*/ 120254 w 1430682"/>
                <a:gd name="connsiteY26" fmla="*/ 1094436 h 2426759"/>
                <a:gd name="connsiteX27" fmla="*/ 56215 w 1430682"/>
                <a:gd name="connsiteY27" fmla="*/ 978293 h 2426759"/>
                <a:gd name="connsiteX28" fmla="*/ 0 w 1430682"/>
                <a:gd name="connsiteY28" fmla="*/ 704190 h 2426759"/>
                <a:gd name="connsiteX29" fmla="*/ 715341 w 1430682"/>
                <a:gd name="connsiteY29" fmla="*/ 0 h 24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30682" h="2426759">
                  <a:moveTo>
                    <a:pt x="715341" y="0"/>
                  </a:moveTo>
                  <a:cubicBezTo>
                    <a:pt x="1110413" y="0"/>
                    <a:pt x="1430682" y="315277"/>
                    <a:pt x="1430682" y="704190"/>
                  </a:cubicBezTo>
                  <a:cubicBezTo>
                    <a:pt x="1430682" y="801418"/>
                    <a:pt x="1410665" y="894044"/>
                    <a:pt x="1374467" y="978293"/>
                  </a:cubicBezTo>
                  <a:lnTo>
                    <a:pt x="1310428" y="1094436"/>
                  </a:lnTo>
                  <a:lnTo>
                    <a:pt x="1312191" y="1094436"/>
                  </a:lnTo>
                  <a:lnTo>
                    <a:pt x="1312191" y="1095526"/>
                  </a:lnTo>
                  <a:lnTo>
                    <a:pt x="1308373" y="1098076"/>
                  </a:lnTo>
                  <a:lnTo>
                    <a:pt x="1265925" y="1148721"/>
                  </a:lnTo>
                  <a:lnTo>
                    <a:pt x="1198944" y="1251345"/>
                  </a:lnTo>
                  <a:cubicBezTo>
                    <a:pt x="1116695" y="1383858"/>
                    <a:pt x="1063140" y="1501228"/>
                    <a:pt x="1012238" y="1727252"/>
                  </a:cubicBezTo>
                  <a:cubicBezTo>
                    <a:pt x="978304" y="1877935"/>
                    <a:pt x="945453" y="2023313"/>
                    <a:pt x="956561" y="2148671"/>
                  </a:cubicBezTo>
                  <a:lnTo>
                    <a:pt x="956878" y="2174586"/>
                  </a:lnTo>
                  <a:lnTo>
                    <a:pt x="954877" y="2174586"/>
                  </a:lnTo>
                  <a:lnTo>
                    <a:pt x="957128" y="2195972"/>
                  </a:lnTo>
                  <a:cubicBezTo>
                    <a:pt x="957128" y="2323432"/>
                    <a:pt x="849224" y="2426759"/>
                    <a:pt x="716117" y="2426759"/>
                  </a:cubicBezTo>
                  <a:cubicBezTo>
                    <a:pt x="583010" y="2426759"/>
                    <a:pt x="475106" y="2323432"/>
                    <a:pt x="475106" y="2195972"/>
                  </a:cubicBezTo>
                  <a:lnTo>
                    <a:pt x="477358" y="2174586"/>
                  </a:lnTo>
                  <a:lnTo>
                    <a:pt x="475489" y="2174586"/>
                  </a:lnTo>
                  <a:lnTo>
                    <a:pt x="475805" y="2148671"/>
                  </a:lnTo>
                  <a:cubicBezTo>
                    <a:pt x="472341" y="2023313"/>
                    <a:pt x="454063" y="1877935"/>
                    <a:pt x="420128" y="1727252"/>
                  </a:cubicBezTo>
                  <a:cubicBezTo>
                    <a:pt x="369226" y="1501228"/>
                    <a:pt x="313257" y="1383858"/>
                    <a:pt x="231611" y="1251345"/>
                  </a:cubicBezTo>
                  <a:lnTo>
                    <a:pt x="169747" y="1154676"/>
                  </a:lnTo>
                  <a:lnTo>
                    <a:pt x="122169" y="1097909"/>
                  </a:lnTo>
                  <a:lnTo>
                    <a:pt x="121251" y="1096245"/>
                  </a:lnTo>
                  <a:lnTo>
                    <a:pt x="120175" y="1095526"/>
                  </a:lnTo>
                  <a:lnTo>
                    <a:pt x="120175" y="1094436"/>
                  </a:lnTo>
                  <a:lnTo>
                    <a:pt x="120254" y="1094436"/>
                  </a:lnTo>
                  <a:lnTo>
                    <a:pt x="56215" y="978293"/>
                  </a:lnTo>
                  <a:cubicBezTo>
                    <a:pt x="20017" y="894044"/>
                    <a:pt x="0" y="801418"/>
                    <a:pt x="0" y="704190"/>
                  </a:cubicBezTo>
                  <a:cubicBezTo>
                    <a:pt x="0" y="315277"/>
                    <a:pt x="320269" y="0"/>
                    <a:pt x="715341" y="0"/>
                  </a:cubicBezTo>
                  <a:close/>
                </a:path>
              </a:pathLst>
            </a:custGeom>
            <a:solidFill>
              <a:schemeClr val="accent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a:p>
          </p:txBody>
        </p:sp>
        <p:sp>
          <p:nvSpPr>
            <p:cNvPr id="109" name="Ellipse 108">
              <a:extLst>
                <a:ext uri="{FF2B5EF4-FFF2-40B4-BE49-F238E27FC236}">
                  <a16:creationId xmlns:a16="http://schemas.microsoft.com/office/drawing/2014/main" id="{58E8412B-2E8E-BAB7-997C-F55DB431F79C}"/>
                </a:ext>
              </a:extLst>
            </p:cNvPr>
            <p:cNvSpPr/>
            <p:nvPr/>
          </p:nvSpPr>
          <p:spPr>
            <a:xfrm>
              <a:off x="4754218" y="3611216"/>
              <a:ext cx="253448" cy="2534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Ellipse 109">
              <a:extLst>
                <a:ext uri="{FF2B5EF4-FFF2-40B4-BE49-F238E27FC236}">
                  <a16:creationId xmlns:a16="http://schemas.microsoft.com/office/drawing/2014/main" id="{5EB3E653-0467-74D6-E6B2-67C6379D25BB}"/>
                </a:ext>
              </a:extLst>
            </p:cNvPr>
            <p:cNvSpPr/>
            <p:nvPr/>
          </p:nvSpPr>
          <p:spPr>
            <a:xfrm>
              <a:off x="3048000" y="2759765"/>
              <a:ext cx="1070114" cy="1070114"/>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e 110">
            <a:extLst>
              <a:ext uri="{FF2B5EF4-FFF2-40B4-BE49-F238E27FC236}">
                <a16:creationId xmlns:a16="http://schemas.microsoft.com/office/drawing/2014/main" id="{8D3F0F52-4BA0-3AEC-0C0B-64158A679D47}"/>
              </a:ext>
            </a:extLst>
          </p:cNvPr>
          <p:cNvGrpSpPr/>
          <p:nvPr/>
        </p:nvGrpSpPr>
        <p:grpSpPr>
          <a:xfrm rot="8324005">
            <a:off x="7013181" y="4863749"/>
            <a:ext cx="1445065" cy="873378"/>
            <a:chOff x="2910583" y="2759765"/>
            <a:chExt cx="2215425" cy="1338973"/>
          </a:xfrm>
        </p:grpSpPr>
        <p:sp>
          <p:nvSpPr>
            <p:cNvPr id="112" name="Forme libre 111">
              <a:extLst>
                <a:ext uri="{FF2B5EF4-FFF2-40B4-BE49-F238E27FC236}">
                  <a16:creationId xmlns:a16="http://schemas.microsoft.com/office/drawing/2014/main" id="{05DCFA76-A13A-5936-FBEF-972FB017EAA8}"/>
                </a:ext>
              </a:extLst>
            </p:cNvPr>
            <p:cNvSpPr/>
            <p:nvPr/>
          </p:nvSpPr>
          <p:spPr>
            <a:xfrm rot="17339477">
              <a:off x="3365250" y="2337980"/>
              <a:ext cx="1306091" cy="2215425"/>
            </a:xfrm>
            <a:custGeom>
              <a:avLst/>
              <a:gdLst>
                <a:gd name="connsiteX0" fmla="*/ 715341 w 1430682"/>
                <a:gd name="connsiteY0" fmla="*/ 0 h 2426759"/>
                <a:gd name="connsiteX1" fmla="*/ 1430682 w 1430682"/>
                <a:gd name="connsiteY1" fmla="*/ 704190 h 2426759"/>
                <a:gd name="connsiteX2" fmla="*/ 1374467 w 1430682"/>
                <a:gd name="connsiteY2" fmla="*/ 978293 h 2426759"/>
                <a:gd name="connsiteX3" fmla="*/ 1310428 w 1430682"/>
                <a:gd name="connsiteY3" fmla="*/ 1094436 h 2426759"/>
                <a:gd name="connsiteX4" fmla="*/ 1312191 w 1430682"/>
                <a:gd name="connsiteY4" fmla="*/ 1094436 h 2426759"/>
                <a:gd name="connsiteX5" fmla="*/ 1312191 w 1430682"/>
                <a:gd name="connsiteY5" fmla="*/ 1095526 h 2426759"/>
                <a:gd name="connsiteX6" fmla="*/ 1308373 w 1430682"/>
                <a:gd name="connsiteY6" fmla="*/ 1098076 h 2426759"/>
                <a:gd name="connsiteX7" fmla="*/ 1265925 w 1430682"/>
                <a:gd name="connsiteY7" fmla="*/ 1148721 h 2426759"/>
                <a:gd name="connsiteX8" fmla="*/ 1198944 w 1430682"/>
                <a:gd name="connsiteY8" fmla="*/ 1251345 h 2426759"/>
                <a:gd name="connsiteX9" fmla="*/ 1012238 w 1430682"/>
                <a:gd name="connsiteY9" fmla="*/ 1727252 h 2426759"/>
                <a:gd name="connsiteX10" fmla="*/ 956561 w 1430682"/>
                <a:gd name="connsiteY10" fmla="*/ 2148671 h 2426759"/>
                <a:gd name="connsiteX11" fmla="*/ 956878 w 1430682"/>
                <a:gd name="connsiteY11" fmla="*/ 2174586 h 2426759"/>
                <a:gd name="connsiteX12" fmla="*/ 954877 w 1430682"/>
                <a:gd name="connsiteY12" fmla="*/ 2174586 h 2426759"/>
                <a:gd name="connsiteX13" fmla="*/ 957128 w 1430682"/>
                <a:gd name="connsiteY13" fmla="*/ 2195972 h 2426759"/>
                <a:gd name="connsiteX14" fmla="*/ 716117 w 1430682"/>
                <a:gd name="connsiteY14" fmla="*/ 2426759 h 2426759"/>
                <a:gd name="connsiteX15" fmla="*/ 475106 w 1430682"/>
                <a:gd name="connsiteY15" fmla="*/ 2195972 h 2426759"/>
                <a:gd name="connsiteX16" fmla="*/ 477358 w 1430682"/>
                <a:gd name="connsiteY16" fmla="*/ 2174586 h 2426759"/>
                <a:gd name="connsiteX17" fmla="*/ 475489 w 1430682"/>
                <a:gd name="connsiteY17" fmla="*/ 2174586 h 2426759"/>
                <a:gd name="connsiteX18" fmla="*/ 475805 w 1430682"/>
                <a:gd name="connsiteY18" fmla="*/ 2148671 h 2426759"/>
                <a:gd name="connsiteX19" fmla="*/ 420128 w 1430682"/>
                <a:gd name="connsiteY19" fmla="*/ 1727252 h 2426759"/>
                <a:gd name="connsiteX20" fmla="*/ 231611 w 1430682"/>
                <a:gd name="connsiteY20" fmla="*/ 1251345 h 2426759"/>
                <a:gd name="connsiteX21" fmla="*/ 169747 w 1430682"/>
                <a:gd name="connsiteY21" fmla="*/ 1154676 h 2426759"/>
                <a:gd name="connsiteX22" fmla="*/ 122169 w 1430682"/>
                <a:gd name="connsiteY22" fmla="*/ 1097909 h 2426759"/>
                <a:gd name="connsiteX23" fmla="*/ 121251 w 1430682"/>
                <a:gd name="connsiteY23" fmla="*/ 1096245 h 2426759"/>
                <a:gd name="connsiteX24" fmla="*/ 120175 w 1430682"/>
                <a:gd name="connsiteY24" fmla="*/ 1095526 h 2426759"/>
                <a:gd name="connsiteX25" fmla="*/ 120175 w 1430682"/>
                <a:gd name="connsiteY25" fmla="*/ 1094436 h 2426759"/>
                <a:gd name="connsiteX26" fmla="*/ 120254 w 1430682"/>
                <a:gd name="connsiteY26" fmla="*/ 1094436 h 2426759"/>
                <a:gd name="connsiteX27" fmla="*/ 56215 w 1430682"/>
                <a:gd name="connsiteY27" fmla="*/ 978293 h 2426759"/>
                <a:gd name="connsiteX28" fmla="*/ 0 w 1430682"/>
                <a:gd name="connsiteY28" fmla="*/ 704190 h 2426759"/>
                <a:gd name="connsiteX29" fmla="*/ 715341 w 1430682"/>
                <a:gd name="connsiteY29" fmla="*/ 0 h 24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30682" h="2426759">
                  <a:moveTo>
                    <a:pt x="715341" y="0"/>
                  </a:moveTo>
                  <a:cubicBezTo>
                    <a:pt x="1110413" y="0"/>
                    <a:pt x="1430682" y="315277"/>
                    <a:pt x="1430682" y="704190"/>
                  </a:cubicBezTo>
                  <a:cubicBezTo>
                    <a:pt x="1430682" y="801418"/>
                    <a:pt x="1410665" y="894044"/>
                    <a:pt x="1374467" y="978293"/>
                  </a:cubicBezTo>
                  <a:lnTo>
                    <a:pt x="1310428" y="1094436"/>
                  </a:lnTo>
                  <a:lnTo>
                    <a:pt x="1312191" y="1094436"/>
                  </a:lnTo>
                  <a:lnTo>
                    <a:pt x="1312191" y="1095526"/>
                  </a:lnTo>
                  <a:lnTo>
                    <a:pt x="1308373" y="1098076"/>
                  </a:lnTo>
                  <a:lnTo>
                    <a:pt x="1265925" y="1148721"/>
                  </a:lnTo>
                  <a:lnTo>
                    <a:pt x="1198944" y="1251345"/>
                  </a:lnTo>
                  <a:cubicBezTo>
                    <a:pt x="1116695" y="1383858"/>
                    <a:pt x="1063140" y="1501228"/>
                    <a:pt x="1012238" y="1727252"/>
                  </a:cubicBezTo>
                  <a:cubicBezTo>
                    <a:pt x="978304" y="1877935"/>
                    <a:pt x="945453" y="2023313"/>
                    <a:pt x="956561" y="2148671"/>
                  </a:cubicBezTo>
                  <a:lnTo>
                    <a:pt x="956878" y="2174586"/>
                  </a:lnTo>
                  <a:lnTo>
                    <a:pt x="954877" y="2174586"/>
                  </a:lnTo>
                  <a:lnTo>
                    <a:pt x="957128" y="2195972"/>
                  </a:lnTo>
                  <a:cubicBezTo>
                    <a:pt x="957128" y="2323432"/>
                    <a:pt x="849224" y="2426759"/>
                    <a:pt x="716117" y="2426759"/>
                  </a:cubicBezTo>
                  <a:cubicBezTo>
                    <a:pt x="583010" y="2426759"/>
                    <a:pt x="475106" y="2323432"/>
                    <a:pt x="475106" y="2195972"/>
                  </a:cubicBezTo>
                  <a:lnTo>
                    <a:pt x="477358" y="2174586"/>
                  </a:lnTo>
                  <a:lnTo>
                    <a:pt x="475489" y="2174586"/>
                  </a:lnTo>
                  <a:lnTo>
                    <a:pt x="475805" y="2148671"/>
                  </a:lnTo>
                  <a:cubicBezTo>
                    <a:pt x="472341" y="2023313"/>
                    <a:pt x="454063" y="1877935"/>
                    <a:pt x="420128" y="1727252"/>
                  </a:cubicBezTo>
                  <a:cubicBezTo>
                    <a:pt x="369226" y="1501228"/>
                    <a:pt x="313257" y="1383858"/>
                    <a:pt x="231611" y="1251345"/>
                  </a:cubicBezTo>
                  <a:lnTo>
                    <a:pt x="169747" y="1154676"/>
                  </a:lnTo>
                  <a:lnTo>
                    <a:pt x="122169" y="1097909"/>
                  </a:lnTo>
                  <a:lnTo>
                    <a:pt x="121251" y="1096245"/>
                  </a:lnTo>
                  <a:lnTo>
                    <a:pt x="120175" y="1095526"/>
                  </a:lnTo>
                  <a:lnTo>
                    <a:pt x="120175" y="1094436"/>
                  </a:lnTo>
                  <a:lnTo>
                    <a:pt x="120254" y="1094436"/>
                  </a:lnTo>
                  <a:lnTo>
                    <a:pt x="56215" y="978293"/>
                  </a:lnTo>
                  <a:cubicBezTo>
                    <a:pt x="20017" y="894044"/>
                    <a:pt x="0" y="801418"/>
                    <a:pt x="0" y="704190"/>
                  </a:cubicBezTo>
                  <a:cubicBezTo>
                    <a:pt x="0" y="315277"/>
                    <a:pt x="320269" y="0"/>
                    <a:pt x="715341" y="0"/>
                  </a:cubicBezTo>
                  <a:close/>
                </a:path>
              </a:pathLst>
            </a:custGeom>
            <a:solidFill>
              <a:schemeClr val="accent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a:p>
          </p:txBody>
        </p:sp>
        <p:sp>
          <p:nvSpPr>
            <p:cNvPr id="113" name="Ellipse 112">
              <a:extLst>
                <a:ext uri="{FF2B5EF4-FFF2-40B4-BE49-F238E27FC236}">
                  <a16:creationId xmlns:a16="http://schemas.microsoft.com/office/drawing/2014/main" id="{E97E8350-7463-0E65-0B88-2F56D2DC76D9}"/>
                </a:ext>
              </a:extLst>
            </p:cNvPr>
            <p:cNvSpPr/>
            <p:nvPr/>
          </p:nvSpPr>
          <p:spPr>
            <a:xfrm>
              <a:off x="4754218" y="3611216"/>
              <a:ext cx="253448" cy="2534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Ellipse 113">
              <a:extLst>
                <a:ext uri="{FF2B5EF4-FFF2-40B4-BE49-F238E27FC236}">
                  <a16:creationId xmlns:a16="http://schemas.microsoft.com/office/drawing/2014/main" id="{BA34DD66-00C7-8511-9EE8-0FE4900615AC}"/>
                </a:ext>
              </a:extLst>
            </p:cNvPr>
            <p:cNvSpPr/>
            <p:nvPr/>
          </p:nvSpPr>
          <p:spPr>
            <a:xfrm>
              <a:off x="3048000" y="2759765"/>
              <a:ext cx="1070114" cy="1070114"/>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e 114">
            <a:extLst>
              <a:ext uri="{FF2B5EF4-FFF2-40B4-BE49-F238E27FC236}">
                <a16:creationId xmlns:a16="http://schemas.microsoft.com/office/drawing/2014/main" id="{69442F14-0D72-CCA9-48CF-F63B3C948694}"/>
              </a:ext>
            </a:extLst>
          </p:cNvPr>
          <p:cNvGrpSpPr/>
          <p:nvPr/>
        </p:nvGrpSpPr>
        <p:grpSpPr>
          <a:xfrm rot="2211850">
            <a:off x="3946959" y="3869834"/>
            <a:ext cx="1445065" cy="873378"/>
            <a:chOff x="2910583" y="2759765"/>
            <a:chExt cx="2215425" cy="1338973"/>
          </a:xfrm>
        </p:grpSpPr>
        <p:sp>
          <p:nvSpPr>
            <p:cNvPr id="116" name="Forme libre 115">
              <a:extLst>
                <a:ext uri="{FF2B5EF4-FFF2-40B4-BE49-F238E27FC236}">
                  <a16:creationId xmlns:a16="http://schemas.microsoft.com/office/drawing/2014/main" id="{A143960B-D99C-66D0-393D-11BF2E9752E0}"/>
                </a:ext>
              </a:extLst>
            </p:cNvPr>
            <p:cNvSpPr/>
            <p:nvPr/>
          </p:nvSpPr>
          <p:spPr>
            <a:xfrm rot="17339477">
              <a:off x="3365250" y="2337980"/>
              <a:ext cx="1306091" cy="2215425"/>
            </a:xfrm>
            <a:custGeom>
              <a:avLst/>
              <a:gdLst>
                <a:gd name="connsiteX0" fmla="*/ 715341 w 1430682"/>
                <a:gd name="connsiteY0" fmla="*/ 0 h 2426759"/>
                <a:gd name="connsiteX1" fmla="*/ 1430682 w 1430682"/>
                <a:gd name="connsiteY1" fmla="*/ 704190 h 2426759"/>
                <a:gd name="connsiteX2" fmla="*/ 1374467 w 1430682"/>
                <a:gd name="connsiteY2" fmla="*/ 978293 h 2426759"/>
                <a:gd name="connsiteX3" fmla="*/ 1310428 w 1430682"/>
                <a:gd name="connsiteY3" fmla="*/ 1094436 h 2426759"/>
                <a:gd name="connsiteX4" fmla="*/ 1312191 w 1430682"/>
                <a:gd name="connsiteY4" fmla="*/ 1094436 h 2426759"/>
                <a:gd name="connsiteX5" fmla="*/ 1312191 w 1430682"/>
                <a:gd name="connsiteY5" fmla="*/ 1095526 h 2426759"/>
                <a:gd name="connsiteX6" fmla="*/ 1308373 w 1430682"/>
                <a:gd name="connsiteY6" fmla="*/ 1098076 h 2426759"/>
                <a:gd name="connsiteX7" fmla="*/ 1265925 w 1430682"/>
                <a:gd name="connsiteY7" fmla="*/ 1148721 h 2426759"/>
                <a:gd name="connsiteX8" fmla="*/ 1198944 w 1430682"/>
                <a:gd name="connsiteY8" fmla="*/ 1251345 h 2426759"/>
                <a:gd name="connsiteX9" fmla="*/ 1012238 w 1430682"/>
                <a:gd name="connsiteY9" fmla="*/ 1727252 h 2426759"/>
                <a:gd name="connsiteX10" fmla="*/ 956561 w 1430682"/>
                <a:gd name="connsiteY10" fmla="*/ 2148671 h 2426759"/>
                <a:gd name="connsiteX11" fmla="*/ 956878 w 1430682"/>
                <a:gd name="connsiteY11" fmla="*/ 2174586 h 2426759"/>
                <a:gd name="connsiteX12" fmla="*/ 954877 w 1430682"/>
                <a:gd name="connsiteY12" fmla="*/ 2174586 h 2426759"/>
                <a:gd name="connsiteX13" fmla="*/ 957128 w 1430682"/>
                <a:gd name="connsiteY13" fmla="*/ 2195972 h 2426759"/>
                <a:gd name="connsiteX14" fmla="*/ 716117 w 1430682"/>
                <a:gd name="connsiteY14" fmla="*/ 2426759 h 2426759"/>
                <a:gd name="connsiteX15" fmla="*/ 475106 w 1430682"/>
                <a:gd name="connsiteY15" fmla="*/ 2195972 h 2426759"/>
                <a:gd name="connsiteX16" fmla="*/ 477358 w 1430682"/>
                <a:gd name="connsiteY16" fmla="*/ 2174586 h 2426759"/>
                <a:gd name="connsiteX17" fmla="*/ 475489 w 1430682"/>
                <a:gd name="connsiteY17" fmla="*/ 2174586 h 2426759"/>
                <a:gd name="connsiteX18" fmla="*/ 475805 w 1430682"/>
                <a:gd name="connsiteY18" fmla="*/ 2148671 h 2426759"/>
                <a:gd name="connsiteX19" fmla="*/ 420128 w 1430682"/>
                <a:gd name="connsiteY19" fmla="*/ 1727252 h 2426759"/>
                <a:gd name="connsiteX20" fmla="*/ 231611 w 1430682"/>
                <a:gd name="connsiteY20" fmla="*/ 1251345 h 2426759"/>
                <a:gd name="connsiteX21" fmla="*/ 169747 w 1430682"/>
                <a:gd name="connsiteY21" fmla="*/ 1154676 h 2426759"/>
                <a:gd name="connsiteX22" fmla="*/ 122169 w 1430682"/>
                <a:gd name="connsiteY22" fmla="*/ 1097909 h 2426759"/>
                <a:gd name="connsiteX23" fmla="*/ 121251 w 1430682"/>
                <a:gd name="connsiteY23" fmla="*/ 1096245 h 2426759"/>
                <a:gd name="connsiteX24" fmla="*/ 120175 w 1430682"/>
                <a:gd name="connsiteY24" fmla="*/ 1095526 h 2426759"/>
                <a:gd name="connsiteX25" fmla="*/ 120175 w 1430682"/>
                <a:gd name="connsiteY25" fmla="*/ 1094436 h 2426759"/>
                <a:gd name="connsiteX26" fmla="*/ 120254 w 1430682"/>
                <a:gd name="connsiteY26" fmla="*/ 1094436 h 2426759"/>
                <a:gd name="connsiteX27" fmla="*/ 56215 w 1430682"/>
                <a:gd name="connsiteY27" fmla="*/ 978293 h 2426759"/>
                <a:gd name="connsiteX28" fmla="*/ 0 w 1430682"/>
                <a:gd name="connsiteY28" fmla="*/ 704190 h 2426759"/>
                <a:gd name="connsiteX29" fmla="*/ 715341 w 1430682"/>
                <a:gd name="connsiteY29" fmla="*/ 0 h 24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30682" h="2426759">
                  <a:moveTo>
                    <a:pt x="715341" y="0"/>
                  </a:moveTo>
                  <a:cubicBezTo>
                    <a:pt x="1110413" y="0"/>
                    <a:pt x="1430682" y="315277"/>
                    <a:pt x="1430682" y="704190"/>
                  </a:cubicBezTo>
                  <a:cubicBezTo>
                    <a:pt x="1430682" y="801418"/>
                    <a:pt x="1410665" y="894044"/>
                    <a:pt x="1374467" y="978293"/>
                  </a:cubicBezTo>
                  <a:lnTo>
                    <a:pt x="1310428" y="1094436"/>
                  </a:lnTo>
                  <a:lnTo>
                    <a:pt x="1312191" y="1094436"/>
                  </a:lnTo>
                  <a:lnTo>
                    <a:pt x="1312191" y="1095526"/>
                  </a:lnTo>
                  <a:lnTo>
                    <a:pt x="1308373" y="1098076"/>
                  </a:lnTo>
                  <a:lnTo>
                    <a:pt x="1265925" y="1148721"/>
                  </a:lnTo>
                  <a:lnTo>
                    <a:pt x="1198944" y="1251345"/>
                  </a:lnTo>
                  <a:cubicBezTo>
                    <a:pt x="1116695" y="1383858"/>
                    <a:pt x="1063140" y="1501228"/>
                    <a:pt x="1012238" y="1727252"/>
                  </a:cubicBezTo>
                  <a:cubicBezTo>
                    <a:pt x="978304" y="1877935"/>
                    <a:pt x="945453" y="2023313"/>
                    <a:pt x="956561" y="2148671"/>
                  </a:cubicBezTo>
                  <a:lnTo>
                    <a:pt x="956878" y="2174586"/>
                  </a:lnTo>
                  <a:lnTo>
                    <a:pt x="954877" y="2174586"/>
                  </a:lnTo>
                  <a:lnTo>
                    <a:pt x="957128" y="2195972"/>
                  </a:lnTo>
                  <a:cubicBezTo>
                    <a:pt x="957128" y="2323432"/>
                    <a:pt x="849224" y="2426759"/>
                    <a:pt x="716117" y="2426759"/>
                  </a:cubicBezTo>
                  <a:cubicBezTo>
                    <a:pt x="583010" y="2426759"/>
                    <a:pt x="475106" y="2323432"/>
                    <a:pt x="475106" y="2195972"/>
                  </a:cubicBezTo>
                  <a:lnTo>
                    <a:pt x="477358" y="2174586"/>
                  </a:lnTo>
                  <a:lnTo>
                    <a:pt x="475489" y="2174586"/>
                  </a:lnTo>
                  <a:lnTo>
                    <a:pt x="475805" y="2148671"/>
                  </a:lnTo>
                  <a:cubicBezTo>
                    <a:pt x="472341" y="2023313"/>
                    <a:pt x="454063" y="1877935"/>
                    <a:pt x="420128" y="1727252"/>
                  </a:cubicBezTo>
                  <a:cubicBezTo>
                    <a:pt x="369226" y="1501228"/>
                    <a:pt x="313257" y="1383858"/>
                    <a:pt x="231611" y="1251345"/>
                  </a:cubicBezTo>
                  <a:lnTo>
                    <a:pt x="169747" y="1154676"/>
                  </a:lnTo>
                  <a:lnTo>
                    <a:pt x="122169" y="1097909"/>
                  </a:lnTo>
                  <a:lnTo>
                    <a:pt x="121251" y="1096245"/>
                  </a:lnTo>
                  <a:lnTo>
                    <a:pt x="120175" y="1095526"/>
                  </a:lnTo>
                  <a:lnTo>
                    <a:pt x="120175" y="1094436"/>
                  </a:lnTo>
                  <a:lnTo>
                    <a:pt x="120254" y="1094436"/>
                  </a:lnTo>
                  <a:lnTo>
                    <a:pt x="56215" y="978293"/>
                  </a:lnTo>
                  <a:cubicBezTo>
                    <a:pt x="20017" y="894044"/>
                    <a:pt x="0" y="801418"/>
                    <a:pt x="0" y="704190"/>
                  </a:cubicBezTo>
                  <a:cubicBezTo>
                    <a:pt x="0" y="315277"/>
                    <a:pt x="320269" y="0"/>
                    <a:pt x="715341" y="0"/>
                  </a:cubicBezTo>
                  <a:close/>
                </a:path>
              </a:pathLst>
            </a:custGeom>
            <a:solidFill>
              <a:schemeClr val="accent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a:p>
          </p:txBody>
        </p:sp>
        <p:sp>
          <p:nvSpPr>
            <p:cNvPr id="117" name="Ellipse 116">
              <a:extLst>
                <a:ext uri="{FF2B5EF4-FFF2-40B4-BE49-F238E27FC236}">
                  <a16:creationId xmlns:a16="http://schemas.microsoft.com/office/drawing/2014/main" id="{C0F2CDDB-7879-22DE-E3B6-0BF9DA120506}"/>
                </a:ext>
              </a:extLst>
            </p:cNvPr>
            <p:cNvSpPr/>
            <p:nvPr/>
          </p:nvSpPr>
          <p:spPr>
            <a:xfrm>
              <a:off x="4754218" y="3611216"/>
              <a:ext cx="253448" cy="2534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Ellipse 117">
              <a:extLst>
                <a:ext uri="{FF2B5EF4-FFF2-40B4-BE49-F238E27FC236}">
                  <a16:creationId xmlns:a16="http://schemas.microsoft.com/office/drawing/2014/main" id="{570494C4-31B7-888B-AA9E-D4452B1217A3}"/>
                </a:ext>
              </a:extLst>
            </p:cNvPr>
            <p:cNvSpPr/>
            <p:nvPr/>
          </p:nvSpPr>
          <p:spPr>
            <a:xfrm>
              <a:off x="3048000" y="2759765"/>
              <a:ext cx="1070114" cy="1070114"/>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e 118">
            <a:extLst>
              <a:ext uri="{FF2B5EF4-FFF2-40B4-BE49-F238E27FC236}">
                <a16:creationId xmlns:a16="http://schemas.microsoft.com/office/drawing/2014/main" id="{0B3A0599-5145-21B6-BE36-2B6B69AFE9A1}"/>
              </a:ext>
            </a:extLst>
          </p:cNvPr>
          <p:cNvGrpSpPr/>
          <p:nvPr/>
        </p:nvGrpSpPr>
        <p:grpSpPr>
          <a:xfrm rot="196765">
            <a:off x="3184960" y="4852153"/>
            <a:ext cx="1445065" cy="873378"/>
            <a:chOff x="2910583" y="2759765"/>
            <a:chExt cx="2215425" cy="1338973"/>
          </a:xfrm>
        </p:grpSpPr>
        <p:sp>
          <p:nvSpPr>
            <p:cNvPr id="120" name="Forme libre 119">
              <a:extLst>
                <a:ext uri="{FF2B5EF4-FFF2-40B4-BE49-F238E27FC236}">
                  <a16:creationId xmlns:a16="http://schemas.microsoft.com/office/drawing/2014/main" id="{4E4B761C-1CE3-2ED2-11FA-CB3B26AE1AF7}"/>
                </a:ext>
              </a:extLst>
            </p:cNvPr>
            <p:cNvSpPr/>
            <p:nvPr/>
          </p:nvSpPr>
          <p:spPr>
            <a:xfrm rot="17339477">
              <a:off x="3365250" y="2337980"/>
              <a:ext cx="1306091" cy="2215425"/>
            </a:xfrm>
            <a:custGeom>
              <a:avLst/>
              <a:gdLst>
                <a:gd name="connsiteX0" fmla="*/ 715341 w 1430682"/>
                <a:gd name="connsiteY0" fmla="*/ 0 h 2426759"/>
                <a:gd name="connsiteX1" fmla="*/ 1430682 w 1430682"/>
                <a:gd name="connsiteY1" fmla="*/ 704190 h 2426759"/>
                <a:gd name="connsiteX2" fmla="*/ 1374467 w 1430682"/>
                <a:gd name="connsiteY2" fmla="*/ 978293 h 2426759"/>
                <a:gd name="connsiteX3" fmla="*/ 1310428 w 1430682"/>
                <a:gd name="connsiteY3" fmla="*/ 1094436 h 2426759"/>
                <a:gd name="connsiteX4" fmla="*/ 1312191 w 1430682"/>
                <a:gd name="connsiteY4" fmla="*/ 1094436 h 2426759"/>
                <a:gd name="connsiteX5" fmla="*/ 1312191 w 1430682"/>
                <a:gd name="connsiteY5" fmla="*/ 1095526 h 2426759"/>
                <a:gd name="connsiteX6" fmla="*/ 1308373 w 1430682"/>
                <a:gd name="connsiteY6" fmla="*/ 1098076 h 2426759"/>
                <a:gd name="connsiteX7" fmla="*/ 1265925 w 1430682"/>
                <a:gd name="connsiteY7" fmla="*/ 1148721 h 2426759"/>
                <a:gd name="connsiteX8" fmla="*/ 1198944 w 1430682"/>
                <a:gd name="connsiteY8" fmla="*/ 1251345 h 2426759"/>
                <a:gd name="connsiteX9" fmla="*/ 1012238 w 1430682"/>
                <a:gd name="connsiteY9" fmla="*/ 1727252 h 2426759"/>
                <a:gd name="connsiteX10" fmla="*/ 956561 w 1430682"/>
                <a:gd name="connsiteY10" fmla="*/ 2148671 h 2426759"/>
                <a:gd name="connsiteX11" fmla="*/ 956878 w 1430682"/>
                <a:gd name="connsiteY11" fmla="*/ 2174586 h 2426759"/>
                <a:gd name="connsiteX12" fmla="*/ 954877 w 1430682"/>
                <a:gd name="connsiteY12" fmla="*/ 2174586 h 2426759"/>
                <a:gd name="connsiteX13" fmla="*/ 957128 w 1430682"/>
                <a:gd name="connsiteY13" fmla="*/ 2195972 h 2426759"/>
                <a:gd name="connsiteX14" fmla="*/ 716117 w 1430682"/>
                <a:gd name="connsiteY14" fmla="*/ 2426759 h 2426759"/>
                <a:gd name="connsiteX15" fmla="*/ 475106 w 1430682"/>
                <a:gd name="connsiteY15" fmla="*/ 2195972 h 2426759"/>
                <a:gd name="connsiteX16" fmla="*/ 477358 w 1430682"/>
                <a:gd name="connsiteY16" fmla="*/ 2174586 h 2426759"/>
                <a:gd name="connsiteX17" fmla="*/ 475489 w 1430682"/>
                <a:gd name="connsiteY17" fmla="*/ 2174586 h 2426759"/>
                <a:gd name="connsiteX18" fmla="*/ 475805 w 1430682"/>
                <a:gd name="connsiteY18" fmla="*/ 2148671 h 2426759"/>
                <a:gd name="connsiteX19" fmla="*/ 420128 w 1430682"/>
                <a:gd name="connsiteY19" fmla="*/ 1727252 h 2426759"/>
                <a:gd name="connsiteX20" fmla="*/ 231611 w 1430682"/>
                <a:gd name="connsiteY20" fmla="*/ 1251345 h 2426759"/>
                <a:gd name="connsiteX21" fmla="*/ 169747 w 1430682"/>
                <a:gd name="connsiteY21" fmla="*/ 1154676 h 2426759"/>
                <a:gd name="connsiteX22" fmla="*/ 122169 w 1430682"/>
                <a:gd name="connsiteY22" fmla="*/ 1097909 h 2426759"/>
                <a:gd name="connsiteX23" fmla="*/ 121251 w 1430682"/>
                <a:gd name="connsiteY23" fmla="*/ 1096245 h 2426759"/>
                <a:gd name="connsiteX24" fmla="*/ 120175 w 1430682"/>
                <a:gd name="connsiteY24" fmla="*/ 1095526 h 2426759"/>
                <a:gd name="connsiteX25" fmla="*/ 120175 w 1430682"/>
                <a:gd name="connsiteY25" fmla="*/ 1094436 h 2426759"/>
                <a:gd name="connsiteX26" fmla="*/ 120254 w 1430682"/>
                <a:gd name="connsiteY26" fmla="*/ 1094436 h 2426759"/>
                <a:gd name="connsiteX27" fmla="*/ 56215 w 1430682"/>
                <a:gd name="connsiteY27" fmla="*/ 978293 h 2426759"/>
                <a:gd name="connsiteX28" fmla="*/ 0 w 1430682"/>
                <a:gd name="connsiteY28" fmla="*/ 704190 h 2426759"/>
                <a:gd name="connsiteX29" fmla="*/ 715341 w 1430682"/>
                <a:gd name="connsiteY29" fmla="*/ 0 h 24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30682" h="2426759">
                  <a:moveTo>
                    <a:pt x="715341" y="0"/>
                  </a:moveTo>
                  <a:cubicBezTo>
                    <a:pt x="1110413" y="0"/>
                    <a:pt x="1430682" y="315277"/>
                    <a:pt x="1430682" y="704190"/>
                  </a:cubicBezTo>
                  <a:cubicBezTo>
                    <a:pt x="1430682" y="801418"/>
                    <a:pt x="1410665" y="894044"/>
                    <a:pt x="1374467" y="978293"/>
                  </a:cubicBezTo>
                  <a:lnTo>
                    <a:pt x="1310428" y="1094436"/>
                  </a:lnTo>
                  <a:lnTo>
                    <a:pt x="1312191" y="1094436"/>
                  </a:lnTo>
                  <a:lnTo>
                    <a:pt x="1312191" y="1095526"/>
                  </a:lnTo>
                  <a:lnTo>
                    <a:pt x="1308373" y="1098076"/>
                  </a:lnTo>
                  <a:lnTo>
                    <a:pt x="1265925" y="1148721"/>
                  </a:lnTo>
                  <a:lnTo>
                    <a:pt x="1198944" y="1251345"/>
                  </a:lnTo>
                  <a:cubicBezTo>
                    <a:pt x="1116695" y="1383858"/>
                    <a:pt x="1063140" y="1501228"/>
                    <a:pt x="1012238" y="1727252"/>
                  </a:cubicBezTo>
                  <a:cubicBezTo>
                    <a:pt x="978304" y="1877935"/>
                    <a:pt x="945453" y="2023313"/>
                    <a:pt x="956561" y="2148671"/>
                  </a:cubicBezTo>
                  <a:lnTo>
                    <a:pt x="956878" y="2174586"/>
                  </a:lnTo>
                  <a:lnTo>
                    <a:pt x="954877" y="2174586"/>
                  </a:lnTo>
                  <a:lnTo>
                    <a:pt x="957128" y="2195972"/>
                  </a:lnTo>
                  <a:cubicBezTo>
                    <a:pt x="957128" y="2323432"/>
                    <a:pt x="849224" y="2426759"/>
                    <a:pt x="716117" y="2426759"/>
                  </a:cubicBezTo>
                  <a:cubicBezTo>
                    <a:pt x="583010" y="2426759"/>
                    <a:pt x="475106" y="2323432"/>
                    <a:pt x="475106" y="2195972"/>
                  </a:cubicBezTo>
                  <a:lnTo>
                    <a:pt x="477358" y="2174586"/>
                  </a:lnTo>
                  <a:lnTo>
                    <a:pt x="475489" y="2174586"/>
                  </a:lnTo>
                  <a:lnTo>
                    <a:pt x="475805" y="2148671"/>
                  </a:lnTo>
                  <a:cubicBezTo>
                    <a:pt x="472341" y="2023313"/>
                    <a:pt x="454063" y="1877935"/>
                    <a:pt x="420128" y="1727252"/>
                  </a:cubicBezTo>
                  <a:cubicBezTo>
                    <a:pt x="369226" y="1501228"/>
                    <a:pt x="313257" y="1383858"/>
                    <a:pt x="231611" y="1251345"/>
                  </a:cubicBezTo>
                  <a:lnTo>
                    <a:pt x="169747" y="1154676"/>
                  </a:lnTo>
                  <a:lnTo>
                    <a:pt x="122169" y="1097909"/>
                  </a:lnTo>
                  <a:lnTo>
                    <a:pt x="121251" y="1096245"/>
                  </a:lnTo>
                  <a:lnTo>
                    <a:pt x="120175" y="1095526"/>
                  </a:lnTo>
                  <a:lnTo>
                    <a:pt x="120175" y="1094436"/>
                  </a:lnTo>
                  <a:lnTo>
                    <a:pt x="120254" y="1094436"/>
                  </a:lnTo>
                  <a:lnTo>
                    <a:pt x="56215" y="978293"/>
                  </a:lnTo>
                  <a:cubicBezTo>
                    <a:pt x="20017" y="894044"/>
                    <a:pt x="0" y="801418"/>
                    <a:pt x="0" y="704190"/>
                  </a:cubicBezTo>
                  <a:cubicBezTo>
                    <a:pt x="0" y="315277"/>
                    <a:pt x="320269" y="0"/>
                    <a:pt x="715341" y="0"/>
                  </a:cubicBezTo>
                  <a:close/>
                </a:path>
              </a:pathLst>
            </a:custGeom>
            <a:solidFill>
              <a:schemeClr val="accent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a:p>
          </p:txBody>
        </p:sp>
        <p:sp>
          <p:nvSpPr>
            <p:cNvPr id="121" name="Ellipse 120">
              <a:extLst>
                <a:ext uri="{FF2B5EF4-FFF2-40B4-BE49-F238E27FC236}">
                  <a16:creationId xmlns:a16="http://schemas.microsoft.com/office/drawing/2014/main" id="{AC368980-A1B5-D3B3-1897-740AA0446FC7}"/>
                </a:ext>
              </a:extLst>
            </p:cNvPr>
            <p:cNvSpPr/>
            <p:nvPr/>
          </p:nvSpPr>
          <p:spPr>
            <a:xfrm>
              <a:off x="4754218" y="3611216"/>
              <a:ext cx="253448" cy="2534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Ellipse 121">
              <a:extLst>
                <a:ext uri="{FF2B5EF4-FFF2-40B4-BE49-F238E27FC236}">
                  <a16:creationId xmlns:a16="http://schemas.microsoft.com/office/drawing/2014/main" id="{49EA9B63-16A9-39AC-0F63-558D75F30855}"/>
                </a:ext>
              </a:extLst>
            </p:cNvPr>
            <p:cNvSpPr/>
            <p:nvPr/>
          </p:nvSpPr>
          <p:spPr>
            <a:xfrm>
              <a:off x="3048000" y="2759765"/>
              <a:ext cx="1070114" cy="1070114"/>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Image 1">
            <a:extLst>
              <a:ext uri="{FF2B5EF4-FFF2-40B4-BE49-F238E27FC236}">
                <a16:creationId xmlns:a16="http://schemas.microsoft.com/office/drawing/2014/main" id="{1E164FB7-7524-C3CF-627B-38451A891E4C}"/>
              </a:ext>
            </a:extLst>
          </p:cNvPr>
          <p:cNvPicPr>
            <a:picLocks noChangeAspect="1"/>
          </p:cNvPicPr>
          <p:nvPr/>
        </p:nvPicPr>
        <p:blipFill>
          <a:blip r:embed="rId3"/>
          <a:srcRect b="15757"/>
          <a:stretch>
            <a:fillRect/>
          </a:stretch>
        </p:blipFill>
        <p:spPr>
          <a:xfrm>
            <a:off x="4260850" y="3877696"/>
            <a:ext cx="469899" cy="395854"/>
          </a:xfrm>
          <a:prstGeom prst="rect">
            <a:avLst/>
          </a:prstGeom>
        </p:spPr>
      </p:pic>
      <p:pic>
        <p:nvPicPr>
          <p:cNvPr id="3" name="Image 2">
            <a:extLst>
              <a:ext uri="{FF2B5EF4-FFF2-40B4-BE49-F238E27FC236}">
                <a16:creationId xmlns:a16="http://schemas.microsoft.com/office/drawing/2014/main" id="{E4C67E33-C2C4-0B35-6D31-C9E0012FB4BA}"/>
              </a:ext>
            </a:extLst>
          </p:cNvPr>
          <p:cNvPicPr>
            <a:picLocks noChangeAspect="1"/>
          </p:cNvPicPr>
          <p:nvPr/>
        </p:nvPicPr>
        <p:blipFill>
          <a:blip r:embed="rId4"/>
          <a:srcRect b="14335"/>
          <a:stretch>
            <a:fillRect/>
          </a:stretch>
        </p:blipFill>
        <p:spPr>
          <a:xfrm>
            <a:off x="5521324" y="3448050"/>
            <a:ext cx="587375" cy="503171"/>
          </a:xfrm>
          <a:prstGeom prst="rect">
            <a:avLst/>
          </a:prstGeom>
        </p:spPr>
      </p:pic>
      <p:pic>
        <p:nvPicPr>
          <p:cNvPr id="4" name="Image 3">
            <a:extLst>
              <a:ext uri="{FF2B5EF4-FFF2-40B4-BE49-F238E27FC236}">
                <a16:creationId xmlns:a16="http://schemas.microsoft.com/office/drawing/2014/main" id="{C85CBB1C-8E59-B5B8-DA2E-5A873963AC12}"/>
              </a:ext>
            </a:extLst>
          </p:cNvPr>
          <p:cNvPicPr>
            <a:picLocks noChangeAspect="1"/>
          </p:cNvPicPr>
          <p:nvPr/>
        </p:nvPicPr>
        <p:blipFill>
          <a:blip r:embed="rId5"/>
          <a:stretch>
            <a:fillRect/>
          </a:stretch>
        </p:blipFill>
        <p:spPr>
          <a:xfrm>
            <a:off x="1899440" y="3110294"/>
            <a:ext cx="800936" cy="800936"/>
          </a:xfrm>
          <a:prstGeom prst="rect">
            <a:avLst/>
          </a:prstGeom>
        </p:spPr>
      </p:pic>
      <p:pic>
        <p:nvPicPr>
          <p:cNvPr id="6" name="Image 5">
            <a:extLst>
              <a:ext uri="{FF2B5EF4-FFF2-40B4-BE49-F238E27FC236}">
                <a16:creationId xmlns:a16="http://schemas.microsoft.com/office/drawing/2014/main" id="{3A2C1D64-D5F9-16CF-EDD1-3900E8EF0502}"/>
              </a:ext>
            </a:extLst>
          </p:cNvPr>
          <p:cNvPicPr>
            <a:picLocks noChangeAspect="1"/>
          </p:cNvPicPr>
          <p:nvPr/>
        </p:nvPicPr>
        <p:blipFill>
          <a:blip r:embed="rId6"/>
          <a:srcRect b="16738"/>
          <a:stretch>
            <a:fillRect/>
          </a:stretch>
        </p:blipFill>
        <p:spPr>
          <a:xfrm>
            <a:off x="2613606" y="3904555"/>
            <a:ext cx="777572" cy="647422"/>
          </a:xfrm>
          <a:prstGeom prst="rect">
            <a:avLst/>
          </a:prstGeom>
        </p:spPr>
      </p:pic>
      <p:pic>
        <p:nvPicPr>
          <p:cNvPr id="7" name="Image 6">
            <a:extLst>
              <a:ext uri="{FF2B5EF4-FFF2-40B4-BE49-F238E27FC236}">
                <a16:creationId xmlns:a16="http://schemas.microsoft.com/office/drawing/2014/main" id="{E6D757B3-020D-6E97-FE22-8C4E4576AE25}"/>
              </a:ext>
            </a:extLst>
          </p:cNvPr>
          <p:cNvPicPr>
            <a:picLocks noChangeAspect="1"/>
          </p:cNvPicPr>
          <p:nvPr/>
        </p:nvPicPr>
        <p:blipFill>
          <a:blip r:embed="rId7"/>
          <a:srcRect b="21832"/>
          <a:stretch>
            <a:fillRect/>
          </a:stretch>
        </p:blipFill>
        <p:spPr>
          <a:xfrm>
            <a:off x="9076346" y="2341548"/>
            <a:ext cx="918347" cy="717846"/>
          </a:xfrm>
          <a:prstGeom prst="rect">
            <a:avLst/>
          </a:prstGeom>
        </p:spPr>
      </p:pic>
    </p:spTree>
    <p:extLst>
      <p:ext uri="{BB962C8B-B14F-4D97-AF65-F5344CB8AC3E}">
        <p14:creationId xmlns:p14="http://schemas.microsoft.com/office/powerpoint/2010/main" val="315802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E9D75-DE61-C1B4-9EC9-76CA20B3F688}"/>
            </a:ext>
          </a:extLst>
        </p:cNvPr>
        <p:cNvGrpSpPr/>
        <p:nvPr/>
      </p:nvGrpSpPr>
      <p:grpSpPr>
        <a:xfrm>
          <a:off x="0" y="0"/>
          <a:ext cx="0" cy="0"/>
          <a:chOff x="0" y="0"/>
          <a:chExt cx="0" cy="0"/>
        </a:xfrm>
      </p:grpSpPr>
      <p:sp>
        <p:nvSpPr>
          <p:cNvPr id="5" name="Espace réservé du texte 2">
            <a:extLst>
              <a:ext uri="{FF2B5EF4-FFF2-40B4-BE49-F238E27FC236}">
                <a16:creationId xmlns:a16="http://schemas.microsoft.com/office/drawing/2014/main" id="{F1F64860-8F1A-4C41-9897-41E178CF2652}"/>
              </a:ext>
            </a:extLst>
          </p:cNvPr>
          <p:cNvSpPr>
            <a:spLocks noGrp="1"/>
          </p:cNvSpPr>
          <p:nvPr>
            <p:ph type="body" sz="quarter" idx="14"/>
          </p:nvPr>
        </p:nvSpPr>
        <p:spPr>
          <a:xfrm>
            <a:off x="311150" y="781505"/>
            <a:ext cx="8555058" cy="923925"/>
          </a:xfrm>
        </p:spPr>
        <p:txBody>
          <a:bodyPr/>
          <a:lstStyle/>
          <a:p>
            <a:r>
              <a:rPr lang="en-US" dirty="0">
                <a:solidFill>
                  <a:srgbClr val="002060"/>
                </a:solidFill>
              </a:rPr>
              <a:t>Product management Information </a:t>
            </a:r>
            <a:r>
              <a:rPr lang="en-US" sz="2400" dirty="0">
                <a:solidFill>
                  <a:srgbClr val="002060"/>
                </a:solidFill>
              </a:rPr>
              <a:t>Architecture</a:t>
            </a:r>
            <a:endParaRPr lang="en-US" dirty="0">
              <a:solidFill>
                <a:srgbClr val="002060"/>
              </a:solidFill>
            </a:endParaRPr>
          </a:p>
        </p:txBody>
      </p:sp>
      <p:graphicFrame>
        <p:nvGraphicFramePr>
          <p:cNvPr id="2" name="Tableau 1">
            <a:extLst>
              <a:ext uri="{FF2B5EF4-FFF2-40B4-BE49-F238E27FC236}">
                <a16:creationId xmlns:a16="http://schemas.microsoft.com/office/drawing/2014/main" id="{F22BC37F-CCBC-553E-E3C0-8DC26ECA7548}"/>
              </a:ext>
            </a:extLst>
          </p:cNvPr>
          <p:cNvGraphicFramePr>
            <a:graphicFrameLocks noGrp="1"/>
          </p:cNvGraphicFramePr>
          <p:nvPr>
            <p:extLst>
              <p:ext uri="{D42A27DB-BD31-4B8C-83A1-F6EECF244321}">
                <p14:modId xmlns:p14="http://schemas.microsoft.com/office/powerpoint/2010/main" val="3978932161"/>
              </p:ext>
            </p:extLst>
          </p:nvPr>
        </p:nvGraphicFramePr>
        <p:xfrm>
          <a:off x="423949" y="1701986"/>
          <a:ext cx="11413374" cy="6105998"/>
        </p:xfrm>
        <a:graphic>
          <a:graphicData uri="http://schemas.openxmlformats.org/drawingml/2006/table">
            <a:tbl>
              <a:tblPr/>
              <a:tblGrid>
                <a:gridCol w="3804458">
                  <a:extLst>
                    <a:ext uri="{9D8B030D-6E8A-4147-A177-3AD203B41FA5}">
                      <a16:colId xmlns:a16="http://schemas.microsoft.com/office/drawing/2014/main" val="108300633"/>
                    </a:ext>
                  </a:extLst>
                </a:gridCol>
                <a:gridCol w="3804458">
                  <a:extLst>
                    <a:ext uri="{9D8B030D-6E8A-4147-A177-3AD203B41FA5}">
                      <a16:colId xmlns:a16="http://schemas.microsoft.com/office/drawing/2014/main" val="3799535930"/>
                    </a:ext>
                  </a:extLst>
                </a:gridCol>
                <a:gridCol w="3804458">
                  <a:extLst>
                    <a:ext uri="{9D8B030D-6E8A-4147-A177-3AD203B41FA5}">
                      <a16:colId xmlns:a16="http://schemas.microsoft.com/office/drawing/2014/main" val="29976397"/>
                    </a:ext>
                  </a:extLst>
                </a:gridCol>
              </a:tblGrid>
              <a:tr h="144641">
                <a:tc>
                  <a:txBody>
                    <a:bodyPr/>
                    <a:lstStyle/>
                    <a:p>
                      <a:pPr algn="l" fontAlgn="t">
                        <a:buNone/>
                      </a:pPr>
                      <a:r>
                        <a:rPr lang="fr-FR" sz="1200" b="1">
                          <a:effectLst/>
                          <a:latin typeface="Montserrat" pitchFamily="2" charset="77"/>
                        </a:rPr>
                        <a:t>Layer</a:t>
                      </a:r>
                      <a:endParaRPr lang="fr-FR" sz="1200" b="0">
                        <a:effectLst/>
                        <a:latin typeface="Montserrat" pitchFamily="2" charset="77"/>
                      </a:endParaRPr>
                    </a:p>
                  </a:txBody>
                  <a:tcPr marL="29607" marR="29607" marT="14803" marB="14803">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0F1F2"/>
                    </a:solidFill>
                  </a:tcPr>
                </a:tc>
                <a:tc>
                  <a:txBody>
                    <a:bodyPr/>
                    <a:lstStyle/>
                    <a:p>
                      <a:pPr algn="l" fontAlgn="t">
                        <a:buNone/>
                      </a:pPr>
                      <a:r>
                        <a:rPr lang="fr-FR" sz="1200" b="1" dirty="0">
                          <a:effectLst/>
                          <a:latin typeface="Montserrat" pitchFamily="2" charset="77"/>
                        </a:rPr>
                        <a:t>Description</a:t>
                      </a:r>
                      <a:endParaRPr lang="fr-FR" sz="1200" b="0" dirty="0">
                        <a:effectLst/>
                        <a:latin typeface="Montserrat" pitchFamily="2" charset="77"/>
                      </a:endParaRPr>
                    </a:p>
                  </a:txBody>
                  <a:tcPr marL="29607" marR="29607" marT="14803" marB="14803">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0F1F2"/>
                    </a:solidFill>
                  </a:tcPr>
                </a:tc>
                <a:tc>
                  <a:txBody>
                    <a:bodyPr/>
                    <a:lstStyle/>
                    <a:p>
                      <a:pPr algn="l" fontAlgn="t">
                        <a:buNone/>
                      </a:pPr>
                      <a:r>
                        <a:rPr lang="fr-FR" sz="1200" b="1">
                          <a:effectLst/>
                          <a:latin typeface="Montserrat" pitchFamily="2" charset="77"/>
                        </a:rPr>
                        <a:t>Remark</a:t>
                      </a:r>
                      <a:endParaRPr lang="fr-FR" sz="1200" b="0">
                        <a:effectLst/>
                        <a:latin typeface="Montserrat" pitchFamily="2" charset="77"/>
                      </a:endParaRPr>
                    </a:p>
                  </a:txBody>
                  <a:tcPr marL="29607" marR="29607" marT="14803" marB="14803">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0F1F2"/>
                    </a:solidFill>
                  </a:tcPr>
                </a:tc>
                <a:extLst>
                  <a:ext uri="{0D108BD9-81ED-4DB2-BD59-A6C34878D82A}">
                    <a16:rowId xmlns:a16="http://schemas.microsoft.com/office/drawing/2014/main" val="1286868237"/>
                  </a:ext>
                </a:extLst>
              </a:tr>
              <a:tr h="714546">
                <a:tc>
                  <a:txBody>
                    <a:bodyPr/>
                    <a:lstStyle/>
                    <a:p>
                      <a:pPr algn="l" fontAlgn="t">
                        <a:buNone/>
                      </a:pPr>
                      <a:r>
                        <a:rPr lang="fr-FR" sz="1200" b="1" dirty="0">
                          <a:effectLst/>
                          <a:latin typeface="Montserrat" pitchFamily="2" charset="77"/>
                        </a:rPr>
                        <a:t>Layer 1 - Product </a:t>
                      </a:r>
                      <a:r>
                        <a:rPr lang="fr-FR" sz="1200" b="1" dirty="0" err="1">
                          <a:effectLst/>
                          <a:latin typeface="Montserrat" pitchFamily="2" charset="77"/>
                        </a:rPr>
                        <a:t>Definiton</a:t>
                      </a:r>
                      <a:endParaRPr lang="fr-FR" sz="1200" b="0" dirty="0">
                        <a:effectLst/>
                        <a:latin typeface="Montserrat" pitchFamily="2" charset="77"/>
                      </a:endParaRPr>
                    </a:p>
                  </a:txBody>
                  <a:tcPr marL="24672" marR="24672" marT="24672" marB="24672">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FFFFF"/>
                    </a:solidFill>
                  </a:tcPr>
                </a:tc>
                <a:tc>
                  <a:txBody>
                    <a:bodyPr/>
                    <a:lstStyle/>
                    <a:p>
                      <a:pPr algn="l" fontAlgn="t">
                        <a:buNone/>
                      </a:pPr>
                      <a:r>
                        <a:rPr lang="fr-FR" sz="1200" b="0" dirty="0">
                          <a:effectLst/>
                          <a:latin typeface="Montserrat" pitchFamily="2" charset="77"/>
                        </a:rPr>
                        <a:t>This </a:t>
                      </a:r>
                      <a:r>
                        <a:rPr lang="fr-FR" sz="1200" b="0" dirty="0" err="1">
                          <a:effectLst/>
                          <a:latin typeface="Montserrat" pitchFamily="2" charset="77"/>
                        </a:rPr>
                        <a:t>is</a:t>
                      </a:r>
                      <a:r>
                        <a:rPr lang="fr-FR" sz="1200" b="0" dirty="0">
                          <a:effectLst/>
                          <a:latin typeface="Montserrat" pitchFamily="2" charset="77"/>
                        </a:rPr>
                        <a:t> the </a:t>
                      </a:r>
                      <a:r>
                        <a:rPr lang="fr-FR" sz="1200" b="0" dirty="0" err="1">
                          <a:effectLst/>
                          <a:latin typeface="Montserrat" pitchFamily="2" charset="77"/>
                        </a:rPr>
                        <a:t>most</a:t>
                      </a:r>
                      <a:r>
                        <a:rPr lang="fr-FR" sz="1200" b="0" dirty="0">
                          <a:effectLst/>
                          <a:latin typeface="Montserrat" pitchFamily="2" charset="77"/>
                        </a:rPr>
                        <a:t> abstract layer. It </a:t>
                      </a:r>
                      <a:r>
                        <a:rPr lang="fr-FR" sz="1200" b="0" dirty="0" err="1">
                          <a:effectLst/>
                          <a:latin typeface="Montserrat" pitchFamily="2" charset="77"/>
                        </a:rPr>
                        <a:t>defines</a:t>
                      </a:r>
                      <a:r>
                        <a:rPr lang="fr-FR" sz="1200" b="0" dirty="0">
                          <a:effectLst/>
                          <a:latin typeface="Montserrat" pitchFamily="2" charset="77"/>
                        </a:rPr>
                        <a:t> the </a:t>
                      </a:r>
                      <a:r>
                        <a:rPr lang="fr-FR" sz="1200" b="0" dirty="0" err="1">
                          <a:effectLst/>
                          <a:latin typeface="Montserrat" pitchFamily="2" charset="77"/>
                        </a:rPr>
                        <a:t>core</a:t>
                      </a:r>
                      <a:r>
                        <a:rPr lang="fr-FR" sz="1200" b="0" dirty="0">
                          <a:effectLst/>
                          <a:latin typeface="Montserrat" pitchFamily="2" charset="77"/>
                        </a:rPr>
                        <a:t> concept of a "</a:t>
                      </a:r>
                      <a:r>
                        <a:rPr lang="fr-FR" sz="1200" b="0" dirty="0" err="1">
                          <a:effectLst/>
                          <a:latin typeface="Montserrat" pitchFamily="2" charset="77"/>
                        </a:rPr>
                        <a:t>product</a:t>
                      </a:r>
                      <a:r>
                        <a:rPr lang="fr-FR" sz="1200" b="0" dirty="0">
                          <a:effectLst/>
                          <a:latin typeface="Montserrat" pitchFamily="2" charset="77"/>
                        </a:rPr>
                        <a:t>" in a </a:t>
                      </a:r>
                      <a:r>
                        <a:rPr lang="fr-FR" sz="1200" b="0" dirty="0" err="1">
                          <a:effectLst/>
                          <a:latin typeface="Montserrat" pitchFamily="2" charset="77"/>
                        </a:rPr>
                        <a:t>generic</a:t>
                      </a:r>
                      <a:r>
                        <a:rPr lang="fr-FR" sz="1200" b="0" dirty="0">
                          <a:effectLst/>
                          <a:latin typeface="Montserrat" pitchFamily="2" charset="77"/>
                        </a:rPr>
                        <a:t> </a:t>
                      </a:r>
                      <a:r>
                        <a:rPr lang="fr-FR" sz="1200" b="0" dirty="0" err="1">
                          <a:effectLst/>
                          <a:latin typeface="Montserrat" pitchFamily="2" charset="77"/>
                        </a:rPr>
                        <a:t>way</a:t>
                      </a:r>
                      <a:r>
                        <a:rPr lang="fr-FR" sz="1200" b="0" dirty="0">
                          <a:effectLst/>
                          <a:latin typeface="Montserrat" pitchFamily="2" charset="77"/>
                        </a:rPr>
                        <a:t>, capable of </a:t>
                      </a:r>
                      <a:r>
                        <a:rPr lang="fr-FR" sz="1200" b="0" dirty="0" err="1">
                          <a:effectLst/>
                          <a:latin typeface="Montserrat" pitchFamily="2" charset="77"/>
                        </a:rPr>
                        <a:t>representing</a:t>
                      </a:r>
                      <a:r>
                        <a:rPr lang="fr-FR" sz="1200" b="0" dirty="0">
                          <a:effectLst/>
                          <a:latin typeface="Montserrat" pitchFamily="2" charset="77"/>
                        </a:rPr>
                        <a:t> </a:t>
                      </a:r>
                      <a:r>
                        <a:rPr lang="fr-FR" sz="1200" b="0" dirty="0" err="1">
                          <a:effectLst/>
                          <a:latin typeface="Montserrat" pitchFamily="2" charset="77"/>
                        </a:rPr>
                        <a:t>anything</a:t>
                      </a:r>
                      <a:r>
                        <a:rPr lang="fr-FR" sz="1200" b="0" dirty="0">
                          <a:effectLst/>
                          <a:latin typeface="Montserrat" pitchFamily="2" charset="77"/>
                        </a:rPr>
                        <a:t> </a:t>
                      </a:r>
                      <a:r>
                        <a:rPr lang="fr-FR" sz="1200" b="0" dirty="0" err="1">
                          <a:effectLst/>
                          <a:latin typeface="Montserrat" pitchFamily="2" charset="77"/>
                        </a:rPr>
                        <a:t>from</a:t>
                      </a:r>
                      <a:r>
                        <a:rPr lang="fr-FR" sz="1200" b="0" dirty="0">
                          <a:effectLst/>
                          <a:latin typeface="Montserrat" pitchFamily="2" charset="77"/>
                        </a:rPr>
                        <a:t> a </a:t>
                      </a:r>
                      <a:r>
                        <a:rPr lang="fr-FR" sz="1200" b="0" dirty="0" err="1">
                          <a:effectLst/>
                          <a:latin typeface="Montserrat" pitchFamily="2" charset="77"/>
                        </a:rPr>
                        <a:t>physical</a:t>
                      </a:r>
                      <a:r>
                        <a:rPr lang="fr-FR" sz="1200" b="0" dirty="0">
                          <a:effectLst/>
                          <a:latin typeface="Montserrat" pitchFamily="2" charset="77"/>
                        </a:rPr>
                        <a:t> good to a service. </a:t>
                      </a:r>
                      <a:r>
                        <a:rPr lang="fr-FR" sz="1200" b="0" dirty="0" err="1">
                          <a:effectLst/>
                          <a:latin typeface="Montserrat" pitchFamily="2" charset="77"/>
                        </a:rPr>
                        <a:t>Its</a:t>
                      </a:r>
                      <a:r>
                        <a:rPr lang="fr-FR" sz="1200" b="0" dirty="0">
                          <a:effectLst/>
                          <a:latin typeface="Montserrat" pitchFamily="2" charset="77"/>
                        </a:rPr>
                        <a:t> </a:t>
                      </a:r>
                      <a:r>
                        <a:rPr lang="fr-FR" sz="1200" b="0" dirty="0" err="1">
                          <a:effectLst/>
                          <a:latin typeface="Montserrat" pitchFamily="2" charset="77"/>
                        </a:rPr>
                        <a:t>attributes</a:t>
                      </a:r>
                      <a:r>
                        <a:rPr lang="fr-FR" sz="1200" b="0" dirty="0">
                          <a:effectLst/>
                          <a:latin typeface="Montserrat" pitchFamily="2" charset="77"/>
                        </a:rPr>
                        <a:t> are </a:t>
                      </a:r>
                      <a:r>
                        <a:rPr lang="fr-FR" sz="1200" b="0" dirty="0" err="1">
                          <a:effectLst/>
                          <a:latin typeface="Montserrat" pitchFamily="2" charset="77"/>
                        </a:rPr>
                        <a:t>intentionally</a:t>
                      </a:r>
                      <a:r>
                        <a:rPr lang="fr-FR" sz="1200" b="0" dirty="0">
                          <a:effectLst/>
                          <a:latin typeface="Montserrat" pitchFamily="2" charset="77"/>
                        </a:rPr>
                        <a:t> </a:t>
                      </a:r>
                      <a:r>
                        <a:rPr lang="fr-FR" sz="1200" b="0" dirty="0" err="1">
                          <a:effectLst/>
                          <a:latin typeface="Montserrat" pitchFamily="2" charset="77"/>
                        </a:rPr>
                        <a:t>broad</a:t>
                      </a:r>
                      <a:r>
                        <a:rPr lang="fr-FR" sz="1200" b="0" dirty="0">
                          <a:effectLst/>
                          <a:latin typeface="Montserrat" pitchFamily="2" charset="77"/>
                        </a:rPr>
                        <a:t>.</a:t>
                      </a:r>
                    </a:p>
                  </a:txBody>
                  <a:tcPr marL="24672" marR="24672" marT="24672" marB="24672">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FFFFF"/>
                    </a:solidFill>
                  </a:tcPr>
                </a:tc>
                <a:tc>
                  <a:txBody>
                    <a:bodyPr/>
                    <a:lstStyle/>
                    <a:p>
                      <a:pPr algn="l" fontAlgn="t">
                        <a:buNone/>
                      </a:pPr>
                      <a:r>
                        <a:rPr lang="fr-FR" sz="1200" b="0" dirty="0">
                          <a:effectLst/>
                          <a:latin typeface="Montserrat" pitchFamily="2" charset="77"/>
                        </a:rPr>
                        <a:t>As </a:t>
                      </a:r>
                      <a:r>
                        <a:rPr lang="fr-FR" sz="1200" b="0" dirty="0" err="1">
                          <a:effectLst/>
                          <a:latin typeface="Montserrat" pitchFamily="2" charset="77"/>
                        </a:rPr>
                        <a:t>this</a:t>
                      </a:r>
                      <a:r>
                        <a:rPr lang="fr-FR" sz="1200" b="0" dirty="0">
                          <a:effectLst/>
                          <a:latin typeface="Montserrat" pitchFamily="2" charset="77"/>
                        </a:rPr>
                        <a:t> layer </a:t>
                      </a:r>
                      <a:r>
                        <a:rPr lang="fr-FR" sz="1200" b="0" dirty="0" err="1">
                          <a:effectLst/>
                          <a:latin typeface="Montserrat" pitchFamily="2" charset="77"/>
                        </a:rPr>
                        <a:t>is</a:t>
                      </a:r>
                      <a:r>
                        <a:rPr lang="fr-FR" sz="1200" b="0" dirty="0">
                          <a:effectLst/>
                          <a:latin typeface="Montserrat" pitchFamily="2" charset="77"/>
                        </a:rPr>
                        <a:t> abstract </a:t>
                      </a:r>
                      <a:r>
                        <a:rPr lang="fr-FR" sz="1200" b="0" dirty="0" err="1">
                          <a:effectLst/>
                          <a:latin typeface="Montserrat" pitchFamily="2" charset="77"/>
                        </a:rPr>
                        <a:t>there</a:t>
                      </a:r>
                      <a:r>
                        <a:rPr lang="fr-FR" sz="1200" b="0" dirty="0">
                          <a:effectLst/>
                          <a:latin typeface="Montserrat" pitchFamily="2" charset="77"/>
                        </a:rPr>
                        <a:t> </a:t>
                      </a:r>
                      <a:r>
                        <a:rPr lang="fr-FR" sz="1200" b="0" dirty="0" err="1">
                          <a:effectLst/>
                          <a:latin typeface="Montserrat" pitchFamily="2" charset="77"/>
                        </a:rPr>
                        <a:t>is</a:t>
                      </a:r>
                      <a:r>
                        <a:rPr lang="fr-FR" sz="1200" b="0" dirty="0">
                          <a:effectLst/>
                          <a:latin typeface="Montserrat" pitchFamily="2" charset="77"/>
                        </a:rPr>
                        <a:t> no </a:t>
                      </a:r>
                      <a:r>
                        <a:rPr lang="fr-FR" sz="1200" b="0" dirty="0" err="1">
                          <a:effectLst/>
                          <a:latin typeface="Montserrat" pitchFamily="2" charset="77"/>
                        </a:rPr>
                        <a:t>concrete</a:t>
                      </a:r>
                      <a:r>
                        <a:rPr lang="fr-FR" sz="1200" b="0" dirty="0">
                          <a:effectLst/>
                          <a:latin typeface="Montserrat" pitchFamily="2" charset="77"/>
                        </a:rPr>
                        <a:t> </a:t>
                      </a:r>
                      <a:r>
                        <a:rPr lang="fr-FR" sz="1200" b="0" dirty="0" err="1">
                          <a:effectLst/>
                          <a:latin typeface="Montserrat" pitchFamily="2" charset="77"/>
                        </a:rPr>
                        <a:t>implementation</a:t>
                      </a:r>
                      <a:r>
                        <a:rPr lang="fr-FR" sz="1200" b="0" dirty="0">
                          <a:effectLst/>
                          <a:latin typeface="Montserrat" pitchFamily="2" charset="77"/>
                        </a:rPr>
                        <a:t> for </a:t>
                      </a:r>
                      <a:r>
                        <a:rPr lang="fr-FR" sz="1200" b="0" dirty="0" err="1">
                          <a:effectLst/>
                          <a:latin typeface="Montserrat" pitchFamily="2" charset="77"/>
                        </a:rPr>
                        <a:t>this</a:t>
                      </a:r>
                      <a:r>
                        <a:rPr lang="fr-FR" sz="1200" b="0" dirty="0">
                          <a:effectLst/>
                          <a:latin typeface="Montserrat" pitchFamily="2" charset="77"/>
                        </a:rPr>
                        <a:t> layer but </a:t>
                      </a:r>
                      <a:r>
                        <a:rPr lang="fr-FR" sz="1200" b="0" dirty="0" err="1">
                          <a:effectLst/>
                          <a:latin typeface="Montserrat" pitchFamily="2" charset="77"/>
                        </a:rPr>
                        <a:t>its</a:t>
                      </a:r>
                      <a:r>
                        <a:rPr lang="fr-FR" sz="1200" b="0" dirty="0">
                          <a:effectLst/>
                          <a:latin typeface="Montserrat" pitchFamily="2" charset="77"/>
                        </a:rPr>
                        <a:t> </a:t>
                      </a:r>
                      <a:r>
                        <a:rPr lang="fr-FR" sz="1200" b="0" dirty="0" err="1">
                          <a:effectLst/>
                          <a:latin typeface="Montserrat" pitchFamily="2" charset="77"/>
                        </a:rPr>
                        <a:t>required</a:t>
                      </a:r>
                      <a:r>
                        <a:rPr lang="fr-FR" sz="1200" b="0" dirty="0">
                          <a:effectLst/>
                          <a:latin typeface="Montserrat" pitchFamily="2" charset="77"/>
                        </a:rPr>
                        <a:t> to </a:t>
                      </a:r>
                      <a:r>
                        <a:rPr lang="fr-FR" sz="1200" b="0" dirty="0" err="1">
                          <a:effectLst/>
                          <a:latin typeface="Montserrat" pitchFamily="2" charset="77"/>
                        </a:rPr>
                        <a:t>construct</a:t>
                      </a:r>
                      <a:r>
                        <a:rPr lang="fr-FR" sz="1200" b="0" dirty="0">
                          <a:effectLst/>
                          <a:latin typeface="Montserrat" pitchFamily="2" charset="77"/>
                        </a:rPr>
                        <a:t> </a:t>
                      </a:r>
                      <a:r>
                        <a:rPr lang="fr-FR" sz="1200" b="0" dirty="0" err="1">
                          <a:effectLst/>
                          <a:latin typeface="Montserrat" pitchFamily="2" charset="77"/>
                        </a:rPr>
                        <a:t>semantically</a:t>
                      </a:r>
                      <a:r>
                        <a:rPr lang="fr-FR" sz="1200" b="0" dirty="0">
                          <a:effectLst/>
                          <a:latin typeface="Montserrat" pitchFamily="2" charset="77"/>
                        </a:rPr>
                        <a:t> </a:t>
                      </a:r>
                      <a:r>
                        <a:rPr lang="fr-FR" sz="1200" b="0" dirty="0" err="1">
                          <a:effectLst/>
                          <a:latin typeface="Montserrat" pitchFamily="2" charset="77"/>
                        </a:rPr>
                        <a:t>sound</a:t>
                      </a:r>
                      <a:r>
                        <a:rPr lang="fr-FR" sz="1200" b="0" dirty="0">
                          <a:effectLst/>
                          <a:latin typeface="Montserrat" pitchFamily="2" charset="77"/>
                        </a:rPr>
                        <a:t> Product Business </a:t>
                      </a:r>
                      <a:r>
                        <a:rPr lang="fr-FR" sz="1200" b="0" dirty="0" err="1">
                          <a:effectLst/>
                          <a:latin typeface="Montserrat" pitchFamily="2" charset="77"/>
                        </a:rPr>
                        <a:t>Schemas</a:t>
                      </a:r>
                      <a:endParaRPr lang="fr-FR" sz="1200" b="0" dirty="0">
                        <a:effectLst/>
                        <a:latin typeface="Montserrat" pitchFamily="2" charset="77"/>
                      </a:endParaRPr>
                    </a:p>
                  </a:txBody>
                  <a:tcPr marL="24672" marR="24672" marT="24672" marB="24672">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FFFFF"/>
                    </a:solidFill>
                  </a:tcPr>
                </a:tc>
                <a:extLst>
                  <a:ext uri="{0D108BD9-81ED-4DB2-BD59-A6C34878D82A}">
                    <a16:rowId xmlns:a16="http://schemas.microsoft.com/office/drawing/2014/main" val="3377759005"/>
                  </a:ext>
                </a:extLst>
              </a:tr>
              <a:tr h="1151602">
                <a:tc>
                  <a:txBody>
                    <a:bodyPr/>
                    <a:lstStyle/>
                    <a:p>
                      <a:pPr algn="l" fontAlgn="t">
                        <a:buNone/>
                      </a:pPr>
                      <a:r>
                        <a:rPr lang="fr-FR" sz="1200" b="1" dirty="0">
                          <a:effectLst/>
                          <a:latin typeface="Montserrat" pitchFamily="2" charset="77"/>
                        </a:rPr>
                        <a:t>Layer 2 - Product Business </a:t>
                      </a:r>
                      <a:r>
                        <a:rPr lang="fr-FR" sz="1200" b="1" dirty="0" err="1">
                          <a:effectLst/>
                          <a:latin typeface="Montserrat" pitchFamily="2" charset="77"/>
                        </a:rPr>
                        <a:t>Schema</a:t>
                      </a:r>
                      <a:endParaRPr lang="fr-FR" sz="1200" b="0" dirty="0">
                        <a:effectLst/>
                        <a:latin typeface="Montserrat" pitchFamily="2" charset="77"/>
                      </a:endParaRPr>
                    </a:p>
                  </a:txBody>
                  <a:tcPr marL="24672" marR="24672" marT="24672" marB="24672">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FFFFF"/>
                    </a:solidFill>
                  </a:tcPr>
                </a:tc>
                <a:tc>
                  <a:txBody>
                    <a:bodyPr/>
                    <a:lstStyle/>
                    <a:p>
                      <a:pPr algn="l" fontAlgn="t">
                        <a:buNone/>
                      </a:pPr>
                      <a:r>
                        <a:rPr lang="fr-FR" sz="1200" b="0" dirty="0">
                          <a:effectLst/>
                          <a:latin typeface="Montserrat" pitchFamily="2" charset="77"/>
                        </a:rPr>
                        <a:t>This layer </a:t>
                      </a:r>
                      <a:r>
                        <a:rPr lang="fr-FR" sz="1200" b="1" dirty="0" err="1">
                          <a:effectLst/>
                          <a:latin typeface="Montserrat" pitchFamily="2" charset="77"/>
                        </a:rPr>
                        <a:t>specializes</a:t>
                      </a:r>
                      <a:r>
                        <a:rPr lang="fr-FR" sz="1200" b="0" dirty="0">
                          <a:effectLst/>
                          <a:latin typeface="Montserrat" pitchFamily="2" charset="77"/>
                        </a:rPr>
                        <a:t> the </a:t>
                      </a:r>
                      <a:r>
                        <a:rPr lang="fr-FR" sz="1200" b="0" dirty="0" err="1">
                          <a:effectLst/>
                          <a:latin typeface="Montserrat" pitchFamily="2" charset="77"/>
                        </a:rPr>
                        <a:t>generic</a:t>
                      </a:r>
                      <a:r>
                        <a:rPr lang="fr-FR" sz="1200" b="0" dirty="0">
                          <a:effectLst/>
                          <a:latin typeface="Montserrat" pitchFamily="2" charset="77"/>
                        </a:rPr>
                        <a:t> model for a </a:t>
                      </a:r>
                      <a:r>
                        <a:rPr lang="fr-FR" sz="1200" b="0" dirty="0" err="1">
                          <a:effectLst/>
                          <a:latin typeface="Montserrat" pitchFamily="2" charset="77"/>
                        </a:rPr>
                        <a:t>specific</a:t>
                      </a:r>
                      <a:r>
                        <a:rPr lang="fr-FR" sz="1200" b="0" dirty="0">
                          <a:effectLst/>
                          <a:latin typeface="Montserrat" pitchFamily="2" charset="77"/>
                        </a:rPr>
                        <a:t> class of </a:t>
                      </a:r>
                      <a:r>
                        <a:rPr lang="fr-FR" sz="1200" b="0" dirty="0" err="1">
                          <a:effectLst/>
                          <a:latin typeface="Montserrat" pitchFamily="2" charset="77"/>
                        </a:rPr>
                        <a:t>products</a:t>
                      </a:r>
                      <a:r>
                        <a:rPr lang="fr-FR" sz="1200" b="0" dirty="0">
                          <a:effectLst/>
                          <a:latin typeface="Montserrat" pitchFamily="2" charset="77"/>
                        </a:rPr>
                        <a:t>. It </a:t>
                      </a:r>
                      <a:r>
                        <a:rPr lang="fr-FR" sz="1200" b="0" dirty="0" err="1">
                          <a:effectLst/>
                          <a:latin typeface="Montserrat" pitchFamily="2" charset="77"/>
                        </a:rPr>
                        <a:t>defines</a:t>
                      </a:r>
                      <a:r>
                        <a:rPr lang="fr-FR" sz="1200" b="0" dirty="0">
                          <a:effectLst/>
                          <a:latin typeface="Montserrat" pitchFamily="2" charset="77"/>
                        </a:rPr>
                        <a:t> the </a:t>
                      </a:r>
                      <a:r>
                        <a:rPr lang="fr-FR" sz="1200" b="0" dirty="0" err="1">
                          <a:effectLst/>
                          <a:latin typeface="Montserrat" pitchFamily="2" charset="77"/>
                        </a:rPr>
                        <a:t>common</a:t>
                      </a:r>
                      <a:r>
                        <a:rPr lang="fr-FR" sz="1200" b="0" dirty="0">
                          <a:effectLst/>
                          <a:latin typeface="Montserrat" pitchFamily="2" charset="77"/>
                        </a:rPr>
                        <a:t> </a:t>
                      </a:r>
                      <a:r>
                        <a:rPr lang="fr-FR" sz="1200" b="0" dirty="0" err="1">
                          <a:effectLst/>
                          <a:latin typeface="Montserrat" pitchFamily="2" charset="77"/>
                        </a:rPr>
                        <a:t>features</a:t>
                      </a:r>
                      <a:r>
                        <a:rPr lang="fr-FR" sz="1200" b="0" dirty="0">
                          <a:effectLst/>
                          <a:latin typeface="Montserrat" pitchFamily="2" charset="77"/>
                        </a:rPr>
                        <a:t> </a:t>
                      </a:r>
                      <a:r>
                        <a:rPr lang="fr-FR" sz="1200" b="0" dirty="0" err="1">
                          <a:effectLst/>
                          <a:latin typeface="Montserrat" pitchFamily="2" charset="77"/>
                        </a:rPr>
                        <a:t>shared</a:t>
                      </a:r>
                      <a:r>
                        <a:rPr lang="fr-FR" sz="1200" b="0" dirty="0">
                          <a:effectLst/>
                          <a:latin typeface="Montserrat" pitchFamily="2" charset="77"/>
                        </a:rPr>
                        <a:t> by all </a:t>
                      </a:r>
                      <a:r>
                        <a:rPr lang="fr-FR" sz="1200" b="0" dirty="0" err="1">
                          <a:effectLst/>
                          <a:latin typeface="Montserrat" pitchFamily="2" charset="77"/>
                        </a:rPr>
                        <a:t>products</a:t>
                      </a:r>
                      <a:r>
                        <a:rPr lang="fr-FR" sz="1200" b="0" dirty="0">
                          <a:effectLst/>
                          <a:latin typeface="Montserrat" pitchFamily="2" charset="77"/>
                        </a:rPr>
                        <a:t> of the </a:t>
                      </a:r>
                      <a:r>
                        <a:rPr lang="fr-FR" sz="1200" b="0" dirty="0" err="1">
                          <a:effectLst/>
                          <a:latin typeface="Montserrat" pitchFamily="2" charset="77"/>
                        </a:rPr>
                        <a:t>same</a:t>
                      </a:r>
                      <a:r>
                        <a:rPr lang="fr-FR" sz="1200" b="0" dirty="0">
                          <a:effectLst/>
                          <a:latin typeface="Montserrat" pitchFamily="2" charset="77"/>
                        </a:rPr>
                        <a:t> class. For the </a:t>
                      </a:r>
                      <a:r>
                        <a:rPr lang="fr-FR" sz="1200" b="0" dirty="0" err="1">
                          <a:effectLst/>
                          <a:latin typeface="Montserrat" pitchFamily="2" charset="77"/>
                        </a:rPr>
                        <a:t>common</a:t>
                      </a:r>
                      <a:r>
                        <a:rPr lang="fr-FR" sz="1200" b="0" dirty="0">
                          <a:effectLst/>
                          <a:latin typeface="Montserrat" pitchFamily="2" charset="77"/>
                        </a:rPr>
                        <a:t> </a:t>
                      </a:r>
                      <a:r>
                        <a:rPr lang="fr-FR" sz="1200" b="0" dirty="0" err="1">
                          <a:effectLst/>
                          <a:latin typeface="Montserrat" pitchFamily="2" charset="77"/>
                        </a:rPr>
                        <a:t>features</a:t>
                      </a:r>
                      <a:r>
                        <a:rPr lang="fr-FR" sz="1200" b="0" dirty="0">
                          <a:effectLst/>
                          <a:latin typeface="Montserrat" pitchFamily="2" charset="77"/>
                        </a:rPr>
                        <a:t> a set of </a:t>
                      </a:r>
                      <a:r>
                        <a:rPr lang="fr-FR" sz="1200" b="0" dirty="0" err="1">
                          <a:effectLst/>
                          <a:latin typeface="Montserrat" pitchFamily="2" charset="77"/>
                        </a:rPr>
                        <a:t>concrete</a:t>
                      </a:r>
                      <a:r>
                        <a:rPr lang="fr-FR" sz="1200" b="0" dirty="0">
                          <a:effectLst/>
                          <a:latin typeface="Montserrat" pitchFamily="2" charset="77"/>
                        </a:rPr>
                        <a:t> </a:t>
                      </a:r>
                      <a:r>
                        <a:rPr lang="fr-FR" sz="1200" b="0" dirty="0" err="1">
                          <a:effectLst/>
                          <a:latin typeface="Montserrat" pitchFamily="2" charset="77"/>
                        </a:rPr>
                        <a:t>characteristics</a:t>
                      </a:r>
                      <a:r>
                        <a:rPr lang="fr-FR" sz="1200" b="0" dirty="0">
                          <a:effectLst/>
                          <a:latin typeface="Montserrat" pitchFamily="2" charset="77"/>
                        </a:rPr>
                        <a:t> </a:t>
                      </a:r>
                      <a:r>
                        <a:rPr lang="fr-FR" sz="1200" b="0" dirty="0" err="1">
                          <a:effectLst/>
                          <a:latin typeface="Montserrat" pitchFamily="2" charset="77"/>
                        </a:rPr>
                        <a:t>will</a:t>
                      </a:r>
                      <a:r>
                        <a:rPr lang="fr-FR" sz="1200" b="0" dirty="0">
                          <a:effectLst/>
                          <a:latin typeface="Montserrat" pitchFamily="2" charset="77"/>
                        </a:rPr>
                        <a:t> </a:t>
                      </a:r>
                      <a:r>
                        <a:rPr lang="fr-FR" sz="1200" b="0" dirty="0" err="1">
                          <a:effectLst/>
                          <a:latin typeface="Montserrat" pitchFamily="2" charset="77"/>
                        </a:rPr>
                        <a:t>be</a:t>
                      </a:r>
                      <a:r>
                        <a:rPr lang="fr-FR" sz="1200" b="0" dirty="0">
                          <a:effectLst/>
                          <a:latin typeface="Montserrat" pitchFamily="2" charset="77"/>
                        </a:rPr>
                        <a:t> </a:t>
                      </a:r>
                      <a:r>
                        <a:rPr lang="fr-FR" sz="1200" b="0" dirty="0" err="1">
                          <a:effectLst/>
                          <a:latin typeface="Montserrat" pitchFamily="2" charset="77"/>
                        </a:rPr>
                        <a:t>defined</a:t>
                      </a:r>
                      <a:r>
                        <a:rPr lang="fr-FR" sz="1200" b="0" dirty="0">
                          <a:effectLst/>
                          <a:latin typeface="Montserrat" pitchFamily="2" charset="77"/>
                        </a:rPr>
                        <a:t> </a:t>
                      </a:r>
                      <a:r>
                        <a:rPr lang="fr-FR" sz="1200" b="0" dirty="0" err="1">
                          <a:effectLst/>
                          <a:latin typeface="Montserrat" pitchFamily="2" charset="77"/>
                        </a:rPr>
                        <a:t>here</a:t>
                      </a:r>
                      <a:r>
                        <a:rPr lang="fr-FR" sz="1200" b="0" dirty="0">
                          <a:effectLst/>
                          <a:latin typeface="Montserrat" pitchFamily="2" charset="77"/>
                        </a:rPr>
                        <a:t>. e.g. possible </a:t>
                      </a:r>
                      <a:r>
                        <a:rPr lang="fr-FR" sz="1200" b="0" dirty="0" err="1">
                          <a:effectLst/>
                          <a:latin typeface="Montserrat" pitchFamily="2" charset="77"/>
                        </a:rPr>
                        <a:t>reference</a:t>
                      </a:r>
                      <a:r>
                        <a:rPr lang="fr-FR" sz="1200" b="0" dirty="0">
                          <a:effectLst/>
                          <a:latin typeface="Montserrat" pitchFamily="2" charset="77"/>
                        </a:rPr>
                        <a:t> </a:t>
                      </a:r>
                      <a:r>
                        <a:rPr lang="fr-FR" sz="1200" b="0" dirty="0" err="1">
                          <a:effectLst/>
                          <a:latin typeface="Montserrat" pitchFamily="2" charset="77"/>
                        </a:rPr>
                        <a:t>systems</a:t>
                      </a:r>
                      <a:r>
                        <a:rPr lang="fr-FR" sz="1200" b="0" dirty="0">
                          <a:effectLst/>
                          <a:latin typeface="Montserrat" pitchFamily="2" charset="77"/>
                        </a:rPr>
                        <a:t> to </a:t>
                      </a:r>
                      <a:r>
                        <a:rPr lang="fr-FR" sz="1200" b="0" dirty="0" err="1">
                          <a:effectLst/>
                          <a:latin typeface="Montserrat" pitchFamily="2" charset="77"/>
                        </a:rPr>
                        <a:t>choose</a:t>
                      </a:r>
                      <a:r>
                        <a:rPr lang="fr-FR" sz="1200" b="0" dirty="0">
                          <a:effectLst/>
                          <a:latin typeface="Montserrat" pitchFamily="2" charset="77"/>
                        </a:rPr>
                        <a:t> </a:t>
                      </a:r>
                      <a:r>
                        <a:rPr lang="fr-FR" sz="1200" b="0" dirty="0" err="1">
                          <a:effectLst/>
                          <a:latin typeface="Montserrat" pitchFamily="2" charset="77"/>
                        </a:rPr>
                        <a:t>from</a:t>
                      </a:r>
                      <a:r>
                        <a:rPr lang="fr-FR" sz="1200" b="0" dirty="0">
                          <a:effectLst/>
                          <a:latin typeface="Montserrat" pitchFamily="2" charset="77"/>
                        </a:rPr>
                        <a:t> for </a:t>
                      </a:r>
                      <a:r>
                        <a:rPr lang="fr-FR" sz="1200" b="0" dirty="0" err="1">
                          <a:effectLst/>
                          <a:latin typeface="Montserrat" pitchFamily="2" charset="77"/>
                        </a:rPr>
                        <a:t>desribing</a:t>
                      </a:r>
                      <a:r>
                        <a:rPr lang="fr-FR" sz="1200" b="0" dirty="0">
                          <a:effectLst/>
                          <a:latin typeface="Montserrat" pitchFamily="2" charset="77"/>
                        </a:rPr>
                        <a:t> values of a </a:t>
                      </a:r>
                      <a:r>
                        <a:rPr lang="fr-FR" sz="1200" b="0" dirty="0" err="1">
                          <a:effectLst/>
                          <a:latin typeface="Montserrat" pitchFamily="2" charset="77"/>
                        </a:rPr>
                        <a:t>feature</a:t>
                      </a:r>
                      <a:r>
                        <a:rPr lang="fr-FR" sz="1200" b="0" dirty="0">
                          <a:effectLst/>
                          <a:latin typeface="Montserrat" pitchFamily="2" charset="77"/>
                        </a:rPr>
                        <a:t>. The </a:t>
                      </a:r>
                      <a:r>
                        <a:rPr lang="fr-FR" sz="1200" b="0" dirty="0" err="1">
                          <a:effectLst/>
                          <a:latin typeface="Montserrat" pitchFamily="2" charset="77"/>
                        </a:rPr>
                        <a:t>concrete</a:t>
                      </a:r>
                      <a:r>
                        <a:rPr lang="fr-FR" sz="1200" b="0" dirty="0">
                          <a:effectLst/>
                          <a:latin typeface="Montserrat" pitchFamily="2" charset="77"/>
                        </a:rPr>
                        <a:t> </a:t>
                      </a:r>
                      <a:r>
                        <a:rPr lang="fr-FR" sz="1200" b="0" dirty="0" err="1">
                          <a:effectLst/>
                          <a:latin typeface="Montserrat" pitchFamily="2" charset="77"/>
                        </a:rPr>
                        <a:t>choice</a:t>
                      </a:r>
                      <a:r>
                        <a:rPr lang="fr-FR" sz="1200" b="0" dirty="0">
                          <a:effectLst/>
                          <a:latin typeface="Montserrat" pitchFamily="2" charset="77"/>
                        </a:rPr>
                        <a:t> </a:t>
                      </a:r>
                      <a:r>
                        <a:rPr lang="fr-FR" sz="1200" b="0" dirty="0" err="1">
                          <a:effectLst/>
                          <a:latin typeface="Montserrat" pitchFamily="2" charset="77"/>
                        </a:rPr>
                        <a:t>is</a:t>
                      </a:r>
                      <a:r>
                        <a:rPr lang="fr-FR" sz="1200" b="0" dirty="0">
                          <a:effectLst/>
                          <a:latin typeface="Montserrat" pitchFamily="2" charset="77"/>
                        </a:rPr>
                        <a:t> </a:t>
                      </a:r>
                      <a:r>
                        <a:rPr lang="fr-FR" sz="1200" b="0" dirty="0" err="1">
                          <a:effectLst/>
                          <a:latin typeface="Montserrat" pitchFamily="2" charset="77"/>
                        </a:rPr>
                        <a:t>done</a:t>
                      </a:r>
                      <a:r>
                        <a:rPr lang="fr-FR" sz="1200" b="0" dirty="0">
                          <a:effectLst/>
                          <a:latin typeface="Montserrat" pitchFamily="2" charset="77"/>
                        </a:rPr>
                        <a:t> in the </a:t>
                      </a:r>
                      <a:r>
                        <a:rPr lang="fr-FR" sz="1200" b="0" dirty="0" err="1">
                          <a:effectLst/>
                          <a:latin typeface="Montserrat" pitchFamily="2" charset="77"/>
                        </a:rPr>
                        <a:t>level</a:t>
                      </a:r>
                      <a:r>
                        <a:rPr lang="fr-FR" sz="1200" b="0" dirty="0">
                          <a:effectLst/>
                          <a:latin typeface="Montserrat" pitchFamily="2" charset="77"/>
                        </a:rPr>
                        <a:t> </a:t>
                      </a:r>
                      <a:r>
                        <a:rPr lang="fr-FR" sz="1200" b="0" dirty="0" err="1">
                          <a:effectLst/>
                          <a:latin typeface="Montserrat" pitchFamily="2" charset="77"/>
                        </a:rPr>
                        <a:t>below</a:t>
                      </a:r>
                      <a:endParaRPr lang="fr-FR" sz="1200" b="0" dirty="0">
                        <a:effectLst/>
                        <a:latin typeface="Montserrat" pitchFamily="2" charset="77"/>
                      </a:endParaRPr>
                    </a:p>
                  </a:txBody>
                  <a:tcPr marL="24672" marR="24672" marT="24672" marB="24672">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FFFFF"/>
                    </a:solidFill>
                  </a:tcPr>
                </a:tc>
                <a:tc>
                  <a:txBody>
                    <a:bodyPr/>
                    <a:lstStyle/>
                    <a:p>
                      <a:pPr algn="l" fontAlgn="t">
                        <a:buNone/>
                      </a:pPr>
                      <a:r>
                        <a:rPr lang="fr-FR" sz="1200" b="0" dirty="0" err="1">
                          <a:effectLst/>
                          <a:latin typeface="Montserrat" pitchFamily="2" charset="77"/>
                        </a:rPr>
                        <a:t>E.g</a:t>
                      </a:r>
                      <a:r>
                        <a:rPr lang="fr-FR" sz="1200" b="0" dirty="0">
                          <a:effectLst/>
                          <a:latin typeface="Montserrat" pitchFamily="2" charset="77"/>
                        </a:rPr>
                        <a:t> The </a:t>
                      </a:r>
                      <a:r>
                        <a:rPr lang="fr-FR" sz="1200" b="0" i="0" dirty="0">
                          <a:solidFill>
                            <a:srgbClr val="292A2E"/>
                          </a:solidFill>
                          <a:effectLst/>
                          <a:latin typeface="Montserrat" pitchFamily="2" charset="77"/>
                        </a:rPr>
                        <a:t>Transport Product </a:t>
                      </a:r>
                      <a:r>
                        <a:rPr lang="fr-FR" sz="1200" b="0" i="0" dirty="0" err="1">
                          <a:solidFill>
                            <a:srgbClr val="292A2E"/>
                          </a:solidFill>
                          <a:effectLst/>
                          <a:latin typeface="Montserrat" pitchFamily="2" charset="77"/>
                        </a:rPr>
                        <a:t>Schema</a:t>
                      </a:r>
                      <a:r>
                        <a:rPr lang="fr-FR" sz="1200" b="0" dirty="0">
                          <a:effectLst/>
                          <a:latin typeface="Montserrat" pitchFamily="2" charset="77"/>
                        </a:rPr>
                        <a:t> </a:t>
                      </a:r>
                      <a:r>
                        <a:rPr lang="fr-FR" sz="1200" b="0" dirty="0" err="1">
                          <a:effectLst/>
                          <a:latin typeface="Montserrat" pitchFamily="2" charset="77"/>
                        </a:rPr>
                        <a:t>representing</a:t>
                      </a:r>
                      <a:r>
                        <a:rPr lang="fr-FR" sz="1200" b="0" dirty="0">
                          <a:effectLst/>
                          <a:latin typeface="Montserrat" pitchFamily="2" charset="77"/>
                        </a:rPr>
                        <a:t> the class of all sorts of transport </a:t>
                      </a:r>
                      <a:r>
                        <a:rPr lang="fr-FR" sz="1200" b="0" dirty="0" err="1">
                          <a:effectLst/>
                          <a:latin typeface="Montserrat" pitchFamily="2" charset="77"/>
                        </a:rPr>
                        <a:t>products</a:t>
                      </a:r>
                      <a:r>
                        <a:rPr lang="fr-FR" sz="1200" b="0" dirty="0">
                          <a:effectLst/>
                          <a:latin typeface="Montserrat" pitchFamily="2" charset="77"/>
                        </a:rPr>
                        <a:t> </a:t>
                      </a:r>
                      <a:r>
                        <a:rPr lang="fr-FR" sz="1200" b="0" dirty="0" err="1">
                          <a:effectLst/>
                          <a:latin typeface="Montserrat" pitchFamily="2" charset="77"/>
                        </a:rPr>
                        <a:t>is</a:t>
                      </a:r>
                      <a:r>
                        <a:rPr lang="fr-FR" sz="1200" b="0" dirty="0">
                          <a:effectLst/>
                          <a:latin typeface="Montserrat" pitchFamily="2" charset="77"/>
                        </a:rPr>
                        <a:t> </a:t>
                      </a:r>
                      <a:r>
                        <a:rPr lang="fr-FR" sz="1200" b="0" dirty="0" err="1">
                          <a:effectLst/>
                          <a:latin typeface="Montserrat" pitchFamily="2" charset="77"/>
                        </a:rPr>
                        <a:t>done</a:t>
                      </a:r>
                      <a:r>
                        <a:rPr lang="fr-FR" sz="1200" b="0" dirty="0">
                          <a:effectLst/>
                          <a:latin typeface="Montserrat" pitchFamily="2" charset="77"/>
                        </a:rPr>
                        <a:t> on </a:t>
                      </a:r>
                      <a:r>
                        <a:rPr lang="fr-FR" sz="1200" b="0" dirty="0" err="1">
                          <a:effectLst/>
                          <a:latin typeface="Montserrat" pitchFamily="2" charset="77"/>
                        </a:rPr>
                        <a:t>this</a:t>
                      </a:r>
                      <a:r>
                        <a:rPr lang="fr-FR" sz="1200" b="0" dirty="0">
                          <a:effectLst/>
                          <a:latin typeface="Montserrat" pitchFamily="2" charset="77"/>
                        </a:rPr>
                        <a:t> layer. It </a:t>
                      </a:r>
                      <a:r>
                        <a:rPr lang="fr-FR" sz="1200" b="0" dirty="0" err="1">
                          <a:effectLst/>
                          <a:latin typeface="Montserrat" pitchFamily="2" charset="77"/>
                        </a:rPr>
                        <a:t>defines</a:t>
                      </a:r>
                      <a:r>
                        <a:rPr lang="fr-FR" sz="1200" b="0" dirty="0">
                          <a:effectLst/>
                          <a:latin typeface="Montserrat" pitchFamily="2" charset="77"/>
                        </a:rPr>
                        <a:t> the </a:t>
                      </a:r>
                      <a:r>
                        <a:rPr lang="fr-FR" sz="1200" b="0" dirty="0" err="1">
                          <a:effectLst/>
                          <a:latin typeface="Montserrat" pitchFamily="2" charset="77"/>
                        </a:rPr>
                        <a:t>common</a:t>
                      </a:r>
                      <a:r>
                        <a:rPr lang="fr-FR" sz="1200" b="0" dirty="0">
                          <a:effectLst/>
                          <a:latin typeface="Montserrat" pitchFamily="2" charset="77"/>
                        </a:rPr>
                        <a:t> </a:t>
                      </a:r>
                      <a:r>
                        <a:rPr lang="fr-FR" sz="1200" b="0" dirty="0" err="1">
                          <a:effectLst/>
                          <a:latin typeface="Montserrat" pitchFamily="2" charset="77"/>
                        </a:rPr>
                        <a:t>features</a:t>
                      </a:r>
                      <a:r>
                        <a:rPr lang="fr-FR" sz="1200" b="0" dirty="0">
                          <a:effectLst/>
                          <a:latin typeface="Montserrat" pitchFamily="2" charset="77"/>
                        </a:rPr>
                        <a:t> </a:t>
                      </a:r>
                      <a:r>
                        <a:rPr lang="fr-FR" sz="1200" b="0" dirty="0" err="1">
                          <a:effectLst/>
                          <a:latin typeface="Montserrat" pitchFamily="2" charset="77"/>
                        </a:rPr>
                        <a:t>shared</a:t>
                      </a:r>
                      <a:r>
                        <a:rPr lang="fr-FR" sz="1200" b="0" dirty="0">
                          <a:effectLst/>
                          <a:latin typeface="Montserrat" pitchFamily="2" charset="77"/>
                        </a:rPr>
                        <a:t> by all transport </a:t>
                      </a:r>
                      <a:r>
                        <a:rPr lang="fr-FR" sz="1200" b="0" dirty="0" err="1">
                          <a:effectLst/>
                          <a:latin typeface="Montserrat" pitchFamily="2" charset="77"/>
                        </a:rPr>
                        <a:t>products</a:t>
                      </a:r>
                      <a:r>
                        <a:rPr lang="fr-FR" sz="1200" b="0" dirty="0">
                          <a:effectLst/>
                          <a:latin typeface="Montserrat" pitchFamily="2" charset="77"/>
                        </a:rPr>
                        <a:t>, </a:t>
                      </a:r>
                      <a:r>
                        <a:rPr lang="fr-FR" sz="1200" b="0" dirty="0" err="1">
                          <a:effectLst/>
                          <a:latin typeface="Montserrat" pitchFamily="2" charset="77"/>
                        </a:rPr>
                        <a:t>whether</a:t>
                      </a:r>
                      <a:r>
                        <a:rPr lang="fr-FR" sz="1200" b="0" dirty="0">
                          <a:effectLst/>
                          <a:latin typeface="Montserrat" pitchFamily="2" charset="77"/>
                        </a:rPr>
                        <a:t> </a:t>
                      </a:r>
                      <a:r>
                        <a:rPr lang="fr-FR" sz="1200" b="0" dirty="0" err="1">
                          <a:effectLst/>
                          <a:latin typeface="Montserrat" pitchFamily="2" charset="77"/>
                        </a:rPr>
                        <a:t>they</a:t>
                      </a:r>
                      <a:r>
                        <a:rPr lang="fr-FR" sz="1200" b="0" dirty="0">
                          <a:effectLst/>
                          <a:latin typeface="Montserrat" pitchFamily="2" charset="77"/>
                        </a:rPr>
                        <a:t> are </a:t>
                      </a:r>
                      <a:r>
                        <a:rPr lang="fr-FR" sz="1200" b="0" dirty="0" err="1">
                          <a:effectLst/>
                          <a:latin typeface="Montserrat" pitchFamily="2" charset="77"/>
                        </a:rPr>
                        <a:t>flights</a:t>
                      </a:r>
                      <a:r>
                        <a:rPr lang="fr-FR" sz="1200" b="0" dirty="0">
                          <a:effectLst/>
                          <a:latin typeface="Montserrat" pitchFamily="2" charset="77"/>
                        </a:rPr>
                        <a:t>, trains, or buses etc…</a:t>
                      </a:r>
                    </a:p>
                  </a:txBody>
                  <a:tcPr marL="24672" marR="24672" marT="24672" marB="24672">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FFFFF"/>
                    </a:solidFill>
                  </a:tcPr>
                </a:tc>
                <a:extLst>
                  <a:ext uri="{0D108BD9-81ED-4DB2-BD59-A6C34878D82A}">
                    <a16:rowId xmlns:a16="http://schemas.microsoft.com/office/drawing/2014/main" val="33603148"/>
                  </a:ext>
                </a:extLst>
              </a:tr>
              <a:tr h="2663087">
                <a:tc>
                  <a:txBody>
                    <a:bodyPr/>
                    <a:lstStyle/>
                    <a:p>
                      <a:pPr algn="l" fontAlgn="t">
                        <a:buNone/>
                      </a:pPr>
                      <a:r>
                        <a:rPr lang="fr-FR" sz="1200" b="1" dirty="0">
                          <a:effectLst/>
                          <a:latin typeface="Montserrat" pitchFamily="2" charset="77"/>
                        </a:rPr>
                        <a:t>Layer 3 - </a:t>
                      </a:r>
                      <a:r>
                        <a:rPr lang="fr-FR" sz="1200" b="1" dirty="0" err="1">
                          <a:effectLst/>
                          <a:latin typeface="Montserrat" pitchFamily="2" charset="77"/>
                        </a:rPr>
                        <a:t>Concrete</a:t>
                      </a:r>
                      <a:r>
                        <a:rPr lang="fr-FR" sz="1200" b="1" dirty="0">
                          <a:effectLst/>
                          <a:latin typeface="Montserrat" pitchFamily="2" charset="77"/>
                        </a:rPr>
                        <a:t> Product</a:t>
                      </a:r>
                      <a:endParaRPr lang="fr-FR" sz="1200" b="0" dirty="0">
                        <a:effectLst/>
                        <a:latin typeface="Montserrat" pitchFamily="2" charset="77"/>
                      </a:endParaRPr>
                    </a:p>
                  </a:txBody>
                  <a:tcPr marL="24672" marR="24672" marT="24672" marB="24672">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FFFFF"/>
                    </a:solidFill>
                  </a:tcPr>
                </a:tc>
                <a:tc>
                  <a:txBody>
                    <a:bodyPr/>
                    <a:lstStyle/>
                    <a:p>
                      <a:pPr algn="l" fontAlgn="t">
                        <a:buNone/>
                      </a:pPr>
                      <a:r>
                        <a:rPr lang="fr-FR" sz="1200" b="0" dirty="0">
                          <a:effectLst/>
                          <a:latin typeface="Montserrat" pitchFamily="2" charset="77"/>
                        </a:rPr>
                        <a:t>This </a:t>
                      </a:r>
                      <a:r>
                        <a:rPr lang="fr-FR" sz="1200" b="0" dirty="0" err="1">
                          <a:effectLst/>
                          <a:latin typeface="Montserrat" pitchFamily="2" charset="77"/>
                        </a:rPr>
                        <a:t>is</a:t>
                      </a:r>
                      <a:r>
                        <a:rPr lang="fr-FR" sz="1200" b="0" dirty="0">
                          <a:effectLst/>
                          <a:latin typeface="Montserrat" pitchFamily="2" charset="77"/>
                        </a:rPr>
                        <a:t> a </a:t>
                      </a:r>
                      <a:r>
                        <a:rPr lang="fr-FR" sz="1200" b="0" dirty="0" err="1">
                          <a:effectLst/>
                          <a:latin typeface="Montserrat" pitchFamily="2" charset="77"/>
                        </a:rPr>
                        <a:t>specific</a:t>
                      </a:r>
                      <a:r>
                        <a:rPr lang="fr-FR" sz="1200" b="0" dirty="0">
                          <a:effectLst/>
                          <a:latin typeface="Montserrat" pitchFamily="2" charset="77"/>
                        </a:rPr>
                        <a:t>, tangible </a:t>
                      </a:r>
                      <a:r>
                        <a:rPr lang="fr-FR" sz="1200" b="1" dirty="0">
                          <a:effectLst/>
                          <a:latin typeface="Montserrat" pitchFamily="2" charset="77"/>
                        </a:rPr>
                        <a:t>instance</a:t>
                      </a:r>
                      <a:r>
                        <a:rPr lang="fr-FR" sz="1200" b="0" dirty="0">
                          <a:effectLst/>
                          <a:latin typeface="Montserrat" pitchFamily="2" charset="77"/>
                        </a:rPr>
                        <a:t> of a Product Business </a:t>
                      </a:r>
                      <a:r>
                        <a:rPr lang="fr-FR" sz="1200" b="0" dirty="0" err="1">
                          <a:effectLst/>
                          <a:latin typeface="Montserrat" pitchFamily="2" charset="77"/>
                        </a:rPr>
                        <a:t>Schema</a:t>
                      </a:r>
                      <a:r>
                        <a:rPr lang="fr-FR" sz="1200" b="0" dirty="0">
                          <a:effectLst/>
                          <a:latin typeface="Montserrat" pitchFamily="2" charset="77"/>
                        </a:rPr>
                        <a:t>. It has </a:t>
                      </a:r>
                      <a:r>
                        <a:rPr lang="fr-FR" sz="1200" b="0" dirty="0" err="1">
                          <a:effectLst/>
                          <a:latin typeface="Montserrat" pitchFamily="2" charset="77"/>
                        </a:rPr>
                        <a:t>concrete</a:t>
                      </a:r>
                      <a:r>
                        <a:rPr lang="fr-FR" sz="1200" b="0" dirty="0">
                          <a:effectLst/>
                          <a:latin typeface="Montserrat" pitchFamily="2" charset="77"/>
                        </a:rPr>
                        <a:t> values for all the </a:t>
                      </a:r>
                      <a:r>
                        <a:rPr lang="fr-FR" sz="1200" b="0" dirty="0" err="1">
                          <a:effectLst/>
                          <a:latin typeface="Montserrat" pitchFamily="2" charset="77"/>
                        </a:rPr>
                        <a:t>features</a:t>
                      </a:r>
                      <a:r>
                        <a:rPr lang="fr-FR" sz="1200" b="0" dirty="0">
                          <a:effectLst/>
                          <a:latin typeface="Montserrat" pitchFamily="2" charset="77"/>
                        </a:rPr>
                        <a:t> </a:t>
                      </a:r>
                      <a:r>
                        <a:rPr lang="fr-FR" sz="1200" b="0" dirty="0" err="1">
                          <a:effectLst/>
                          <a:latin typeface="Montserrat" pitchFamily="2" charset="77"/>
                        </a:rPr>
                        <a:t>defined</a:t>
                      </a:r>
                      <a:r>
                        <a:rPr lang="fr-FR" sz="1200" b="0" dirty="0">
                          <a:effectLst/>
                          <a:latin typeface="Montserrat" pitchFamily="2" charset="77"/>
                        </a:rPr>
                        <a:t> in the </a:t>
                      </a:r>
                      <a:r>
                        <a:rPr lang="fr-FR" sz="1200" b="0" dirty="0" err="1">
                          <a:effectLst/>
                          <a:latin typeface="Montserrat" pitchFamily="2" charset="77"/>
                        </a:rPr>
                        <a:t>layers</a:t>
                      </a:r>
                      <a:r>
                        <a:rPr lang="fr-FR" sz="1200" b="0" dirty="0">
                          <a:effectLst/>
                          <a:latin typeface="Montserrat" pitchFamily="2" charset="77"/>
                        </a:rPr>
                        <a:t> </a:t>
                      </a:r>
                      <a:r>
                        <a:rPr lang="fr-FR" sz="1200" b="0" dirty="0" err="1">
                          <a:effectLst/>
                          <a:latin typeface="Montserrat" pitchFamily="2" charset="77"/>
                        </a:rPr>
                        <a:t>above</a:t>
                      </a:r>
                      <a:r>
                        <a:rPr lang="fr-FR" sz="1200" b="0" dirty="0">
                          <a:effectLst/>
                          <a:latin typeface="Montserrat" pitchFamily="2" charset="77"/>
                        </a:rPr>
                        <a:t>. This </a:t>
                      </a:r>
                      <a:r>
                        <a:rPr lang="fr-FR" sz="1200" b="0" dirty="0" err="1">
                          <a:effectLst/>
                          <a:latin typeface="Montserrat" pitchFamily="2" charset="77"/>
                        </a:rPr>
                        <a:t>is</a:t>
                      </a:r>
                      <a:r>
                        <a:rPr lang="fr-FR" sz="1200" b="0" dirty="0">
                          <a:effectLst/>
                          <a:latin typeface="Montserrat" pitchFamily="2" charset="77"/>
                        </a:rPr>
                        <a:t> the </a:t>
                      </a:r>
                      <a:r>
                        <a:rPr lang="fr-FR" sz="1200" b="0" dirty="0" err="1">
                          <a:effectLst/>
                          <a:latin typeface="Montserrat" pitchFamily="2" charset="77"/>
                        </a:rPr>
                        <a:t>actual</a:t>
                      </a:r>
                      <a:r>
                        <a:rPr lang="fr-FR" sz="1200" b="0" dirty="0">
                          <a:effectLst/>
                          <a:latin typeface="Montserrat" pitchFamily="2" charset="77"/>
                        </a:rPr>
                        <a:t> </a:t>
                      </a:r>
                      <a:r>
                        <a:rPr lang="fr-FR" sz="1200" b="0" dirty="0" err="1">
                          <a:effectLst/>
                          <a:latin typeface="Montserrat" pitchFamily="2" charset="77"/>
                        </a:rPr>
                        <a:t>product</a:t>
                      </a:r>
                      <a:r>
                        <a:rPr lang="fr-FR" sz="1200" b="0" dirty="0">
                          <a:effectLst/>
                          <a:latin typeface="Montserrat" pitchFamily="2" charset="77"/>
                        </a:rPr>
                        <a:t> a </a:t>
                      </a:r>
                      <a:r>
                        <a:rPr lang="fr-FR" sz="1200" b="0" dirty="0" err="1">
                          <a:effectLst/>
                          <a:latin typeface="Montserrat" pitchFamily="2" charset="77"/>
                        </a:rPr>
                        <a:t>customer</a:t>
                      </a:r>
                      <a:r>
                        <a:rPr lang="fr-FR" sz="1200" b="0" dirty="0">
                          <a:effectLst/>
                          <a:latin typeface="Montserrat" pitchFamily="2" charset="77"/>
                        </a:rPr>
                        <a:t> </a:t>
                      </a:r>
                      <a:r>
                        <a:rPr lang="fr-FR" sz="1200" b="0" dirty="0" err="1">
                          <a:effectLst/>
                          <a:latin typeface="Montserrat" pitchFamily="2" charset="77"/>
                        </a:rPr>
                        <a:t>would</a:t>
                      </a:r>
                      <a:r>
                        <a:rPr lang="fr-FR" sz="1200" b="0" dirty="0">
                          <a:effectLst/>
                          <a:latin typeface="Montserrat" pitchFamily="2" charset="77"/>
                        </a:rPr>
                        <a:t> </a:t>
                      </a:r>
                      <a:r>
                        <a:rPr lang="fr-FR" sz="1200" b="0" dirty="0" err="1">
                          <a:effectLst/>
                          <a:latin typeface="Montserrat" pitchFamily="2" charset="77"/>
                        </a:rPr>
                        <a:t>purchase</a:t>
                      </a:r>
                      <a:r>
                        <a:rPr lang="fr-FR" sz="1200" b="0" dirty="0">
                          <a:effectLst/>
                          <a:latin typeface="Montserrat" pitchFamily="2" charset="77"/>
                        </a:rPr>
                        <a:t> </a:t>
                      </a:r>
                      <a:r>
                        <a:rPr lang="fr-FR" sz="1200" b="0" dirty="0" err="1">
                          <a:effectLst/>
                          <a:latin typeface="Montserrat" pitchFamily="2" charset="77"/>
                        </a:rPr>
                        <a:t>from</a:t>
                      </a:r>
                      <a:r>
                        <a:rPr lang="fr-FR" sz="1200" b="0" dirty="0">
                          <a:effectLst/>
                          <a:latin typeface="Montserrat" pitchFamily="2" charset="77"/>
                        </a:rPr>
                        <a:t> an </a:t>
                      </a:r>
                      <a:r>
                        <a:rPr lang="fr-FR" sz="1200" b="0" dirty="0" err="1">
                          <a:effectLst/>
                          <a:latin typeface="Montserrat" pitchFamily="2" charset="77"/>
                        </a:rPr>
                        <a:t>retailing</a:t>
                      </a:r>
                      <a:r>
                        <a:rPr lang="fr-FR" sz="1200" b="0" dirty="0">
                          <a:effectLst/>
                          <a:latin typeface="Montserrat" pitchFamily="2" charset="77"/>
                        </a:rPr>
                        <a:t> point of </a:t>
                      </a:r>
                      <a:r>
                        <a:rPr lang="fr-FR" sz="1200" b="0" dirty="0" err="1">
                          <a:effectLst/>
                          <a:latin typeface="Montserrat" pitchFamily="2" charset="77"/>
                        </a:rPr>
                        <a:t>view</a:t>
                      </a:r>
                      <a:r>
                        <a:rPr lang="fr-FR" sz="1200" b="0" dirty="0">
                          <a:effectLst/>
                          <a:latin typeface="Montserrat" pitchFamily="2" charset="77"/>
                        </a:rPr>
                        <a:t>. It </a:t>
                      </a:r>
                      <a:r>
                        <a:rPr lang="fr-FR" sz="1200" b="0" dirty="0" err="1">
                          <a:effectLst/>
                          <a:latin typeface="Montserrat" pitchFamily="2" charset="77"/>
                        </a:rPr>
                        <a:t>represents</a:t>
                      </a:r>
                      <a:r>
                        <a:rPr lang="fr-FR" sz="1200" b="0" dirty="0">
                          <a:effectLst/>
                          <a:latin typeface="Montserrat" pitchFamily="2" charset="77"/>
                        </a:rPr>
                        <a:t> a </a:t>
                      </a:r>
                      <a:r>
                        <a:rPr lang="fr-FR" sz="1200" b="0" dirty="0" err="1">
                          <a:effectLst/>
                          <a:latin typeface="Montserrat" pitchFamily="2" charset="77"/>
                        </a:rPr>
                        <a:t>concrete</a:t>
                      </a:r>
                      <a:r>
                        <a:rPr lang="fr-FR" sz="1200" b="0" dirty="0">
                          <a:effectLst/>
                          <a:latin typeface="Montserrat" pitchFamily="2" charset="77"/>
                        </a:rPr>
                        <a:t> but </a:t>
                      </a:r>
                      <a:r>
                        <a:rPr lang="fr-FR" sz="1200" b="1" dirty="0">
                          <a:effectLst/>
                          <a:latin typeface="Montserrat" pitchFamily="2" charset="77"/>
                        </a:rPr>
                        <a:t>non-</a:t>
                      </a:r>
                      <a:r>
                        <a:rPr lang="fr-FR" sz="1200" b="1" dirty="0" err="1">
                          <a:effectLst/>
                          <a:latin typeface="Montserrat" pitchFamily="2" charset="77"/>
                        </a:rPr>
                        <a:t>operational</a:t>
                      </a:r>
                      <a:r>
                        <a:rPr lang="fr-FR" sz="1200" b="0" dirty="0">
                          <a:effectLst/>
                          <a:latin typeface="Montserrat" pitchFamily="2" charset="77"/>
                        </a:rPr>
                        <a:t> </a:t>
                      </a:r>
                      <a:r>
                        <a:rPr lang="fr-FR" sz="1200" b="0" dirty="0" err="1">
                          <a:effectLst/>
                          <a:latin typeface="Montserrat" pitchFamily="2" charset="77"/>
                        </a:rPr>
                        <a:t>product</a:t>
                      </a:r>
                      <a:r>
                        <a:rPr lang="fr-FR" sz="1200" b="0" dirty="0">
                          <a:effectLst/>
                          <a:latin typeface="Montserrat" pitchFamily="2" charset="77"/>
                        </a:rPr>
                        <a:t> </a:t>
                      </a:r>
                      <a:r>
                        <a:rPr lang="fr-FR" sz="1200" b="0" dirty="0" err="1">
                          <a:effectLst/>
                          <a:latin typeface="Montserrat" pitchFamily="2" charset="77"/>
                        </a:rPr>
                        <a:t>definition</a:t>
                      </a:r>
                      <a:r>
                        <a:rPr lang="fr-FR" sz="1200" b="0" dirty="0">
                          <a:effectLst/>
                          <a:latin typeface="Montserrat" pitchFamily="2" charset="77"/>
                        </a:rPr>
                        <a:t>.</a:t>
                      </a:r>
                    </a:p>
                    <a:p>
                      <a:pPr algn="l" fontAlgn="t">
                        <a:buNone/>
                      </a:pPr>
                      <a:r>
                        <a:rPr lang="fr-FR" sz="1200" b="0" dirty="0">
                          <a:effectLst/>
                          <a:latin typeface="Montserrat" pitchFamily="2" charset="77"/>
                        </a:rPr>
                        <a:t>It </a:t>
                      </a:r>
                      <a:r>
                        <a:rPr lang="fr-FR" sz="1200" b="0" dirty="0" err="1">
                          <a:effectLst/>
                          <a:latin typeface="Montserrat" pitchFamily="2" charset="77"/>
                        </a:rPr>
                        <a:t>defines</a:t>
                      </a:r>
                      <a:r>
                        <a:rPr lang="fr-FR" sz="1200" b="0" dirty="0">
                          <a:effectLst/>
                          <a:latin typeface="Montserrat" pitchFamily="2" charset="77"/>
                        </a:rPr>
                        <a:t> the </a:t>
                      </a:r>
                      <a:r>
                        <a:rPr lang="fr-FR" sz="1200" b="1" dirty="0">
                          <a:effectLst/>
                          <a:latin typeface="Montserrat" pitchFamily="2" charset="77"/>
                        </a:rPr>
                        <a:t>"</a:t>
                      </a:r>
                      <a:r>
                        <a:rPr lang="fr-FR" sz="1200" b="1" dirty="0" err="1">
                          <a:effectLst/>
                          <a:latin typeface="Montserrat" pitchFamily="2" charset="77"/>
                        </a:rPr>
                        <a:t>what</a:t>
                      </a:r>
                      <a:r>
                        <a:rPr lang="fr-FR" sz="1200" b="1" dirty="0">
                          <a:effectLst/>
                          <a:latin typeface="Montserrat" pitchFamily="2" charset="77"/>
                        </a:rPr>
                        <a:t>"</a:t>
                      </a:r>
                      <a:r>
                        <a:rPr lang="fr-FR" sz="1200" b="0" dirty="0">
                          <a:effectLst/>
                          <a:latin typeface="Montserrat" pitchFamily="2" charset="77"/>
                        </a:rPr>
                        <a:t>.</a:t>
                      </a:r>
                    </a:p>
                    <a:p>
                      <a:pPr algn="l" fontAlgn="t">
                        <a:spcBef>
                          <a:spcPts val="150"/>
                        </a:spcBef>
                        <a:spcAft>
                          <a:spcPts val="150"/>
                        </a:spcAft>
                        <a:buNone/>
                      </a:pPr>
                      <a:r>
                        <a:rPr lang="fr-FR" sz="1200" b="0" dirty="0">
                          <a:effectLst/>
                          <a:latin typeface="Montserrat" pitchFamily="2" charset="77"/>
                        </a:rPr>
                        <a:t>Note: There </a:t>
                      </a:r>
                      <a:r>
                        <a:rPr lang="fr-FR" sz="1200" b="0" dirty="0" err="1">
                          <a:effectLst/>
                          <a:latin typeface="Montserrat" pitchFamily="2" charset="77"/>
                        </a:rPr>
                        <a:t>is</a:t>
                      </a:r>
                      <a:r>
                        <a:rPr lang="fr-FR" sz="1200" b="0" dirty="0">
                          <a:effectLst/>
                          <a:latin typeface="Montserrat" pitchFamily="2" charset="77"/>
                        </a:rPr>
                        <a:t> an </a:t>
                      </a:r>
                      <a:r>
                        <a:rPr lang="fr-FR" sz="1200" b="0" dirty="0" err="1">
                          <a:effectLst/>
                          <a:latin typeface="Montserrat" pitchFamily="2" charset="77"/>
                        </a:rPr>
                        <a:t>additional</a:t>
                      </a:r>
                      <a:r>
                        <a:rPr lang="fr-FR" sz="1200" b="0" dirty="0">
                          <a:effectLst/>
                          <a:latin typeface="Montserrat" pitchFamily="2" charset="77"/>
                        </a:rPr>
                        <a:t> Layer </a:t>
                      </a:r>
                      <a:r>
                        <a:rPr lang="fr-FR" sz="1200" b="0" dirty="0" err="1">
                          <a:effectLst/>
                          <a:latin typeface="Montserrat" pitchFamily="2" charset="77"/>
                        </a:rPr>
                        <a:t>we</a:t>
                      </a:r>
                      <a:r>
                        <a:rPr lang="fr-FR" sz="1200" b="0" dirty="0">
                          <a:effectLst/>
                          <a:latin typeface="Montserrat" pitchFamily="2" charset="77"/>
                        </a:rPr>
                        <a:t> do not </a:t>
                      </a:r>
                      <a:r>
                        <a:rPr lang="fr-FR" sz="1200" b="0" dirty="0" err="1">
                          <a:effectLst/>
                          <a:latin typeface="Montserrat" pitchFamily="2" charset="77"/>
                        </a:rPr>
                        <a:t>further</a:t>
                      </a:r>
                      <a:r>
                        <a:rPr lang="fr-FR" sz="1200" b="0" dirty="0">
                          <a:effectLst/>
                          <a:latin typeface="Montserrat" pitchFamily="2" charset="77"/>
                        </a:rPr>
                        <a:t> </a:t>
                      </a:r>
                      <a:r>
                        <a:rPr lang="fr-FR" sz="1200" b="0" dirty="0" err="1">
                          <a:effectLst/>
                          <a:latin typeface="Montserrat" pitchFamily="2" charset="77"/>
                        </a:rPr>
                        <a:t>elaborate</a:t>
                      </a:r>
                      <a:r>
                        <a:rPr lang="fr-FR" sz="1200" b="0" dirty="0">
                          <a:effectLst/>
                          <a:latin typeface="Montserrat" pitchFamily="2" charset="77"/>
                        </a:rPr>
                        <a:t> on as </a:t>
                      </a:r>
                      <a:r>
                        <a:rPr lang="fr-FR" sz="1200" b="0" dirty="0" err="1">
                          <a:effectLst/>
                          <a:latin typeface="Montserrat" pitchFamily="2" charset="77"/>
                        </a:rPr>
                        <a:t>it</a:t>
                      </a:r>
                      <a:r>
                        <a:rPr lang="fr-FR" sz="1200" b="0" dirty="0">
                          <a:effectLst/>
                          <a:latin typeface="Montserrat" pitchFamily="2" charset="77"/>
                        </a:rPr>
                        <a:t> </a:t>
                      </a:r>
                      <a:r>
                        <a:rPr lang="fr-FR" sz="1200" b="0" dirty="0" err="1">
                          <a:effectLst/>
                          <a:latin typeface="Montserrat" pitchFamily="2" charset="77"/>
                        </a:rPr>
                        <a:t>involves</a:t>
                      </a:r>
                      <a:r>
                        <a:rPr lang="fr-FR" sz="1200" b="0" dirty="0">
                          <a:effectLst/>
                          <a:latin typeface="Montserrat" pitchFamily="2" charset="77"/>
                        </a:rPr>
                        <a:t> the </a:t>
                      </a:r>
                      <a:r>
                        <a:rPr lang="fr-FR" sz="1200" b="0" dirty="0" err="1">
                          <a:effectLst/>
                          <a:latin typeface="Montserrat" pitchFamily="2" charset="77"/>
                        </a:rPr>
                        <a:t>Offer</a:t>
                      </a:r>
                      <a:r>
                        <a:rPr lang="fr-FR" sz="1200" b="0" dirty="0">
                          <a:effectLst/>
                          <a:latin typeface="Montserrat" pitchFamily="2" charset="77"/>
                        </a:rPr>
                        <a:t> </a:t>
                      </a:r>
                      <a:r>
                        <a:rPr lang="fr-FR" sz="1200" b="0" dirty="0" err="1">
                          <a:effectLst/>
                          <a:latin typeface="Montserrat" pitchFamily="2" charset="77"/>
                        </a:rPr>
                        <a:t>step</a:t>
                      </a:r>
                      <a:r>
                        <a:rPr lang="fr-FR" sz="1200" b="0" dirty="0">
                          <a:effectLst/>
                          <a:latin typeface="Montserrat" pitchFamily="2" charset="77"/>
                        </a:rPr>
                        <a:t> </a:t>
                      </a:r>
                      <a:r>
                        <a:rPr lang="fr-FR" sz="1200" b="0" dirty="0" err="1">
                          <a:effectLst/>
                          <a:latin typeface="Montserrat" pitchFamily="2" charset="77"/>
                        </a:rPr>
                        <a:t>where</a:t>
                      </a:r>
                      <a:r>
                        <a:rPr lang="fr-FR" sz="1200" b="0" dirty="0">
                          <a:effectLst/>
                          <a:latin typeface="Montserrat" pitchFamily="2" charset="77"/>
                        </a:rPr>
                        <a:t> the </a:t>
                      </a:r>
                      <a:r>
                        <a:rPr lang="fr-FR" sz="1200" b="0" dirty="0" err="1">
                          <a:effectLst/>
                          <a:latin typeface="Montserrat" pitchFamily="2" charset="77"/>
                        </a:rPr>
                        <a:t>above</a:t>
                      </a:r>
                      <a:r>
                        <a:rPr lang="fr-FR" sz="1200" b="0" dirty="0">
                          <a:effectLst/>
                          <a:latin typeface="Montserrat" pitchFamily="2" charset="77"/>
                        </a:rPr>
                        <a:t> </a:t>
                      </a:r>
                      <a:r>
                        <a:rPr lang="fr-FR" sz="1200" b="0" dirty="0" err="1">
                          <a:effectLst/>
                          <a:latin typeface="Montserrat" pitchFamily="2" charset="77"/>
                        </a:rPr>
                        <a:t>product</a:t>
                      </a:r>
                      <a:r>
                        <a:rPr lang="fr-FR" sz="1200" b="0" dirty="0">
                          <a:effectLst/>
                          <a:latin typeface="Montserrat" pitchFamily="2" charset="77"/>
                        </a:rPr>
                        <a:t> </a:t>
                      </a:r>
                      <a:r>
                        <a:rPr lang="fr-FR" sz="1200" b="0" dirty="0" err="1">
                          <a:effectLst/>
                          <a:latin typeface="Montserrat" pitchFamily="2" charset="77"/>
                        </a:rPr>
                        <a:t>becomes</a:t>
                      </a:r>
                      <a:r>
                        <a:rPr lang="fr-FR" sz="1200" b="0" dirty="0">
                          <a:effectLst/>
                          <a:latin typeface="Montserrat" pitchFamily="2" charset="77"/>
                        </a:rPr>
                        <a:t> '</a:t>
                      </a:r>
                      <a:r>
                        <a:rPr lang="fr-FR" sz="1200" b="0" dirty="0" err="1">
                          <a:effectLst/>
                          <a:latin typeface="Montserrat" pitchFamily="2" charset="77"/>
                        </a:rPr>
                        <a:t>sellable</a:t>
                      </a:r>
                      <a:r>
                        <a:rPr lang="fr-FR" sz="1200" b="0" dirty="0">
                          <a:effectLst/>
                          <a:latin typeface="Montserrat" pitchFamily="2" charset="77"/>
                        </a:rPr>
                        <a:t>' i.e. </a:t>
                      </a:r>
                      <a:r>
                        <a:rPr lang="fr-FR" sz="1200" b="0" dirty="0" err="1">
                          <a:effectLst/>
                          <a:latin typeface="Montserrat" pitchFamily="2" charset="77"/>
                        </a:rPr>
                        <a:t>represents</a:t>
                      </a:r>
                      <a:r>
                        <a:rPr lang="fr-FR" sz="1200" b="0" dirty="0">
                          <a:effectLst/>
                          <a:latin typeface="Montserrat" pitchFamily="2" charset="77"/>
                        </a:rPr>
                        <a:t> the </a:t>
                      </a:r>
                      <a:r>
                        <a:rPr lang="fr-FR" sz="1200" b="0" dirty="0" err="1">
                          <a:effectLst/>
                          <a:latin typeface="Montserrat" pitchFamily="2" charset="77"/>
                        </a:rPr>
                        <a:t>product</a:t>
                      </a:r>
                      <a:r>
                        <a:rPr lang="fr-FR" sz="1200" b="0" dirty="0">
                          <a:effectLst/>
                          <a:latin typeface="Montserrat" pitchFamily="2" charset="77"/>
                        </a:rPr>
                        <a:t> </a:t>
                      </a:r>
                      <a:r>
                        <a:rPr lang="fr-FR" sz="1200" b="0" dirty="0" err="1">
                          <a:effectLst/>
                          <a:latin typeface="Montserrat" pitchFamily="2" charset="77"/>
                        </a:rPr>
                        <a:t>offering</a:t>
                      </a:r>
                      <a:r>
                        <a:rPr lang="fr-FR" sz="1200" b="0" dirty="0">
                          <a:effectLst/>
                          <a:latin typeface="Montserrat" pitchFamily="2" charset="77"/>
                        </a:rPr>
                        <a:t>.</a:t>
                      </a:r>
                    </a:p>
                    <a:p>
                      <a:pPr algn="l" fontAlgn="t">
                        <a:spcBef>
                          <a:spcPts val="150"/>
                        </a:spcBef>
                        <a:spcAft>
                          <a:spcPts val="150"/>
                        </a:spcAft>
                        <a:buNone/>
                      </a:pPr>
                      <a:r>
                        <a:rPr lang="fr-FR" sz="1200" b="0" dirty="0">
                          <a:effectLst/>
                          <a:latin typeface="Montserrat" pitchFamily="2" charset="77"/>
                        </a:rPr>
                        <a:t>An </a:t>
                      </a:r>
                      <a:r>
                        <a:rPr lang="fr-FR" sz="1200" b="0" dirty="0" err="1">
                          <a:effectLst/>
                          <a:latin typeface="Montserrat" pitchFamily="2" charset="77"/>
                        </a:rPr>
                        <a:t>offering</a:t>
                      </a:r>
                      <a:r>
                        <a:rPr lang="fr-FR" sz="1200" b="0" dirty="0">
                          <a:effectLst/>
                          <a:latin typeface="Montserrat" pitchFamily="2" charset="77"/>
                        </a:rPr>
                        <a:t> </a:t>
                      </a:r>
                      <a:r>
                        <a:rPr lang="fr-FR" sz="1200" b="1" dirty="0" err="1">
                          <a:effectLst/>
                          <a:latin typeface="Montserrat" pitchFamily="2" charset="77"/>
                        </a:rPr>
                        <a:t>references</a:t>
                      </a:r>
                      <a:r>
                        <a:rPr lang="fr-FR" sz="1200" b="0" dirty="0">
                          <a:effectLst/>
                          <a:latin typeface="Montserrat" pitchFamily="2" charset="77"/>
                        </a:rPr>
                        <a:t> a </a:t>
                      </a:r>
                      <a:r>
                        <a:rPr lang="fr-FR" sz="1200" b="0" dirty="0" err="1">
                          <a:effectLst/>
                          <a:latin typeface="Montserrat" pitchFamily="2" charset="77"/>
                        </a:rPr>
                        <a:t>concrete</a:t>
                      </a:r>
                      <a:r>
                        <a:rPr lang="fr-FR" sz="1200" b="0" dirty="0">
                          <a:effectLst/>
                          <a:latin typeface="Montserrat" pitchFamily="2" charset="77"/>
                        </a:rPr>
                        <a:t> </a:t>
                      </a:r>
                      <a:r>
                        <a:rPr lang="fr-FR" sz="1200" b="0" dirty="0" err="1">
                          <a:effectLst/>
                          <a:latin typeface="Montserrat" pitchFamily="2" charset="77"/>
                        </a:rPr>
                        <a:t>product</a:t>
                      </a:r>
                      <a:r>
                        <a:rPr lang="fr-FR" sz="1200" b="0" dirty="0">
                          <a:effectLst/>
                          <a:latin typeface="Montserrat" pitchFamily="2" charset="77"/>
                        </a:rPr>
                        <a:t> and </a:t>
                      </a:r>
                      <a:r>
                        <a:rPr lang="fr-FR" sz="1200" b="0" dirty="0" err="1">
                          <a:effectLst/>
                          <a:latin typeface="Montserrat" pitchFamily="2" charset="77"/>
                        </a:rPr>
                        <a:t>adds</a:t>
                      </a:r>
                      <a:r>
                        <a:rPr lang="fr-FR" sz="1200" b="0" dirty="0">
                          <a:effectLst/>
                          <a:latin typeface="Montserrat" pitchFamily="2" charset="77"/>
                        </a:rPr>
                        <a:t> the </a:t>
                      </a:r>
                      <a:r>
                        <a:rPr lang="fr-FR" sz="1200" b="0" dirty="0" err="1">
                          <a:effectLst/>
                          <a:latin typeface="Montserrat" pitchFamily="2" charset="77"/>
                        </a:rPr>
                        <a:t>specific</a:t>
                      </a:r>
                      <a:r>
                        <a:rPr lang="fr-FR" sz="1200" b="0" dirty="0">
                          <a:effectLst/>
                          <a:latin typeface="Montserrat" pitchFamily="2" charset="77"/>
                        </a:rPr>
                        <a:t> </a:t>
                      </a:r>
                      <a:r>
                        <a:rPr lang="fr-FR" sz="1200" b="0" dirty="0" err="1">
                          <a:effectLst/>
                          <a:latin typeface="Montserrat" pitchFamily="2" charset="77"/>
                        </a:rPr>
                        <a:t>operational</a:t>
                      </a:r>
                      <a:r>
                        <a:rPr lang="fr-FR" sz="1200" b="0" dirty="0">
                          <a:effectLst/>
                          <a:latin typeface="Montserrat" pitchFamily="2" charset="77"/>
                        </a:rPr>
                        <a:t> and commercial </a:t>
                      </a:r>
                      <a:r>
                        <a:rPr lang="fr-FR" sz="1200" b="0" dirty="0" err="1">
                          <a:effectLst/>
                          <a:latin typeface="Montserrat" pitchFamily="2" charset="77"/>
                        </a:rPr>
                        <a:t>details</a:t>
                      </a:r>
                      <a:r>
                        <a:rPr lang="fr-FR" sz="1200" b="0" dirty="0">
                          <a:effectLst/>
                          <a:latin typeface="Montserrat" pitchFamily="2" charset="77"/>
                        </a:rPr>
                        <a:t>, </a:t>
                      </a:r>
                      <a:r>
                        <a:rPr lang="fr-FR" sz="1200" b="0" dirty="0" err="1">
                          <a:effectLst/>
                          <a:latin typeface="Montserrat" pitchFamily="2" charset="77"/>
                        </a:rPr>
                        <a:t>such</a:t>
                      </a:r>
                      <a:r>
                        <a:rPr lang="fr-FR" sz="1200" b="0" dirty="0">
                          <a:effectLst/>
                          <a:latin typeface="Montserrat" pitchFamily="2" charset="77"/>
                        </a:rPr>
                        <a:t> as date, time, </a:t>
                      </a:r>
                      <a:r>
                        <a:rPr lang="fr-FR" sz="1200" b="0" dirty="0" err="1">
                          <a:effectLst/>
                          <a:latin typeface="Montserrat" pitchFamily="2" charset="77"/>
                        </a:rPr>
                        <a:t>price</a:t>
                      </a:r>
                      <a:r>
                        <a:rPr lang="fr-FR" sz="1200" b="0" dirty="0">
                          <a:effectLst/>
                          <a:latin typeface="Montserrat" pitchFamily="2" charset="77"/>
                        </a:rPr>
                        <a:t>, and </a:t>
                      </a:r>
                      <a:r>
                        <a:rPr lang="fr-FR" sz="1200" b="0" dirty="0" err="1">
                          <a:effectLst/>
                          <a:latin typeface="Montserrat" pitchFamily="2" charset="77"/>
                        </a:rPr>
                        <a:t>availability</a:t>
                      </a:r>
                      <a:r>
                        <a:rPr lang="fr-FR" sz="1200" b="0" dirty="0">
                          <a:effectLst/>
                          <a:latin typeface="Montserrat" pitchFamily="2" charset="77"/>
                        </a:rPr>
                        <a:t>. It </a:t>
                      </a:r>
                      <a:r>
                        <a:rPr lang="fr-FR" sz="1200" b="0" dirty="0" err="1">
                          <a:effectLst/>
                          <a:latin typeface="Montserrat" pitchFamily="2" charset="77"/>
                        </a:rPr>
                        <a:t>defines</a:t>
                      </a:r>
                      <a:r>
                        <a:rPr lang="fr-FR" sz="1200" b="0" dirty="0">
                          <a:effectLst/>
                          <a:latin typeface="Montserrat" pitchFamily="2" charset="77"/>
                        </a:rPr>
                        <a:t> the </a:t>
                      </a:r>
                      <a:r>
                        <a:rPr lang="fr-FR" sz="1200" b="1" dirty="0">
                          <a:effectLst/>
                          <a:latin typeface="Montserrat" pitchFamily="2" charset="77"/>
                        </a:rPr>
                        <a:t>"</a:t>
                      </a:r>
                      <a:r>
                        <a:rPr lang="fr-FR" sz="1200" b="1" dirty="0" err="1">
                          <a:effectLst/>
                          <a:latin typeface="Montserrat" pitchFamily="2" charset="77"/>
                        </a:rPr>
                        <a:t>when</a:t>
                      </a:r>
                      <a:r>
                        <a:rPr lang="fr-FR" sz="1200" b="1" dirty="0">
                          <a:effectLst/>
                          <a:latin typeface="Montserrat" pitchFamily="2" charset="77"/>
                        </a:rPr>
                        <a:t>"</a:t>
                      </a:r>
                      <a:r>
                        <a:rPr lang="fr-FR" sz="1200" b="0" dirty="0">
                          <a:effectLst/>
                          <a:latin typeface="Montserrat" pitchFamily="2" charset="77"/>
                        </a:rPr>
                        <a:t> and </a:t>
                      </a:r>
                      <a:r>
                        <a:rPr lang="fr-FR" sz="1200" b="1" dirty="0">
                          <a:effectLst/>
                          <a:latin typeface="Montserrat" pitchFamily="2" charset="77"/>
                        </a:rPr>
                        <a:t>"how </a:t>
                      </a:r>
                      <a:r>
                        <a:rPr lang="fr-FR" sz="1200" b="1" dirty="0" err="1">
                          <a:effectLst/>
                          <a:latin typeface="Montserrat" pitchFamily="2" charset="77"/>
                        </a:rPr>
                        <a:t>much</a:t>
                      </a:r>
                      <a:r>
                        <a:rPr lang="fr-FR" sz="1200" b="1" dirty="0">
                          <a:effectLst/>
                          <a:latin typeface="Montserrat" pitchFamily="2" charset="77"/>
                        </a:rPr>
                        <a:t>"</a:t>
                      </a:r>
                      <a:r>
                        <a:rPr lang="fr-FR" sz="1200" b="0" dirty="0">
                          <a:effectLst/>
                          <a:latin typeface="Montserrat" pitchFamily="2" charset="77"/>
                        </a:rPr>
                        <a:t>. There can </a:t>
                      </a:r>
                      <a:r>
                        <a:rPr lang="fr-FR" sz="1200" b="0" dirty="0" err="1">
                          <a:effectLst/>
                          <a:latin typeface="Montserrat" pitchFamily="2" charset="77"/>
                        </a:rPr>
                        <a:t>be</a:t>
                      </a:r>
                      <a:r>
                        <a:rPr lang="fr-FR" sz="1200" b="0" dirty="0">
                          <a:effectLst/>
                          <a:latin typeface="Montserrat" pitchFamily="2" charset="77"/>
                        </a:rPr>
                        <a:t> </a:t>
                      </a:r>
                      <a:r>
                        <a:rPr lang="fr-FR" sz="1200" b="0" dirty="0" err="1">
                          <a:effectLst/>
                          <a:latin typeface="Montserrat" pitchFamily="2" charset="77"/>
                        </a:rPr>
                        <a:t>many</a:t>
                      </a:r>
                      <a:r>
                        <a:rPr lang="fr-FR" sz="1200" b="0" dirty="0">
                          <a:effectLst/>
                          <a:latin typeface="Montserrat" pitchFamily="2" charset="77"/>
                        </a:rPr>
                        <a:t> </a:t>
                      </a:r>
                      <a:r>
                        <a:rPr lang="fr-FR" sz="1200" b="0" dirty="0" err="1">
                          <a:effectLst/>
                          <a:latin typeface="Montserrat" pitchFamily="2" charset="77"/>
                        </a:rPr>
                        <a:t>offerings</a:t>
                      </a:r>
                      <a:r>
                        <a:rPr lang="fr-FR" sz="1200" b="0" dirty="0">
                          <a:effectLst/>
                          <a:latin typeface="Montserrat" pitchFamily="2" charset="77"/>
                        </a:rPr>
                        <a:t> for a single </a:t>
                      </a:r>
                      <a:r>
                        <a:rPr lang="fr-FR" sz="1200" b="0" dirty="0" err="1">
                          <a:effectLst/>
                          <a:latin typeface="Montserrat" pitchFamily="2" charset="77"/>
                        </a:rPr>
                        <a:t>concrete</a:t>
                      </a:r>
                      <a:r>
                        <a:rPr lang="fr-FR" sz="1200" b="0" dirty="0">
                          <a:effectLst/>
                          <a:latin typeface="Montserrat" pitchFamily="2" charset="77"/>
                        </a:rPr>
                        <a:t> </a:t>
                      </a:r>
                      <a:r>
                        <a:rPr lang="fr-FR" sz="1200" b="0" dirty="0" err="1">
                          <a:effectLst/>
                          <a:latin typeface="Montserrat" pitchFamily="2" charset="77"/>
                        </a:rPr>
                        <a:t>product</a:t>
                      </a:r>
                      <a:r>
                        <a:rPr lang="fr-FR" sz="1200" b="0" dirty="0">
                          <a:effectLst/>
                          <a:latin typeface="Montserrat" pitchFamily="2" charset="77"/>
                        </a:rPr>
                        <a:t>. This </a:t>
                      </a:r>
                      <a:r>
                        <a:rPr lang="fr-FR" sz="1200" b="0" dirty="0" err="1">
                          <a:effectLst/>
                          <a:latin typeface="Montserrat" pitchFamily="2" charset="77"/>
                        </a:rPr>
                        <a:t>is</a:t>
                      </a:r>
                      <a:r>
                        <a:rPr lang="fr-FR" sz="1200" b="0" dirty="0">
                          <a:effectLst/>
                          <a:latin typeface="Montserrat" pitchFamily="2" charset="77"/>
                        </a:rPr>
                        <a:t> not in the scope of </a:t>
                      </a:r>
                      <a:r>
                        <a:rPr lang="fr-FR" sz="1200" b="0" dirty="0" err="1">
                          <a:effectLst/>
                          <a:latin typeface="Montserrat" pitchFamily="2" charset="77"/>
                        </a:rPr>
                        <a:t>this</a:t>
                      </a:r>
                      <a:r>
                        <a:rPr lang="fr-FR" sz="1200" b="0" dirty="0">
                          <a:effectLst/>
                          <a:latin typeface="Montserrat" pitchFamily="2" charset="77"/>
                        </a:rPr>
                        <a:t> document/section </a:t>
                      </a:r>
                    </a:p>
                  </a:txBody>
                  <a:tcPr marL="24672" marR="24672" marT="24672" marB="24672">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FFFFF"/>
                    </a:solidFill>
                  </a:tcPr>
                </a:tc>
                <a:tc>
                  <a:txBody>
                    <a:bodyPr/>
                    <a:lstStyle/>
                    <a:p>
                      <a:pPr algn="l" fontAlgn="t">
                        <a:buNone/>
                      </a:pPr>
                      <a:r>
                        <a:rPr lang="fr-FR" sz="1200" b="0" dirty="0">
                          <a:effectLst/>
                          <a:latin typeface="Montserrat" pitchFamily="2" charset="77"/>
                        </a:rPr>
                        <a:t>This </a:t>
                      </a:r>
                      <a:r>
                        <a:rPr lang="fr-FR" sz="1200" b="0" dirty="0" err="1">
                          <a:effectLst/>
                          <a:latin typeface="Montserrat" pitchFamily="2" charset="77"/>
                        </a:rPr>
                        <a:t>is</a:t>
                      </a:r>
                      <a:r>
                        <a:rPr lang="fr-FR" sz="1200" b="0" dirty="0">
                          <a:effectLst/>
                          <a:latin typeface="Montserrat" pitchFamily="2" charset="77"/>
                        </a:rPr>
                        <a:t> a </a:t>
                      </a:r>
                      <a:r>
                        <a:rPr lang="fr-FR" sz="1200" b="0" dirty="0" err="1">
                          <a:effectLst/>
                          <a:latin typeface="Montserrat" pitchFamily="2" charset="77"/>
                        </a:rPr>
                        <a:t>specific</a:t>
                      </a:r>
                      <a:r>
                        <a:rPr lang="fr-FR" sz="1200" b="0" dirty="0">
                          <a:effectLst/>
                          <a:latin typeface="Montserrat" pitchFamily="2" charset="77"/>
                        </a:rPr>
                        <a:t>, tangible </a:t>
                      </a:r>
                      <a:r>
                        <a:rPr lang="fr-FR" sz="1200" b="1" dirty="0">
                          <a:effectLst/>
                          <a:latin typeface="Montserrat" pitchFamily="2" charset="77"/>
                        </a:rPr>
                        <a:t>instance</a:t>
                      </a:r>
                      <a:r>
                        <a:rPr lang="fr-FR" sz="1200" b="0" dirty="0">
                          <a:effectLst/>
                          <a:latin typeface="Montserrat" pitchFamily="2" charset="77"/>
                        </a:rPr>
                        <a:t> of the </a:t>
                      </a:r>
                      <a:r>
                        <a:rPr lang="fr-FR" sz="1200" b="0" i="0" dirty="0">
                          <a:solidFill>
                            <a:srgbClr val="292A2E"/>
                          </a:solidFill>
                          <a:effectLst/>
                          <a:latin typeface="Montserrat" pitchFamily="2" charset="77"/>
                        </a:rPr>
                        <a:t>Transport Product </a:t>
                      </a:r>
                      <a:r>
                        <a:rPr lang="fr-FR" sz="1200" b="0" i="0" dirty="0" err="1">
                          <a:solidFill>
                            <a:srgbClr val="292A2E"/>
                          </a:solidFill>
                          <a:effectLst/>
                          <a:latin typeface="Montserrat" pitchFamily="2" charset="77"/>
                        </a:rPr>
                        <a:t>Schema</a:t>
                      </a:r>
                      <a:r>
                        <a:rPr lang="fr-FR" sz="1200" b="0" dirty="0">
                          <a:effectLst/>
                          <a:latin typeface="Montserrat" pitchFamily="2" charset="77"/>
                        </a:rPr>
                        <a:t>. It has </a:t>
                      </a:r>
                      <a:r>
                        <a:rPr lang="fr-FR" sz="1200" b="0" dirty="0" err="1">
                          <a:effectLst/>
                          <a:latin typeface="Montserrat" pitchFamily="2" charset="77"/>
                        </a:rPr>
                        <a:t>concrete</a:t>
                      </a:r>
                      <a:r>
                        <a:rPr lang="fr-FR" sz="1200" b="0" dirty="0">
                          <a:effectLst/>
                          <a:latin typeface="Montserrat" pitchFamily="2" charset="77"/>
                        </a:rPr>
                        <a:t> values for all the </a:t>
                      </a:r>
                      <a:r>
                        <a:rPr lang="fr-FR" sz="1200" b="0" dirty="0" err="1">
                          <a:effectLst/>
                          <a:latin typeface="Montserrat" pitchFamily="2" charset="77"/>
                        </a:rPr>
                        <a:t>fields</a:t>
                      </a:r>
                      <a:r>
                        <a:rPr lang="fr-FR" sz="1200" b="0" dirty="0">
                          <a:effectLst/>
                          <a:latin typeface="Montserrat" pitchFamily="2" charset="77"/>
                        </a:rPr>
                        <a:t> </a:t>
                      </a:r>
                      <a:r>
                        <a:rPr lang="fr-FR" sz="1200" b="0" dirty="0" err="1">
                          <a:effectLst/>
                          <a:latin typeface="Montserrat" pitchFamily="2" charset="77"/>
                        </a:rPr>
                        <a:t>defined</a:t>
                      </a:r>
                      <a:r>
                        <a:rPr lang="fr-FR" sz="1200" b="0" dirty="0">
                          <a:effectLst/>
                          <a:latin typeface="Montserrat" pitchFamily="2" charset="77"/>
                        </a:rPr>
                        <a:t> in the </a:t>
                      </a:r>
                      <a:r>
                        <a:rPr lang="fr-FR" sz="1200" b="0" dirty="0" err="1">
                          <a:effectLst/>
                          <a:latin typeface="Montserrat" pitchFamily="2" charset="77"/>
                        </a:rPr>
                        <a:t>layers</a:t>
                      </a:r>
                      <a:r>
                        <a:rPr lang="fr-FR" sz="1200" b="0" dirty="0">
                          <a:effectLst/>
                          <a:latin typeface="Montserrat" pitchFamily="2" charset="77"/>
                        </a:rPr>
                        <a:t> </a:t>
                      </a:r>
                      <a:r>
                        <a:rPr lang="fr-FR" sz="1200" b="0" dirty="0" err="1">
                          <a:effectLst/>
                          <a:latin typeface="Montserrat" pitchFamily="2" charset="77"/>
                        </a:rPr>
                        <a:t>above</a:t>
                      </a:r>
                      <a:r>
                        <a:rPr lang="fr-FR" sz="1200" b="0" dirty="0">
                          <a:effectLst/>
                          <a:latin typeface="Montserrat" pitchFamily="2" charset="77"/>
                        </a:rPr>
                        <a:t>. This </a:t>
                      </a:r>
                      <a:r>
                        <a:rPr lang="fr-FR" sz="1200" b="0" dirty="0" err="1">
                          <a:effectLst/>
                          <a:latin typeface="Montserrat" pitchFamily="2" charset="77"/>
                        </a:rPr>
                        <a:t>is</a:t>
                      </a:r>
                      <a:r>
                        <a:rPr lang="fr-FR" sz="1200" b="0" dirty="0">
                          <a:effectLst/>
                          <a:latin typeface="Montserrat" pitchFamily="2" charset="77"/>
                        </a:rPr>
                        <a:t> the </a:t>
                      </a:r>
                      <a:r>
                        <a:rPr lang="fr-FR" sz="1200" b="0" dirty="0" err="1">
                          <a:effectLst/>
                          <a:latin typeface="Montserrat" pitchFamily="2" charset="77"/>
                        </a:rPr>
                        <a:t>actual</a:t>
                      </a:r>
                      <a:r>
                        <a:rPr lang="fr-FR" sz="1200" b="0" dirty="0">
                          <a:effectLst/>
                          <a:latin typeface="Montserrat" pitchFamily="2" charset="77"/>
                        </a:rPr>
                        <a:t> </a:t>
                      </a:r>
                      <a:r>
                        <a:rPr lang="fr-FR" sz="1200" b="0" dirty="0" err="1">
                          <a:effectLst/>
                          <a:latin typeface="Montserrat" pitchFamily="2" charset="77"/>
                        </a:rPr>
                        <a:t>product</a:t>
                      </a:r>
                      <a:r>
                        <a:rPr lang="fr-FR" sz="1200" b="0" dirty="0">
                          <a:effectLst/>
                          <a:latin typeface="Montserrat" pitchFamily="2" charset="77"/>
                        </a:rPr>
                        <a:t> a </a:t>
                      </a:r>
                      <a:r>
                        <a:rPr lang="fr-FR" sz="1200" b="0" dirty="0" err="1">
                          <a:effectLst/>
                          <a:latin typeface="Montserrat" pitchFamily="2" charset="77"/>
                        </a:rPr>
                        <a:t>customer</a:t>
                      </a:r>
                      <a:r>
                        <a:rPr lang="fr-FR" sz="1200" b="0" dirty="0">
                          <a:effectLst/>
                          <a:latin typeface="Montserrat" pitchFamily="2" charset="77"/>
                        </a:rPr>
                        <a:t> </a:t>
                      </a:r>
                      <a:r>
                        <a:rPr lang="fr-FR" sz="1200" b="0" dirty="0" err="1">
                          <a:effectLst/>
                          <a:latin typeface="Montserrat" pitchFamily="2" charset="77"/>
                        </a:rPr>
                        <a:t>would</a:t>
                      </a:r>
                      <a:r>
                        <a:rPr lang="fr-FR" sz="1200" b="0" dirty="0">
                          <a:effectLst/>
                          <a:latin typeface="Montserrat" pitchFamily="2" charset="77"/>
                        </a:rPr>
                        <a:t> </a:t>
                      </a:r>
                      <a:r>
                        <a:rPr lang="fr-FR" sz="1200" b="0" dirty="0" err="1">
                          <a:effectLst/>
                          <a:latin typeface="Montserrat" pitchFamily="2" charset="77"/>
                        </a:rPr>
                        <a:t>purchase</a:t>
                      </a:r>
                      <a:r>
                        <a:rPr lang="fr-FR" sz="1200" b="0" dirty="0">
                          <a:effectLst/>
                          <a:latin typeface="Montserrat" pitchFamily="2" charset="77"/>
                        </a:rPr>
                        <a:t>.</a:t>
                      </a:r>
                    </a:p>
                    <a:p>
                      <a:pPr algn="l" fontAlgn="t">
                        <a:buNone/>
                      </a:pPr>
                      <a:r>
                        <a:rPr lang="fr-FR" sz="1200" b="0" dirty="0" err="1">
                          <a:effectLst/>
                          <a:latin typeface="Montserrat" pitchFamily="2" charset="77"/>
                        </a:rPr>
                        <a:t>Considering</a:t>
                      </a:r>
                      <a:r>
                        <a:rPr lang="fr-FR" sz="1200" b="0" dirty="0">
                          <a:effectLst/>
                          <a:latin typeface="Montserrat" pitchFamily="2" charset="77"/>
                        </a:rPr>
                        <a:t> e.g. a flight </a:t>
                      </a:r>
                      <a:r>
                        <a:rPr lang="fr-FR" sz="1200" b="0" dirty="0" err="1">
                          <a:effectLst/>
                          <a:latin typeface="Montserrat" pitchFamily="2" charset="77"/>
                        </a:rPr>
                        <a:t>from</a:t>
                      </a:r>
                      <a:r>
                        <a:rPr lang="fr-FR" sz="1200" b="0" dirty="0">
                          <a:effectLst/>
                          <a:latin typeface="Montserrat" pitchFamily="2" charset="77"/>
                        </a:rPr>
                        <a:t> CDG to AMS </a:t>
                      </a:r>
                      <a:r>
                        <a:rPr lang="fr-FR" sz="1200" b="0" dirty="0" err="1">
                          <a:effectLst/>
                          <a:latin typeface="Montserrat" pitchFamily="2" charset="77"/>
                        </a:rPr>
                        <a:t>this</a:t>
                      </a:r>
                      <a:r>
                        <a:rPr lang="fr-FR" sz="1200" b="0" dirty="0">
                          <a:effectLst/>
                          <a:latin typeface="Montserrat" pitchFamily="2" charset="77"/>
                        </a:rPr>
                        <a:t> </a:t>
                      </a:r>
                      <a:r>
                        <a:rPr lang="fr-FR" sz="1200" b="0" dirty="0" err="1">
                          <a:effectLst/>
                          <a:latin typeface="Montserrat" pitchFamily="2" charset="77"/>
                        </a:rPr>
                        <a:t>is</a:t>
                      </a:r>
                      <a:r>
                        <a:rPr lang="fr-FR" sz="1200" b="0" dirty="0">
                          <a:effectLst/>
                          <a:latin typeface="Montserrat" pitchFamily="2" charset="77"/>
                        </a:rPr>
                        <a:t> the flight </a:t>
                      </a:r>
                      <a:r>
                        <a:rPr lang="fr-FR" sz="1200" b="0" i="1" dirty="0">
                          <a:effectLst/>
                          <a:latin typeface="Montserrat" pitchFamily="2" charset="77"/>
                        </a:rPr>
                        <a:t>route</a:t>
                      </a:r>
                      <a:r>
                        <a:rPr lang="fr-FR" sz="1200" b="0" dirty="0">
                          <a:effectLst/>
                          <a:latin typeface="Montserrat" pitchFamily="2" charset="77"/>
                        </a:rPr>
                        <a:t> </a:t>
                      </a:r>
                      <a:r>
                        <a:rPr lang="fr-FR" sz="1200" b="0" dirty="0" err="1">
                          <a:effectLst/>
                          <a:latin typeface="Montserrat" pitchFamily="2" charset="77"/>
                        </a:rPr>
                        <a:t>itself</a:t>
                      </a:r>
                      <a:r>
                        <a:rPr lang="fr-FR" sz="1200" b="0" dirty="0">
                          <a:effectLst/>
                          <a:latin typeface="Montserrat" pitchFamily="2" charset="77"/>
                        </a:rPr>
                        <a:t>, </a:t>
                      </a:r>
                      <a:r>
                        <a:rPr lang="fr-FR" sz="1200" b="0" dirty="0" err="1">
                          <a:effectLst/>
                          <a:latin typeface="Montserrat" pitchFamily="2" charset="77"/>
                        </a:rPr>
                        <a:t>which</a:t>
                      </a:r>
                      <a:r>
                        <a:rPr lang="fr-FR" sz="1200" b="0" dirty="0">
                          <a:effectLst/>
                          <a:latin typeface="Montserrat" pitchFamily="2" charset="77"/>
                        </a:rPr>
                        <a:t> </a:t>
                      </a:r>
                      <a:r>
                        <a:rPr lang="fr-FR" sz="1200" b="0" dirty="0" err="1">
                          <a:effectLst/>
                          <a:latin typeface="Montserrat" pitchFamily="2" charset="77"/>
                        </a:rPr>
                        <a:t>exists</a:t>
                      </a:r>
                      <a:r>
                        <a:rPr lang="fr-FR" sz="1200" b="0" dirty="0">
                          <a:effectLst/>
                          <a:latin typeface="Montserrat" pitchFamily="2" charset="77"/>
                        </a:rPr>
                        <a:t> </a:t>
                      </a:r>
                      <a:r>
                        <a:rPr lang="fr-FR" sz="1200" b="0" dirty="0" err="1">
                          <a:effectLst/>
                          <a:latin typeface="Montserrat" pitchFamily="2" charset="77"/>
                        </a:rPr>
                        <a:t>independently</a:t>
                      </a:r>
                      <a:r>
                        <a:rPr lang="fr-FR" sz="1200" b="0" dirty="0">
                          <a:effectLst/>
                          <a:latin typeface="Montserrat" pitchFamily="2" charset="77"/>
                        </a:rPr>
                        <a:t> of </a:t>
                      </a:r>
                      <a:r>
                        <a:rPr lang="fr-FR" sz="1200" b="0" dirty="0" err="1">
                          <a:effectLst/>
                          <a:latin typeface="Montserrat" pitchFamily="2" charset="77"/>
                        </a:rPr>
                        <a:t>any</a:t>
                      </a:r>
                      <a:r>
                        <a:rPr lang="fr-FR" sz="1200" b="0" dirty="0">
                          <a:effectLst/>
                          <a:latin typeface="Montserrat" pitchFamily="2" charset="77"/>
                        </a:rPr>
                        <a:t> </a:t>
                      </a:r>
                      <a:r>
                        <a:rPr lang="fr-FR" sz="1200" b="0" dirty="0" err="1">
                          <a:effectLst/>
                          <a:latin typeface="Montserrat" pitchFamily="2" charset="77"/>
                        </a:rPr>
                        <a:t>specific</a:t>
                      </a:r>
                      <a:r>
                        <a:rPr lang="fr-FR" sz="1200" b="0" dirty="0">
                          <a:effectLst/>
                          <a:latin typeface="Montserrat" pitchFamily="2" charset="77"/>
                        </a:rPr>
                        <a:t> date or time.</a:t>
                      </a:r>
                    </a:p>
                  </a:txBody>
                  <a:tcPr marL="24672" marR="24672" marT="24672" marB="24672">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FFFFF"/>
                    </a:solidFill>
                  </a:tcPr>
                </a:tc>
                <a:extLst>
                  <a:ext uri="{0D108BD9-81ED-4DB2-BD59-A6C34878D82A}">
                    <a16:rowId xmlns:a16="http://schemas.microsoft.com/office/drawing/2014/main" val="2905037110"/>
                  </a:ext>
                </a:extLst>
              </a:tr>
            </a:tbl>
          </a:graphicData>
        </a:graphic>
      </p:graphicFrame>
    </p:spTree>
    <p:extLst>
      <p:ext uri="{BB962C8B-B14F-4D97-AF65-F5344CB8AC3E}">
        <p14:creationId xmlns:p14="http://schemas.microsoft.com/office/powerpoint/2010/main" val="26141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9D6D0-EA03-6742-C07C-E5ABAA68C48A}"/>
            </a:ext>
          </a:extLst>
        </p:cNvPr>
        <p:cNvGrpSpPr/>
        <p:nvPr/>
      </p:nvGrpSpPr>
      <p:grpSpPr>
        <a:xfrm>
          <a:off x="0" y="0"/>
          <a:ext cx="0" cy="0"/>
          <a:chOff x="0" y="0"/>
          <a:chExt cx="0" cy="0"/>
        </a:xfrm>
      </p:grpSpPr>
      <p:sp>
        <p:nvSpPr>
          <p:cNvPr id="5" name="Espace réservé du texte 2">
            <a:extLst>
              <a:ext uri="{FF2B5EF4-FFF2-40B4-BE49-F238E27FC236}">
                <a16:creationId xmlns:a16="http://schemas.microsoft.com/office/drawing/2014/main" id="{F14E03FC-FDA0-EABC-2EC1-378D7BF2A4D5}"/>
              </a:ext>
            </a:extLst>
          </p:cNvPr>
          <p:cNvSpPr>
            <a:spLocks noGrp="1"/>
          </p:cNvSpPr>
          <p:nvPr>
            <p:ph type="body" sz="quarter" idx="14"/>
          </p:nvPr>
        </p:nvSpPr>
        <p:spPr>
          <a:xfrm>
            <a:off x="256148" y="355244"/>
            <a:ext cx="7629692" cy="923925"/>
          </a:xfrm>
        </p:spPr>
        <p:txBody>
          <a:bodyPr/>
          <a:lstStyle/>
          <a:p>
            <a:r>
              <a:rPr lang="en-US" dirty="0">
                <a:solidFill>
                  <a:srgbClr val="002060"/>
                </a:solidFill>
              </a:rPr>
              <a:t>Product INFORMATION Exchange</a:t>
            </a:r>
            <a:br>
              <a:rPr lang="en-US" dirty="0">
                <a:solidFill>
                  <a:srgbClr val="002060"/>
                </a:solidFill>
              </a:rPr>
            </a:br>
            <a:r>
              <a:rPr lang="en-US" sz="2400" dirty="0">
                <a:solidFill>
                  <a:srgbClr val="002060"/>
                </a:solidFill>
              </a:rPr>
              <a:t>Business Architecture Requirements</a:t>
            </a:r>
            <a:br>
              <a:rPr lang="en-US" sz="2400" dirty="0">
                <a:solidFill>
                  <a:srgbClr val="002060"/>
                </a:solidFill>
              </a:rPr>
            </a:br>
            <a:r>
              <a:rPr lang="en-US" sz="1800" dirty="0">
                <a:solidFill>
                  <a:srgbClr val="002060"/>
                </a:solidFill>
              </a:rPr>
              <a:t>Layered Architecture </a:t>
            </a:r>
            <a:endParaRPr lang="en-US" dirty="0">
              <a:solidFill>
                <a:srgbClr val="002060"/>
              </a:solidFill>
            </a:endParaRPr>
          </a:p>
        </p:txBody>
      </p:sp>
      <p:sp>
        <p:nvSpPr>
          <p:cNvPr id="8" name="Rectangle : coins arrondis 7">
            <a:extLst>
              <a:ext uri="{FF2B5EF4-FFF2-40B4-BE49-F238E27FC236}">
                <a16:creationId xmlns:a16="http://schemas.microsoft.com/office/drawing/2014/main" id="{6028B262-601F-5A37-D3CB-AB494A65E342}"/>
              </a:ext>
            </a:extLst>
          </p:cNvPr>
          <p:cNvSpPr/>
          <p:nvPr/>
        </p:nvSpPr>
        <p:spPr>
          <a:xfrm>
            <a:off x="6473367" y="4488687"/>
            <a:ext cx="5270268" cy="1265377"/>
          </a:xfrm>
          <a:prstGeom prst="roundRect">
            <a:avLst>
              <a:gd name="adj" fmla="val 50000"/>
            </a:avLst>
          </a:prstGeom>
          <a:solidFill>
            <a:schemeClr val="tx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Ins="360000" rtlCol="0" anchor="ctr"/>
          <a:lstStyle/>
          <a:p>
            <a:pPr algn="r"/>
            <a:r>
              <a:rPr lang="en-GB" sz="1400" b="1" noProof="0" dirty="0">
                <a:latin typeface="Montserrat" pitchFamily="2" charset="77"/>
              </a:rPr>
              <a:t>Operational Product: </a:t>
            </a:r>
          </a:p>
          <a:p>
            <a:pPr algn="r"/>
            <a:r>
              <a:rPr lang="en-GB" sz="1400" noProof="0" dirty="0">
                <a:latin typeface="Montserrat" pitchFamily="2" charset="77"/>
              </a:rPr>
              <a:t>offered to the customer with all </a:t>
            </a:r>
          </a:p>
          <a:p>
            <a:pPr algn="r"/>
            <a:r>
              <a:rPr lang="en-GB" sz="1400" noProof="0" dirty="0">
                <a:latin typeface="Montserrat" pitchFamily="2" charset="77"/>
              </a:rPr>
              <a:t>delivery and pricing information </a:t>
            </a:r>
          </a:p>
          <a:p>
            <a:pPr algn="r"/>
            <a:r>
              <a:rPr lang="en-GB" sz="1400" noProof="0" dirty="0">
                <a:latin typeface="Montserrat" pitchFamily="2" charset="77"/>
              </a:rPr>
              <a:t>included</a:t>
            </a:r>
            <a:br>
              <a:rPr lang="en-GB" sz="1400" noProof="0" dirty="0">
                <a:latin typeface="Montserrat" pitchFamily="2" charset="77"/>
              </a:rPr>
            </a:br>
            <a:r>
              <a:rPr lang="en-GB" sz="900" noProof="0" dirty="0">
                <a:latin typeface="Montserrat" pitchFamily="2" charset="77"/>
              </a:rPr>
              <a:t>(not in the scope of the Product Information Exchange)</a:t>
            </a:r>
            <a:endParaRPr lang="en-GB" sz="1400" noProof="0" dirty="0"/>
          </a:p>
        </p:txBody>
      </p:sp>
      <p:sp>
        <p:nvSpPr>
          <p:cNvPr id="3" name="Ellipse 2">
            <a:extLst>
              <a:ext uri="{FF2B5EF4-FFF2-40B4-BE49-F238E27FC236}">
                <a16:creationId xmlns:a16="http://schemas.microsoft.com/office/drawing/2014/main" id="{042C034B-E053-AC6D-C618-69AF98403081}"/>
              </a:ext>
            </a:extLst>
          </p:cNvPr>
          <p:cNvSpPr/>
          <p:nvPr/>
        </p:nvSpPr>
        <p:spPr>
          <a:xfrm>
            <a:off x="3201027" y="1666675"/>
            <a:ext cx="4838008" cy="4720622"/>
          </a:xfrm>
          <a:prstGeom prst="ellipse">
            <a:avLst/>
          </a:prstGeom>
          <a:solidFill>
            <a:schemeClr val="tx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a:extLst>
              <a:ext uri="{FF2B5EF4-FFF2-40B4-BE49-F238E27FC236}">
                <a16:creationId xmlns:a16="http://schemas.microsoft.com/office/drawing/2014/main" id="{A1005620-13D1-8EE7-4853-1E6FD793F308}"/>
              </a:ext>
            </a:extLst>
          </p:cNvPr>
          <p:cNvSpPr/>
          <p:nvPr/>
        </p:nvSpPr>
        <p:spPr>
          <a:xfrm>
            <a:off x="3563324" y="2118334"/>
            <a:ext cx="4113415" cy="3934446"/>
          </a:xfrm>
          <a:prstGeom prst="ellipse">
            <a:avLst/>
          </a:prstGeom>
          <a:solidFill>
            <a:schemeClr val="accent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 coins arrondis 10">
            <a:extLst>
              <a:ext uri="{FF2B5EF4-FFF2-40B4-BE49-F238E27FC236}">
                <a16:creationId xmlns:a16="http://schemas.microsoft.com/office/drawing/2014/main" id="{B27612F3-500C-244B-9DC9-5F124C981A2D}"/>
              </a:ext>
            </a:extLst>
          </p:cNvPr>
          <p:cNvSpPr/>
          <p:nvPr/>
        </p:nvSpPr>
        <p:spPr>
          <a:xfrm>
            <a:off x="415513" y="4787727"/>
            <a:ext cx="5763491" cy="1265377"/>
          </a:xfrm>
          <a:prstGeom prst="roundRect">
            <a:avLst>
              <a:gd name="adj" fmla="val 50000"/>
            </a:avLst>
          </a:prstGeom>
          <a:solidFill>
            <a:schemeClr val="accent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12738"/>
            <a:r>
              <a:rPr lang="en-GB" sz="1400" b="1" noProof="0" dirty="0">
                <a:latin typeface="Montserrat" pitchFamily="2" charset="77"/>
              </a:rPr>
              <a:t>Concrete Products: </a:t>
            </a:r>
            <a:r>
              <a:rPr lang="en-GB" sz="1400" noProof="0" dirty="0">
                <a:latin typeface="Montserrat" pitchFamily="2" charset="77"/>
              </a:rPr>
              <a:t>This layer re-</a:t>
            </a:r>
            <a:br>
              <a:rPr lang="en-GB" sz="1400" noProof="0" dirty="0">
                <a:latin typeface="Montserrat" pitchFamily="2" charset="77"/>
              </a:rPr>
            </a:br>
            <a:r>
              <a:rPr lang="en-GB" sz="1400" noProof="0" dirty="0">
                <a:latin typeface="Montserrat" pitchFamily="2" charset="77"/>
              </a:rPr>
              <a:t>presents a tangible retailing view of a </a:t>
            </a:r>
            <a:br>
              <a:rPr lang="en-GB" sz="1400" noProof="0" dirty="0">
                <a:latin typeface="Montserrat" pitchFamily="2" charset="77"/>
              </a:rPr>
            </a:br>
            <a:r>
              <a:rPr lang="en-GB" sz="1400" noProof="0" dirty="0">
                <a:latin typeface="Montserrat" pitchFamily="2" charset="77"/>
              </a:rPr>
              <a:t>product, showcasing how previous layers </a:t>
            </a:r>
            <a:br>
              <a:rPr lang="en-GB" sz="1400" noProof="0" dirty="0">
                <a:latin typeface="Montserrat" pitchFamily="2" charset="77"/>
              </a:rPr>
            </a:br>
            <a:r>
              <a:rPr lang="en-GB" sz="1400" noProof="0" dirty="0">
                <a:latin typeface="Montserrat" pitchFamily="2" charset="77"/>
              </a:rPr>
              <a:t>materialize, using real-world retailing values</a:t>
            </a:r>
          </a:p>
        </p:txBody>
      </p:sp>
      <p:sp>
        <p:nvSpPr>
          <p:cNvPr id="6" name="Ellipse 5">
            <a:extLst>
              <a:ext uri="{FF2B5EF4-FFF2-40B4-BE49-F238E27FC236}">
                <a16:creationId xmlns:a16="http://schemas.microsoft.com/office/drawing/2014/main" id="{2893750D-58F7-A59B-A0A3-959C42F2174E}"/>
              </a:ext>
            </a:extLst>
          </p:cNvPr>
          <p:cNvSpPr/>
          <p:nvPr/>
        </p:nvSpPr>
        <p:spPr>
          <a:xfrm>
            <a:off x="3904589" y="2364945"/>
            <a:ext cx="3430885" cy="3306354"/>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 coins arrondis 9">
            <a:extLst>
              <a:ext uri="{FF2B5EF4-FFF2-40B4-BE49-F238E27FC236}">
                <a16:creationId xmlns:a16="http://schemas.microsoft.com/office/drawing/2014/main" id="{5ED3146F-7075-BE20-96AA-7DE8F7F8E3A7}"/>
              </a:ext>
            </a:extLst>
          </p:cNvPr>
          <p:cNvSpPr/>
          <p:nvPr/>
        </p:nvSpPr>
        <p:spPr>
          <a:xfrm>
            <a:off x="5065444" y="2365344"/>
            <a:ext cx="6611390" cy="1265377"/>
          </a:xfrm>
          <a:prstGeom prst="roundRect">
            <a:avLst>
              <a:gd name="adj" fmla="val 50000"/>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Ins="360000" rtlCol="0" anchor="ctr"/>
          <a:lstStyle/>
          <a:p>
            <a:pPr marL="1425575" algn="r"/>
            <a:r>
              <a:rPr lang="en-GB" sz="1400" b="1" noProof="0" dirty="0">
                <a:latin typeface="Montserrat" pitchFamily="2" charset="77"/>
              </a:rPr>
              <a:t>Product Business Schema: </a:t>
            </a:r>
            <a:r>
              <a:rPr lang="en-GB" sz="1400" noProof="0" dirty="0">
                <a:latin typeface="Montserrat" pitchFamily="2" charset="77"/>
              </a:rPr>
              <a:t>serves as a specialized framework, allowing for effective organization and management of products within specific classes like e.g. Transport, …</a:t>
            </a:r>
          </a:p>
        </p:txBody>
      </p:sp>
      <p:sp>
        <p:nvSpPr>
          <p:cNvPr id="7" name="Ellipse 6">
            <a:extLst>
              <a:ext uri="{FF2B5EF4-FFF2-40B4-BE49-F238E27FC236}">
                <a16:creationId xmlns:a16="http://schemas.microsoft.com/office/drawing/2014/main" id="{1F54818A-FCAC-49BC-59F0-8D3073EB138A}"/>
              </a:ext>
            </a:extLst>
          </p:cNvPr>
          <p:cNvSpPr/>
          <p:nvPr/>
        </p:nvSpPr>
        <p:spPr>
          <a:xfrm>
            <a:off x="4213646" y="2652701"/>
            <a:ext cx="2812770" cy="269039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ontserrat" pitchFamily="2" charset="77"/>
            </a:endParaRPr>
          </a:p>
        </p:txBody>
      </p:sp>
      <p:sp>
        <p:nvSpPr>
          <p:cNvPr id="9" name="Rectangle : coins arrondis 8">
            <a:extLst>
              <a:ext uri="{FF2B5EF4-FFF2-40B4-BE49-F238E27FC236}">
                <a16:creationId xmlns:a16="http://schemas.microsoft.com/office/drawing/2014/main" id="{FD61172F-9778-B11B-01C5-F1DB1949263E}"/>
              </a:ext>
            </a:extLst>
          </p:cNvPr>
          <p:cNvSpPr/>
          <p:nvPr/>
        </p:nvSpPr>
        <p:spPr>
          <a:xfrm>
            <a:off x="479234" y="2651081"/>
            <a:ext cx="5705430" cy="1265377"/>
          </a:xfrm>
          <a:prstGeom prst="roundRect">
            <a:avLst>
              <a:gd name="adj" fmla="val 50000"/>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a:r>
              <a:rPr lang="en-GB" sz="1400" b="1" noProof="0" dirty="0">
                <a:latin typeface="Montserrat" pitchFamily="2" charset="77"/>
              </a:rPr>
              <a:t>Product Definition: </a:t>
            </a:r>
            <a:r>
              <a:rPr lang="en-GB" sz="1400" noProof="0" dirty="0">
                <a:latin typeface="Montserrat" pitchFamily="2" charset="77"/>
              </a:rPr>
              <a:t>serves as an abstract model that encapsulates any product type, allowing for versatile applications across various industries and markets. </a:t>
            </a:r>
            <a:r>
              <a:rPr lang="en-GB" sz="1400" b="1" noProof="0" dirty="0">
                <a:latin typeface="Montserrat" pitchFamily="2" charset="77"/>
              </a:rPr>
              <a:t>Key for successful standardization </a:t>
            </a:r>
            <a:r>
              <a:rPr lang="en-GB" sz="1400" b="1" dirty="0">
                <a:latin typeface="Montserrat" pitchFamily="2" charset="77"/>
              </a:rPr>
              <a:t>of a flexible and extensible </a:t>
            </a:r>
            <a:r>
              <a:rPr lang="en-GB" sz="1400" b="1" noProof="0" dirty="0">
                <a:latin typeface="Montserrat" pitchFamily="2" charset="77"/>
              </a:rPr>
              <a:t>Product Information Exchange</a:t>
            </a:r>
          </a:p>
        </p:txBody>
      </p:sp>
      <p:sp>
        <p:nvSpPr>
          <p:cNvPr id="12" name="Ellipse 11">
            <a:extLst>
              <a:ext uri="{FF2B5EF4-FFF2-40B4-BE49-F238E27FC236}">
                <a16:creationId xmlns:a16="http://schemas.microsoft.com/office/drawing/2014/main" id="{30F9F23D-B5E0-0C76-C9BF-C20D232FFBBA}"/>
              </a:ext>
            </a:extLst>
          </p:cNvPr>
          <p:cNvSpPr/>
          <p:nvPr/>
        </p:nvSpPr>
        <p:spPr>
          <a:xfrm>
            <a:off x="535423" y="2762704"/>
            <a:ext cx="530235" cy="1052979"/>
          </a:xfrm>
          <a:prstGeom prst="ellipse">
            <a:avLst/>
          </a:prstGeom>
          <a:solidFill>
            <a:schemeClr val="accent2">
              <a:lumMod val="7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1</a:t>
            </a:r>
          </a:p>
        </p:txBody>
      </p:sp>
      <p:sp>
        <p:nvSpPr>
          <p:cNvPr id="13" name="Ellipse 12">
            <a:extLst>
              <a:ext uri="{FF2B5EF4-FFF2-40B4-BE49-F238E27FC236}">
                <a16:creationId xmlns:a16="http://schemas.microsoft.com/office/drawing/2014/main" id="{1C20CDCB-207D-5A7B-C079-D02077C6BEC0}"/>
              </a:ext>
            </a:extLst>
          </p:cNvPr>
          <p:cNvSpPr/>
          <p:nvPr/>
        </p:nvSpPr>
        <p:spPr>
          <a:xfrm>
            <a:off x="10711545" y="2413072"/>
            <a:ext cx="1320345" cy="1113905"/>
          </a:xfrm>
          <a:prstGeom prst="ellipse">
            <a:avLst/>
          </a:prstGeom>
          <a:solidFill>
            <a:schemeClr val="accent2">
              <a:lumMod val="50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2</a:t>
            </a:r>
          </a:p>
        </p:txBody>
      </p:sp>
      <p:sp>
        <p:nvSpPr>
          <p:cNvPr id="14" name="Ellipse 13">
            <a:extLst>
              <a:ext uri="{FF2B5EF4-FFF2-40B4-BE49-F238E27FC236}">
                <a16:creationId xmlns:a16="http://schemas.microsoft.com/office/drawing/2014/main" id="{D3E54276-6D2A-7F83-F14B-F9BFEE1360AC}"/>
              </a:ext>
            </a:extLst>
          </p:cNvPr>
          <p:cNvSpPr/>
          <p:nvPr/>
        </p:nvSpPr>
        <p:spPr>
          <a:xfrm>
            <a:off x="435115" y="4944036"/>
            <a:ext cx="706168" cy="997672"/>
          </a:xfrm>
          <a:prstGeom prst="ellipse">
            <a:avLst/>
          </a:prstGeom>
          <a:solidFill>
            <a:schemeClr val="accent2">
              <a:lumMod val="2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3</a:t>
            </a:r>
          </a:p>
        </p:txBody>
      </p:sp>
      <p:sp>
        <p:nvSpPr>
          <p:cNvPr id="15" name="Ellipse 14">
            <a:extLst>
              <a:ext uri="{FF2B5EF4-FFF2-40B4-BE49-F238E27FC236}">
                <a16:creationId xmlns:a16="http://schemas.microsoft.com/office/drawing/2014/main" id="{30FDA273-EA49-6D26-BCB7-868BB08567D5}"/>
              </a:ext>
            </a:extLst>
          </p:cNvPr>
          <p:cNvSpPr/>
          <p:nvPr/>
        </p:nvSpPr>
        <p:spPr>
          <a:xfrm>
            <a:off x="11144682" y="4620130"/>
            <a:ext cx="584391" cy="988875"/>
          </a:xfrm>
          <a:prstGeom prst="ellipse">
            <a:avLst/>
          </a:prstGeom>
          <a:solidFill>
            <a:schemeClr val="tx1">
              <a:lumMod val="90000"/>
              <a:lumOff val="10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4</a:t>
            </a:r>
          </a:p>
        </p:txBody>
      </p:sp>
      <p:sp>
        <p:nvSpPr>
          <p:cNvPr id="17" name="ZoneTexte 16">
            <a:extLst>
              <a:ext uri="{FF2B5EF4-FFF2-40B4-BE49-F238E27FC236}">
                <a16:creationId xmlns:a16="http://schemas.microsoft.com/office/drawing/2014/main" id="{0232DAFF-4474-4627-D14A-86782D24CC4A}"/>
              </a:ext>
            </a:extLst>
          </p:cNvPr>
          <p:cNvSpPr txBox="1"/>
          <p:nvPr/>
        </p:nvSpPr>
        <p:spPr>
          <a:xfrm>
            <a:off x="4803670" y="3636975"/>
            <a:ext cx="1720883" cy="954107"/>
          </a:xfrm>
          <a:prstGeom prst="rect">
            <a:avLst/>
          </a:prstGeom>
          <a:noFill/>
        </p:spPr>
        <p:txBody>
          <a:bodyPr wrap="square" rtlCol="0">
            <a:spAutoFit/>
          </a:bodyPr>
          <a:lstStyle/>
          <a:p>
            <a:pPr algn="ctr"/>
            <a:r>
              <a:rPr lang="en-US" sz="1400" b="1" dirty="0">
                <a:latin typeface="Montserrat" pitchFamily="2" charset="77"/>
              </a:rPr>
              <a:t>Core of the Airline Product Definition and Taxonomy BRD </a:t>
            </a:r>
          </a:p>
        </p:txBody>
      </p:sp>
    </p:spTree>
    <p:extLst>
      <p:ext uri="{BB962C8B-B14F-4D97-AF65-F5344CB8AC3E}">
        <p14:creationId xmlns:p14="http://schemas.microsoft.com/office/powerpoint/2010/main" val="2637572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8FA9B-EB5F-97F2-846C-7591BE989B7A}"/>
            </a:ext>
          </a:extLst>
        </p:cNvPr>
        <p:cNvGrpSpPr/>
        <p:nvPr/>
      </p:nvGrpSpPr>
      <p:grpSpPr>
        <a:xfrm>
          <a:off x="0" y="0"/>
          <a:ext cx="0" cy="0"/>
          <a:chOff x="0" y="0"/>
          <a:chExt cx="0" cy="0"/>
        </a:xfrm>
      </p:grpSpPr>
      <p:sp>
        <p:nvSpPr>
          <p:cNvPr id="5" name="Espace réservé du texte 2">
            <a:extLst>
              <a:ext uri="{FF2B5EF4-FFF2-40B4-BE49-F238E27FC236}">
                <a16:creationId xmlns:a16="http://schemas.microsoft.com/office/drawing/2014/main" id="{09400C3B-B1BC-91A2-233B-1E6397B8868C}"/>
              </a:ext>
            </a:extLst>
          </p:cNvPr>
          <p:cNvSpPr>
            <a:spLocks noGrp="1"/>
          </p:cNvSpPr>
          <p:nvPr>
            <p:ph type="body" sz="quarter" idx="14"/>
          </p:nvPr>
        </p:nvSpPr>
        <p:spPr>
          <a:xfrm>
            <a:off x="256148" y="355244"/>
            <a:ext cx="7629692" cy="923925"/>
          </a:xfrm>
        </p:spPr>
        <p:txBody>
          <a:bodyPr/>
          <a:lstStyle/>
          <a:p>
            <a:r>
              <a:rPr lang="en-US" dirty="0">
                <a:solidFill>
                  <a:srgbClr val="002060"/>
                </a:solidFill>
              </a:rPr>
              <a:t>Product INFORMATION Exchange</a:t>
            </a:r>
            <a:br>
              <a:rPr lang="en-US" dirty="0">
                <a:solidFill>
                  <a:srgbClr val="002060"/>
                </a:solidFill>
              </a:rPr>
            </a:br>
            <a:r>
              <a:rPr lang="en-US" sz="2400" dirty="0">
                <a:solidFill>
                  <a:srgbClr val="002060"/>
                </a:solidFill>
              </a:rPr>
              <a:t>Business Architecture Requirements</a:t>
            </a:r>
            <a:br>
              <a:rPr lang="en-US" sz="2400" dirty="0">
                <a:solidFill>
                  <a:srgbClr val="002060"/>
                </a:solidFill>
              </a:rPr>
            </a:br>
            <a:r>
              <a:rPr lang="en-US" sz="1800" dirty="0">
                <a:solidFill>
                  <a:srgbClr val="002060"/>
                </a:solidFill>
              </a:rPr>
              <a:t>Layered Architecture </a:t>
            </a:r>
            <a:endParaRPr lang="en-US" dirty="0">
              <a:solidFill>
                <a:srgbClr val="002060"/>
              </a:solidFill>
            </a:endParaRPr>
          </a:p>
        </p:txBody>
      </p:sp>
      <p:sp>
        <p:nvSpPr>
          <p:cNvPr id="8" name="Rectangle : coins arrondis 7">
            <a:extLst>
              <a:ext uri="{FF2B5EF4-FFF2-40B4-BE49-F238E27FC236}">
                <a16:creationId xmlns:a16="http://schemas.microsoft.com/office/drawing/2014/main" id="{09F13F5C-2E1A-4D20-E567-C3A43BA4B3D5}"/>
              </a:ext>
            </a:extLst>
          </p:cNvPr>
          <p:cNvSpPr/>
          <p:nvPr/>
        </p:nvSpPr>
        <p:spPr>
          <a:xfrm>
            <a:off x="6473367" y="4488687"/>
            <a:ext cx="5270268" cy="1265377"/>
          </a:xfrm>
          <a:prstGeom prst="roundRect">
            <a:avLst>
              <a:gd name="adj" fmla="val 50000"/>
            </a:avLst>
          </a:prstGeom>
          <a:solidFill>
            <a:schemeClr val="tx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Ins="360000" rtlCol="0" anchor="ctr"/>
          <a:lstStyle/>
          <a:p>
            <a:pPr algn="r"/>
            <a:r>
              <a:rPr lang="en-GB" sz="1400" b="1" noProof="0" dirty="0">
                <a:latin typeface="Montserrat" pitchFamily="2" charset="77"/>
              </a:rPr>
              <a:t>Operational Product: </a:t>
            </a:r>
          </a:p>
          <a:p>
            <a:pPr algn="r"/>
            <a:r>
              <a:rPr lang="en-GB" sz="1400" noProof="0" dirty="0">
                <a:latin typeface="Montserrat" pitchFamily="2" charset="77"/>
              </a:rPr>
              <a:t>AF001-CDG-JFK/05/11/2025:10:30CET</a:t>
            </a:r>
          </a:p>
          <a:p>
            <a:pPr algn="r"/>
            <a:r>
              <a:rPr lang="en-GB" sz="1400" dirty="0">
                <a:latin typeface="Montserrat" pitchFamily="2" charset="77"/>
              </a:rPr>
              <a:t>NS24567/06/12/2025:14:32CET</a:t>
            </a:r>
            <a:br>
              <a:rPr lang="en-GB" sz="1400" noProof="0" dirty="0">
                <a:latin typeface="Montserrat" pitchFamily="2" charset="77"/>
              </a:rPr>
            </a:br>
            <a:r>
              <a:rPr lang="en-GB" sz="900" noProof="0" dirty="0">
                <a:latin typeface="Montserrat" pitchFamily="2" charset="77"/>
              </a:rPr>
              <a:t>(not in the scope of the Product Information Exchange)</a:t>
            </a:r>
            <a:endParaRPr lang="en-GB" sz="1400" noProof="0" dirty="0"/>
          </a:p>
        </p:txBody>
      </p:sp>
      <p:sp>
        <p:nvSpPr>
          <p:cNvPr id="3" name="Ellipse 2">
            <a:extLst>
              <a:ext uri="{FF2B5EF4-FFF2-40B4-BE49-F238E27FC236}">
                <a16:creationId xmlns:a16="http://schemas.microsoft.com/office/drawing/2014/main" id="{933CDBD1-A8ED-E295-EF9D-B1A00BBA5509}"/>
              </a:ext>
            </a:extLst>
          </p:cNvPr>
          <p:cNvSpPr/>
          <p:nvPr/>
        </p:nvSpPr>
        <p:spPr>
          <a:xfrm>
            <a:off x="3201027" y="1666675"/>
            <a:ext cx="4838008" cy="4720622"/>
          </a:xfrm>
          <a:prstGeom prst="ellipse">
            <a:avLst/>
          </a:prstGeom>
          <a:solidFill>
            <a:schemeClr val="tx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a:extLst>
              <a:ext uri="{FF2B5EF4-FFF2-40B4-BE49-F238E27FC236}">
                <a16:creationId xmlns:a16="http://schemas.microsoft.com/office/drawing/2014/main" id="{D2CC0A02-33B1-E8A2-AD9B-59BFB47D9CF4}"/>
              </a:ext>
            </a:extLst>
          </p:cNvPr>
          <p:cNvSpPr/>
          <p:nvPr/>
        </p:nvSpPr>
        <p:spPr>
          <a:xfrm>
            <a:off x="3563324" y="2118334"/>
            <a:ext cx="4113415" cy="3934446"/>
          </a:xfrm>
          <a:prstGeom prst="ellipse">
            <a:avLst/>
          </a:prstGeom>
          <a:solidFill>
            <a:schemeClr val="accent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 coins arrondis 10">
            <a:extLst>
              <a:ext uri="{FF2B5EF4-FFF2-40B4-BE49-F238E27FC236}">
                <a16:creationId xmlns:a16="http://schemas.microsoft.com/office/drawing/2014/main" id="{997F0C5B-D616-F16A-4989-85B4001211E3}"/>
              </a:ext>
            </a:extLst>
          </p:cNvPr>
          <p:cNvSpPr/>
          <p:nvPr/>
        </p:nvSpPr>
        <p:spPr>
          <a:xfrm>
            <a:off x="415513" y="4787727"/>
            <a:ext cx="5763491" cy="1265377"/>
          </a:xfrm>
          <a:prstGeom prst="roundRect">
            <a:avLst>
              <a:gd name="adj" fmla="val 50000"/>
            </a:avLst>
          </a:prstGeom>
          <a:solidFill>
            <a:schemeClr val="accent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12738"/>
            <a:r>
              <a:rPr lang="en-GB" sz="1400" b="1" noProof="0" dirty="0">
                <a:latin typeface="Montserrat" pitchFamily="2" charset="77"/>
              </a:rPr>
              <a:t>Concrete Products: </a:t>
            </a:r>
            <a:r>
              <a:rPr lang="en-GB" sz="1400" noProof="0" dirty="0">
                <a:latin typeface="Montserrat" pitchFamily="2" charset="77"/>
              </a:rPr>
              <a:t>Build from (</a:t>
            </a:r>
            <a:r>
              <a:rPr lang="en-GB" sz="1400" b="1" noProof="0" dirty="0">
                <a:latin typeface="Montserrat" pitchFamily="2" charset="77"/>
              </a:rPr>
              <a:t>2</a:t>
            </a:r>
            <a:r>
              <a:rPr lang="en-GB" sz="1400" noProof="0" dirty="0">
                <a:latin typeface="Montserrat" pitchFamily="2" charset="77"/>
              </a:rPr>
              <a:t>) e.g.</a:t>
            </a:r>
          </a:p>
          <a:p>
            <a:pPr marL="312738"/>
            <a:r>
              <a:rPr lang="en-GB" sz="1400" dirty="0">
                <a:latin typeface="Montserrat" pitchFamily="2" charset="77"/>
              </a:rPr>
              <a:t>Flight transport CDG – JFK, Train from </a:t>
            </a:r>
          </a:p>
          <a:p>
            <a:pPr marL="312738"/>
            <a:r>
              <a:rPr lang="en-GB" sz="1400" dirty="0">
                <a:latin typeface="Montserrat" pitchFamily="2" charset="77"/>
              </a:rPr>
              <a:t>Schiphol to Amsterdam </a:t>
            </a:r>
            <a:r>
              <a:rPr lang="en-GB" sz="1400" dirty="0" err="1">
                <a:latin typeface="Montserrat" pitchFamily="2" charset="77"/>
              </a:rPr>
              <a:t>Centraal</a:t>
            </a:r>
            <a:r>
              <a:rPr lang="en-GB" sz="1400" dirty="0">
                <a:latin typeface="Montserrat" pitchFamily="2" charset="77"/>
              </a:rPr>
              <a:t> </a:t>
            </a:r>
          </a:p>
          <a:p>
            <a:pPr marL="312738"/>
            <a:r>
              <a:rPr lang="en-GB" sz="1400" dirty="0">
                <a:latin typeface="Montserrat" pitchFamily="2" charset="77"/>
              </a:rPr>
              <a:t>augmented by Taxonomy </a:t>
            </a:r>
            <a:endParaRPr lang="en-GB" sz="1400" noProof="0" dirty="0">
              <a:latin typeface="Montserrat" pitchFamily="2" charset="77"/>
            </a:endParaRPr>
          </a:p>
        </p:txBody>
      </p:sp>
      <p:sp>
        <p:nvSpPr>
          <p:cNvPr id="6" name="Ellipse 5">
            <a:extLst>
              <a:ext uri="{FF2B5EF4-FFF2-40B4-BE49-F238E27FC236}">
                <a16:creationId xmlns:a16="http://schemas.microsoft.com/office/drawing/2014/main" id="{A56BD2F5-A274-FE12-B09A-51A6E2265ECE}"/>
              </a:ext>
            </a:extLst>
          </p:cNvPr>
          <p:cNvSpPr/>
          <p:nvPr/>
        </p:nvSpPr>
        <p:spPr>
          <a:xfrm>
            <a:off x="3904589" y="2364945"/>
            <a:ext cx="3430885" cy="3306354"/>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 coins arrondis 9">
            <a:extLst>
              <a:ext uri="{FF2B5EF4-FFF2-40B4-BE49-F238E27FC236}">
                <a16:creationId xmlns:a16="http://schemas.microsoft.com/office/drawing/2014/main" id="{05E2C43D-D612-D007-311D-B21F39E15C3B}"/>
              </a:ext>
            </a:extLst>
          </p:cNvPr>
          <p:cNvSpPr/>
          <p:nvPr/>
        </p:nvSpPr>
        <p:spPr>
          <a:xfrm>
            <a:off x="5065444" y="2365344"/>
            <a:ext cx="6611390" cy="1265377"/>
          </a:xfrm>
          <a:prstGeom prst="roundRect">
            <a:avLst>
              <a:gd name="adj" fmla="val 50000"/>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Ins="360000" rtlCol="0" anchor="ctr"/>
          <a:lstStyle/>
          <a:p>
            <a:pPr marL="1425575" algn="r"/>
            <a:r>
              <a:rPr lang="en-GB" sz="1400" b="1" noProof="0" dirty="0">
                <a:latin typeface="Montserrat" pitchFamily="2" charset="77"/>
              </a:rPr>
              <a:t>Product Business Schema: </a:t>
            </a:r>
            <a:r>
              <a:rPr lang="en-GB" sz="1400" noProof="0" dirty="0">
                <a:latin typeface="Montserrat" pitchFamily="2" charset="77"/>
              </a:rPr>
              <a:t>Build from (</a:t>
            </a:r>
            <a:r>
              <a:rPr lang="en-GB" sz="1400" b="1" noProof="0" dirty="0">
                <a:latin typeface="Montserrat" pitchFamily="2" charset="77"/>
              </a:rPr>
              <a:t>1</a:t>
            </a:r>
            <a:r>
              <a:rPr lang="en-GB" sz="1400" noProof="0" dirty="0">
                <a:latin typeface="Montserrat" pitchFamily="2" charset="77"/>
              </a:rPr>
              <a:t>) e.g. </a:t>
            </a:r>
            <a:r>
              <a:rPr lang="en-GB" sz="1400" dirty="0">
                <a:latin typeface="Montserrat" pitchFamily="2" charset="77"/>
              </a:rPr>
              <a:t>Tr</a:t>
            </a:r>
            <a:r>
              <a:rPr lang="en-GB" sz="1400" noProof="0" dirty="0" err="1">
                <a:latin typeface="Montserrat" pitchFamily="2" charset="77"/>
              </a:rPr>
              <a:t>ansport</a:t>
            </a:r>
            <a:r>
              <a:rPr lang="en-GB" sz="1400" noProof="0" dirty="0">
                <a:latin typeface="Montserrat" pitchFamily="2" charset="77"/>
              </a:rPr>
              <a:t>, Baggage, Meal etc .. </a:t>
            </a:r>
          </a:p>
        </p:txBody>
      </p:sp>
      <p:sp>
        <p:nvSpPr>
          <p:cNvPr id="7" name="Ellipse 6">
            <a:extLst>
              <a:ext uri="{FF2B5EF4-FFF2-40B4-BE49-F238E27FC236}">
                <a16:creationId xmlns:a16="http://schemas.microsoft.com/office/drawing/2014/main" id="{38BB044A-361F-9957-5E51-6725FF0E29FC}"/>
              </a:ext>
            </a:extLst>
          </p:cNvPr>
          <p:cNvSpPr/>
          <p:nvPr/>
        </p:nvSpPr>
        <p:spPr>
          <a:xfrm>
            <a:off x="4213646" y="2652701"/>
            <a:ext cx="2812770" cy="269039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ontserrat" pitchFamily="2" charset="77"/>
            </a:endParaRPr>
          </a:p>
        </p:txBody>
      </p:sp>
      <p:sp>
        <p:nvSpPr>
          <p:cNvPr id="9" name="Rectangle : coins arrondis 8">
            <a:extLst>
              <a:ext uri="{FF2B5EF4-FFF2-40B4-BE49-F238E27FC236}">
                <a16:creationId xmlns:a16="http://schemas.microsoft.com/office/drawing/2014/main" id="{D562A32E-4BB3-1249-EC87-D6B71494F91C}"/>
              </a:ext>
            </a:extLst>
          </p:cNvPr>
          <p:cNvSpPr/>
          <p:nvPr/>
        </p:nvSpPr>
        <p:spPr>
          <a:xfrm>
            <a:off x="479234" y="2651081"/>
            <a:ext cx="5705430" cy="1265377"/>
          </a:xfrm>
          <a:prstGeom prst="roundRect">
            <a:avLst>
              <a:gd name="adj" fmla="val 50000"/>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a:r>
              <a:rPr lang="en-GB" sz="1400" b="1" noProof="0" dirty="0">
                <a:latin typeface="Montserrat" pitchFamily="2" charset="77"/>
              </a:rPr>
              <a:t>Product Definition: </a:t>
            </a:r>
            <a:r>
              <a:rPr lang="en-GB" sz="1400" noProof="0" dirty="0">
                <a:latin typeface="Montserrat" pitchFamily="2" charset="77"/>
              </a:rPr>
              <a:t>Core assets: Products , Features, Rules, Reference Systems etc.. </a:t>
            </a:r>
          </a:p>
        </p:txBody>
      </p:sp>
      <p:sp>
        <p:nvSpPr>
          <p:cNvPr id="12" name="Ellipse 11">
            <a:extLst>
              <a:ext uri="{FF2B5EF4-FFF2-40B4-BE49-F238E27FC236}">
                <a16:creationId xmlns:a16="http://schemas.microsoft.com/office/drawing/2014/main" id="{EBAE2F24-05DA-BA7A-37FD-B55C0197A122}"/>
              </a:ext>
            </a:extLst>
          </p:cNvPr>
          <p:cNvSpPr/>
          <p:nvPr/>
        </p:nvSpPr>
        <p:spPr>
          <a:xfrm>
            <a:off x="535423" y="2762704"/>
            <a:ext cx="530235" cy="1052979"/>
          </a:xfrm>
          <a:prstGeom prst="ellipse">
            <a:avLst/>
          </a:prstGeom>
          <a:solidFill>
            <a:schemeClr val="accent2">
              <a:lumMod val="7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1</a:t>
            </a:r>
          </a:p>
        </p:txBody>
      </p:sp>
      <p:sp>
        <p:nvSpPr>
          <p:cNvPr id="13" name="Ellipse 12">
            <a:extLst>
              <a:ext uri="{FF2B5EF4-FFF2-40B4-BE49-F238E27FC236}">
                <a16:creationId xmlns:a16="http://schemas.microsoft.com/office/drawing/2014/main" id="{2B1FF47B-66DE-EF5F-263E-1560FE39E1A1}"/>
              </a:ext>
            </a:extLst>
          </p:cNvPr>
          <p:cNvSpPr/>
          <p:nvPr/>
        </p:nvSpPr>
        <p:spPr>
          <a:xfrm>
            <a:off x="10711545" y="2413072"/>
            <a:ext cx="1320345" cy="1113905"/>
          </a:xfrm>
          <a:prstGeom prst="ellipse">
            <a:avLst/>
          </a:prstGeom>
          <a:solidFill>
            <a:schemeClr val="accent2">
              <a:lumMod val="50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2</a:t>
            </a:r>
          </a:p>
        </p:txBody>
      </p:sp>
      <p:sp>
        <p:nvSpPr>
          <p:cNvPr id="14" name="Ellipse 13">
            <a:extLst>
              <a:ext uri="{FF2B5EF4-FFF2-40B4-BE49-F238E27FC236}">
                <a16:creationId xmlns:a16="http://schemas.microsoft.com/office/drawing/2014/main" id="{69F34E20-5EEE-C108-536A-B2DAD0FB5FA6}"/>
              </a:ext>
            </a:extLst>
          </p:cNvPr>
          <p:cNvSpPr/>
          <p:nvPr/>
        </p:nvSpPr>
        <p:spPr>
          <a:xfrm>
            <a:off x="435115" y="4944036"/>
            <a:ext cx="706168" cy="997672"/>
          </a:xfrm>
          <a:prstGeom prst="ellipse">
            <a:avLst/>
          </a:prstGeom>
          <a:solidFill>
            <a:schemeClr val="accent2">
              <a:lumMod val="2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3</a:t>
            </a:r>
          </a:p>
        </p:txBody>
      </p:sp>
      <p:sp>
        <p:nvSpPr>
          <p:cNvPr id="15" name="Ellipse 14">
            <a:extLst>
              <a:ext uri="{FF2B5EF4-FFF2-40B4-BE49-F238E27FC236}">
                <a16:creationId xmlns:a16="http://schemas.microsoft.com/office/drawing/2014/main" id="{52CDB80B-193E-254F-FD05-F66EDBEA57E2}"/>
              </a:ext>
            </a:extLst>
          </p:cNvPr>
          <p:cNvSpPr/>
          <p:nvPr/>
        </p:nvSpPr>
        <p:spPr>
          <a:xfrm>
            <a:off x="11144682" y="4620130"/>
            <a:ext cx="584391" cy="988875"/>
          </a:xfrm>
          <a:prstGeom prst="ellipse">
            <a:avLst/>
          </a:prstGeom>
          <a:solidFill>
            <a:schemeClr val="tx1">
              <a:lumMod val="90000"/>
              <a:lumOff val="10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4</a:t>
            </a:r>
          </a:p>
        </p:txBody>
      </p:sp>
      <p:sp>
        <p:nvSpPr>
          <p:cNvPr id="17" name="ZoneTexte 16">
            <a:extLst>
              <a:ext uri="{FF2B5EF4-FFF2-40B4-BE49-F238E27FC236}">
                <a16:creationId xmlns:a16="http://schemas.microsoft.com/office/drawing/2014/main" id="{A0165F07-1804-6DF2-0BBD-DF6AFE66002E}"/>
              </a:ext>
            </a:extLst>
          </p:cNvPr>
          <p:cNvSpPr txBox="1"/>
          <p:nvPr/>
        </p:nvSpPr>
        <p:spPr>
          <a:xfrm>
            <a:off x="4810545" y="3636975"/>
            <a:ext cx="1720883" cy="954107"/>
          </a:xfrm>
          <a:prstGeom prst="rect">
            <a:avLst/>
          </a:prstGeom>
          <a:noFill/>
        </p:spPr>
        <p:txBody>
          <a:bodyPr wrap="square" rtlCol="0">
            <a:spAutoFit/>
          </a:bodyPr>
          <a:lstStyle/>
          <a:p>
            <a:pPr algn="ctr"/>
            <a:r>
              <a:rPr lang="en-US" sz="1400" b="1" dirty="0">
                <a:latin typeface="Montserrat" pitchFamily="2" charset="77"/>
              </a:rPr>
              <a:t>Core of the Airline Product Definition and Taxonomy BRD </a:t>
            </a:r>
          </a:p>
        </p:txBody>
      </p:sp>
    </p:spTree>
    <p:extLst>
      <p:ext uri="{BB962C8B-B14F-4D97-AF65-F5344CB8AC3E}">
        <p14:creationId xmlns:p14="http://schemas.microsoft.com/office/powerpoint/2010/main" val="76701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C84B6294-6359-FA7D-28DD-BC4715AA9468}"/>
              </a:ext>
            </a:extLst>
          </p:cNvPr>
          <p:cNvSpPr/>
          <p:nvPr/>
        </p:nvSpPr>
        <p:spPr>
          <a:xfrm>
            <a:off x="130115" y="249818"/>
            <a:ext cx="1100877" cy="1052979"/>
          </a:xfrm>
          <a:prstGeom prst="ellipse">
            <a:avLst/>
          </a:prstGeom>
          <a:solidFill>
            <a:schemeClr val="accent2">
              <a:lumMod val="75000"/>
              <a:alpha val="7983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1</a:t>
            </a:r>
          </a:p>
        </p:txBody>
      </p:sp>
      <p:sp>
        <p:nvSpPr>
          <p:cNvPr id="5" name="Espace réservé du texte 2">
            <a:extLst>
              <a:ext uri="{FF2B5EF4-FFF2-40B4-BE49-F238E27FC236}">
                <a16:creationId xmlns:a16="http://schemas.microsoft.com/office/drawing/2014/main" id="{C94AA007-2EB4-54E7-38B2-E8B8DC0A945F}"/>
              </a:ext>
            </a:extLst>
          </p:cNvPr>
          <p:cNvSpPr>
            <a:spLocks noGrp="1"/>
          </p:cNvSpPr>
          <p:nvPr>
            <p:ph type="body" sz="quarter" idx="14"/>
          </p:nvPr>
        </p:nvSpPr>
        <p:spPr>
          <a:xfrm>
            <a:off x="846901" y="331180"/>
            <a:ext cx="8555058" cy="923925"/>
          </a:xfrm>
        </p:spPr>
        <p:txBody>
          <a:bodyPr/>
          <a:lstStyle/>
          <a:p>
            <a:r>
              <a:rPr lang="en-US" dirty="0">
                <a:solidFill>
                  <a:srgbClr val="002060"/>
                </a:solidFill>
              </a:rPr>
              <a:t>Product Information Exchange</a:t>
            </a:r>
            <a:br>
              <a:rPr lang="en-US" dirty="0">
                <a:solidFill>
                  <a:srgbClr val="002060"/>
                </a:solidFill>
              </a:rPr>
            </a:br>
            <a:r>
              <a:rPr lang="en-US" sz="2400" dirty="0">
                <a:solidFill>
                  <a:srgbClr val="002060"/>
                </a:solidFill>
              </a:rPr>
              <a:t>Product Definition – Business Concepts</a:t>
            </a:r>
            <a:endParaRPr lang="en-US" dirty="0">
              <a:solidFill>
                <a:srgbClr val="002060"/>
              </a:solidFill>
            </a:endParaRPr>
          </a:p>
        </p:txBody>
      </p:sp>
      <p:sp>
        <p:nvSpPr>
          <p:cNvPr id="3075" name="Forme libre 3074">
            <a:extLst>
              <a:ext uri="{FF2B5EF4-FFF2-40B4-BE49-F238E27FC236}">
                <a16:creationId xmlns:a16="http://schemas.microsoft.com/office/drawing/2014/main" id="{824F2AC3-1B7E-F74E-06FC-8249C41FB87F}"/>
              </a:ext>
            </a:extLst>
          </p:cNvPr>
          <p:cNvSpPr/>
          <p:nvPr/>
        </p:nvSpPr>
        <p:spPr>
          <a:xfrm>
            <a:off x="4773359" y="5428121"/>
            <a:ext cx="2058480" cy="1094301"/>
          </a:xfrm>
          <a:custGeom>
            <a:avLst/>
            <a:gdLst>
              <a:gd name="connsiteX0" fmla="*/ 1029240 w 2058480"/>
              <a:gd name="connsiteY0" fmla="*/ 0 h 1094301"/>
              <a:gd name="connsiteX1" fmla="*/ 2058480 w 2058480"/>
              <a:gd name="connsiteY1" fmla="*/ 984459 h 1094301"/>
              <a:gd name="connsiteX2" fmla="*/ 2046904 w 2058480"/>
              <a:gd name="connsiteY2" fmla="*/ 1094301 h 1094301"/>
              <a:gd name="connsiteX3" fmla="*/ 11577 w 2058480"/>
              <a:gd name="connsiteY3" fmla="*/ 1094301 h 1094301"/>
              <a:gd name="connsiteX4" fmla="*/ 0 w 2058480"/>
              <a:gd name="connsiteY4" fmla="*/ 984459 h 1094301"/>
              <a:gd name="connsiteX5" fmla="*/ 1029240 w 2058480"/>
              <a:gd name="connsiteY5" fmla="*/ 0 h 109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8480" h="1094301">
                <a:moveTo>
                  <a:pt x="1029240" y="0"/>
                </a:moveTo>
                <a:cubicBezTo>
                  <a:pt x="1597674" y="0"/>
                  <a:pt x="2058480" y="440757"/>
                  <a:pt x="2058480" y="984459"/>
                </a:cubicBezTo>
                <a:lnTo>
                  <a:pt x="2046904" y="1094301"/>
                </a:lnTo>
                <a:lnTo>
                  <a:pt x="11577" y="1094301"/>
                </a:lnTo>
                <a:lnTo>
                  <a:pt x="0" y="984459"/>
                </a:lnTo>
                <a:cubicBezTo>
                  <a:pt x="0" y="440757"/>
                  <a:pt x="460806" y="0"/>
                  <a:pt x="1029240" y="0"/>
                </a:cubicBezTo>
                <a:close/>
              </a:path>
            </a:pathLst>
          </a:custGeom>
          <a:noFill/>
          <a:ln w="1016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Ellipse 14">
            <a:extLst>
              <a:ext uri="{FF2B5EF4-FFF2-40B4-BE49-F238E27FC236}">
                <a16:creationId xmlns:a16="http://schemas.microsoft.com/office/drawing/2014/main" id="{21407E03-172F-BFC0-DBCE-51E06B96C28D}"/>
              </a:ext>
            </a:extLst>
          </p:cNvPr>
          <p:cNvSpPr/>
          <p:nvPr/>
        </p:nvSpPr>
        <p:spPr>
          <a:xfrm>
            <a:off x="4716683" y="5980532"/>
            <a:ext cx="226881" cy="226881"/>
          </a:xfrm>
          <a:prstGeom prst="ellipse">
            <a:avLst/>
          </a:prstGeom>
          <a:solidFill>
            <a:schemeClr val="accent2">
              <a:lumMod val="25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Ellipse 15">
            <a:extLst>
              <a:ext uri="{FF2B5EF4-FFF2-40B4-BE49-F238E27FC236}">
                <a16:creationId xmlns:a16="http://schemas.microsoft.com/office/drawing/2014/main" id="{74964E6D-17FD-DBAA-83EE-504DF44CE0E7}"/>
              </a:ext>
            </a:extLst>
          </p:cNvPr>
          <p:cNvSpPr/>
          <p:nvPr/>
        </p:nvSpPr>
        <p:spPr>
          <a:xfrm>
            <a:off x="5114173" y="5461987"/>
            <a:ext cx="226881" cy="226881"/>
          </a:xfrm>
          <a:prstGeom prst="ellipse">
            <a:avLst/>
          </a:prstGeom>
          <a:solidFill>
            <a:schemeClr val="accent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lipse 16">
            <a:extLst>
              <a:ext uri="{FF2B5EF4-FFF2-40B4-BE49-F238E27FC236}">
                <a16:creationId xmlns:a16="http://schemas.microsoft.com/office/drawing/2014/main" id="{3DDC8DAA-34F2-2CB0-696D-8C73FBBF096D}"/>
              </a:ext>
            </a:extLst>
          </p:cNvPr>
          <p:cNvSpPr/>
          <p:nvPr/>
        </p:nvSpPr>
        <p:spPr>
          <a:xfrm>
            <a:off x="5704842" y="5303915"/>
            <a:ext cx="226881" cy="226881"/>
          </a:xfrm>
          <a:prstGeom prst="ellipse">
            <a:avLst/>
          </a:prstGeom>
          <a:solidFill>
            <a:schemeClr val="accent2">
              <a:lumMod val="75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Ellipse 17">
            <a:extLst>
              <a:ext uri="{FF2B5EF4-FFF2-40B4-BE49-F238E27FC236}">
                <a16:creationId xmlns:a16="http://schemas.microsoft.com/office/drawing/2014/main" id="{30DE0F1B-76BA-F78A-FA5C-5E1127CAB42B}"/>
              </a:ext>
            </a:extLst>
          </p:cNvPr>
          <p:cNvSpPr/>
          <p:nvPr/>
        </p:nvSpPr>
        <p:spPr>
          <a:xfrm>
            <a:off x="6266391" y="5476715"/>
            <a:ext cx="226881" cy="226881"/>
          </a:xfrm>
          <a:prstGeom prst="ellipse">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llipse 18">
            <a:extLst>
              <a:ext uri="{FF2B5EF4-FFF2-40B4-BE49-F238E27FC236}">
                <a16:creationId xmlns:a16="http://schemas.microsoft.com/office/drawing/2014/main" id="{BE45DE2A-28B4-84BC-44DC-950A6763BF8E}"/>
              </a:ext>
            </a:extLst>
          </p:cNvPr>
          <p:cNvSpPr/>
          <p:nvPr/>
        </p:nvSpPr>
        <p:spPr>
          <a:xfrm>
            <a:off x="6655191" y="5948315"/>
            <a:ext cx="226881" cy="226881"/>
          </a:xfrm>
          <a:prstGeom prst="ellipse">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orme libre 53">
            <a:extLst>
              <a:ext uri="{FF2B5EF4-FFF2-40B4-BE49-F238E27FC236}">
                <a16:creationId xmlns:a16="http://schemas.microsoft.com/office/drawing/2014/main" id="{5CA0021C-B622-9FD9-DB6C-D4B34BC4DDE6}"/>
              </a:ext>
            </a:extLst>
          </p:cNvPr>
          <p:cNvSpPr/>
          <p:nvPr/>
        </p:nvSpPr>
        <p:spPr>
          <a:xfrm>
            <a:off x="5025775" y="4018153"/>
            <a:ext cx="9092" cy="14228"/>
          </a:xfrm>
          <a:custGeom>
            <a:avLst/>
            <a:gdLst>
              <a:gd name="connsiteX0" fmla="*/ 9092 w 9092"/>
              <a:gd name="connsiteY0" fmla="*/ 0 h 14228"/>
              <a:gd name="connsiteX1" fmla="*/ 4475 w 9092"/>
              <a:gd name="connsiteY1" fmla="*/ 14228 h 14228"/>
              <a:gd name="connsiteX2" fmla="*/ 0 w 9092"/>
              <a:gd name="connsiteY2" fmla="*/ 12900 h 14228"/>
              <a:gd name="connsiteX3" fmla="*/ 9092 w 9092"/>
              <a:gd name="connsiteY3" fmla="*/ 0 h 14228"/>
            </a:gdLst>
            <a:ahLst/>
            <a:cxnLst>
              <a:cxn ang="0">
                <a:pos x="connsiteX0" y="connsiteY0"/>
              </a:cxn>
              <a:cxn ang="0">
                <a:pos x="connsiteX1" y="connsiteY1"/>
              </a:cxn>
              <a:cxn ang="0">
                <a:pos x="connsiteX2" y="connsiteY2"/>
              </a:cxn>
              <a:cxn ang="0">
                <a:pos x="connsiteX3" y="connsiteY3"/>
              </a:cxn>
            </a:cxnLst>
            <a:rect l="l" t="t" r="r" b="b"/>
            <a:pathLst>
              <a:path w="9092" h="14228">
                <a:moveTo>
                  <a:pt x="9092" y="0"/>
                </a:moveTo>
                <a:lnTo>
                  <a:pt x="4475" y="14228"/>
                </a:lnTo>
                <a:lnTo>
                  <a:pt x="0" y="12900"/>
                </a:lnTo>
                <a:lnTo>
                  <a:pt x="9092"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dirty="0">
              <a:latin typeface="Montserrat" pitchFamily="2" charset="77"/>
            </a:endParaRPr>
          </a:p>
        </p:txBody>
      </p:sp>
      <p:sp>
        <p:nvSpPr>
          <p:cNvPr id="72" name="Forme libre 71">
            <a:extLst>
              <a:ext uri="{FF2B5EF4-FFF2-40B4-BE49-F238E27FC236}">
                <a16:creationId xmlns:a16="http://schemas.microsoft.com/office/drawing/2014/main" id="{AF0D4664-6283-92C5-944A-CF708E9A5C43}"/>
              </a:ext>
            </a:extLst>
          </p:cNvPr>
          <p:cNvSpPr/>
          <p:nvPr/>
        </p:nvSpPr>
        <p:spPr>
          <a:xfrm>
            <a:off x="4956343" y="5593610"/>
            <a:ext cx="1716515" cy="823437"/>
          </a:xfrm>
          <a:custGeom>
            <a:avLst/>
            <a:gdLst>
              <a:gd name="connsiteX0" fmla="*/ 858257 w 1716515"/>
              <a:gd name="connsiteY0" fmla="*/ 0 h 823437"/>
              <a:gd name="connsiteX1" fmla="*/ 1712285 w 1716515"/>
              <a:gd name="connsiteY1" fmla="*/ 742715 h 823437"/>
              <a:gd name="connsiteX2" fmla="*/ 1716515 w 1716515"/>
              <a:gd name="connsiteY2" fmla="*/ 823437 h 823437"/>
              <a:gd name="connsiteX3" fmla="*/ 0 w 1716515"/>
              <a:gd name="connsiteY3" fmla="*/ 823437 h 823437"/>
              <a:gd name="connsiteX4" fmla="*/ 4229 w 1716515"/>
              <a:gd name="connsiteY4" fmla="*/ 742715 h 823437"/>
              <a:gd name="connsiteX5" fmla="*/ 858257 w 1716515"/>
              <a:gd name="connsiteY5" fmla="*/ 0 h 82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6515" h="823437">
                <a:moveTo>
                  <a:pt x="858257" y="0"/>
                </a:moveTo>
                <a:cubicBezTo>
                  <a:pt x="1302739" y="0"/>
                  <a:pt x="1668323" y="325543"/>
                  <a:pt x="1712285" y="742715"/>
                </a:cubicBezTo>
                <a:lnTo>
                  <a:pt x="1716515" y="823437"/>
                </a:lnTo>
                <a:lnTo>
                  <a:pt x="0" y="823437"/>
                </a:lnTo>
                <a:lnTo>
                  <a:pt x="4229" y="742715"/>
                </a:lnTo>
                <a:cubicBezTo>
                  <a:pt x="48191" y="325543"/>
                  <a:pt x="413775" y="0"/>
                  <a:pt x="858257" y="0"/>
                </a:cubicBezTo>
                <a:close/>
              </a:path>
            </a:pathLst>
          </a:custGeom>
          <a:solidFill>
            <a:schemeClr val="tx1">
              <a:lumMod val="90000"/>
              <a:lumOff val="1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sz="1200" b="1" dirty="0">
                <a:latin typeface="Montserrat" pitchFamily="2" charset="77"/>
              </a:rPr>
              <a:t>Core Assets</a:t>
            </a:r>
          </a:p>
          <a:p>
            <a:pPr algn="ctr"/>
            <a:r>
              <a:rPr lang="en-US" sz="1100" dirty="0">
                <a:latin typeface="Montserrat" pitchFamily="2" charset="77"/>
              </a:rPr>
              <a:t>All linked together</a:t>
            </a:r>
          </a:p>
        </p:txBody>
      </p:sp>
      <p:sp>
        <p:nvSpPr>
          <p:cNvPr id="94" name="ZoneTexte 93">
            <a:extLst>
              <a:ext uri="{FF2B5EF4-FFF2-40B4-BE49-F238E27FC236}">
                <a16:creationId xmlns:a16="http://schemas.microsoft.com/office/drawing/2014/main" id="{407C2866-FBCF-9050-B099-C50F9E5B0493}"/>
              </a:ext>
            </a:extLst>
          </p:cNvPr>
          <p:cNvSpPr txBox="1"/>
          <p:nvPr/>
        </p:nvSpPr>
        <p:spPr>
          <a:xfrm>
            <a:off x="4255066" y="2068687"/>
            <a:ext cx="3646989" cy="1569660"/>
          </a:xfrm>
          <a:prstGeom prst="rect">
            <a:avLst/>
          </a:prstGeom>
          <a:noFill/>
        </p:spPr>
        <p:txBody>
          <a:bodyPr wrap="square" rtlCol="0">
            <a:spAutoFit/>
          </a:bodyPr>
          <a:lstStyle/>
          <a:p>
            <a:r>
              <a:rPr lang="en-GB" sz="1200" b="1" noProof="0" dirty="0">
                <a:latin typeface="Montserrat" pitchFamily="2" charset="77"/>
              </a:rPr>
              <a:t>Product</a:t>
            </a:r>
            <a:r>
              <a:rPr lang="en-GB" sz="1200" noProof="0" dirty="0">
                <a:latin typeface="Montserrat" pitchFamily="2" charset="77"/>
              </a:rPr>
              <a:t>: Represents the central business entity, </a:t>
            </a:r>
            <a:r>
              <a:rPr lang="en-GB" sz="1200" dirty="0">
                <a:latin typeface="Montserrat" pitchFamily="2" charset="77"/>
              </a:rPr>
              <a:t>capturing the scope and management of the entity. </a:t>
            </a:r>
            <a:r>
              <a:rPr lang="en-GB" sz="1200" noProof="0" dirty="0">
                <a:latin typeface="Montserrat" pitchFamily="2" charset="77"/>
              </a:rPr>
              <a:t>It is an abstract, schema-level construct that can </a:t>
            </a:r>
            <a:r>
              <a:rPr lang="en-GB" sz="1200" dirty="0">
                <a:latin typeface="Montserrat" pitchFamily="2" charset="77"/>
              </a:rPr>
              <a:t>be specialised </a:t>
            </a:r>
            <a:r>
              <a:rPr lang="en-GB" sz="1200" noProof="0" dirty="0">
                <a:latin typeface="Montserrat" pitchFamily="2" charset="77"/>
              </a:rPr>
              <a:t>into concrete product schemas. A product aggregates features, is subject to rules, and can be classified against taxonomy concepts.</a:t>
            </a:r>
          </a:p>
        </p:txBody>
      </p:sp>
      <p:sp>
        <p:nvSpPr>
          <p:cNvPr id="95" name="ZoneTexte 94">
            <a:extLst>
              <a:ext uri="{FF2B5EF4-FFF2-40B4-BE49-F238E27FC236}">
                <a16:creationId xmlns:a16="http://schemas.microsoft.com/office/drawing/2014/main" id="{3CFF34B2-1921-34FD-3AB1-9204CC76D67F}"/>
              </a:ext>
            </a:extLst>
          </p:cNvPr>
          <p:cNvSpPr txBox="1"/>
          <p:nvPr/>
        </p:nvSpPr>
        <p:spPr>
          <a:xfrm>
            <a:off x="755499" y="1270701"/>
            <a:ext cx="11238233" cy="738664"/>
          </a:xfrm>
          <a:prstGeom prst="rect">
            <a:avLst/>
          </a:prstGeom>
          <a:noFill/>
        </p:spPr>
        <p:txBody>
          <a:bodyPr wrap="square" rtlCol="0">
            <a:spAutoFit/>
          </a:bodyPr>
          <a:lstStyle/>
          <a:p>
            <a:r>
              <a:rPr lang="en-US" sz="1400" dirty="0">
                <a:latin typeface="Montserrat" pitchFamily="2" charset="77"/>
              </a:rPr>
              <a:t>As a retailer, supplier or seller we need a semantically clearly defined and unambiguous  language to describe what products under which conditions can be sold in the  global ecosystem. </a:t>
            </a:r>
            <a:r>
              <a:rPr lang="en-US" sz="1400" b="1" dirty="0">
                <a:latin typeface="Montserrat" pitchFamily="2" charset="77"/>
              </a:rPr>
              <a:t>This has the highest degree of standardization. </a:t>
            </a:r>
            <a:r>
              <a:rPr lang="en-US" sz="1400" b="1" u="sng" dirty="0">
                <a:latin typeface="Montserrat" pitchFamily="2" charset="77"/>
              </a:rPr>
              <a:t>Everything</a:t>
            </a:r>
            <a:r>
              <a:rPr lang="en-US" sz="1400" b="1" dirty="0">
                <a:latin typeface="Montserrat" pitchFamily="2" charset="77"/>
              </a:rPr>
              <a:t> else is derived from here which is key for enabling extensibility and flexibility at all times. </a:t>
            </a:r>
          </a:p>
        </p:txBody>
      </p:sp>
      <p:grpSp>
        <p:nvGrpSpPr>
          <p:cNvPr id="103" name="Groupe 102">
            <a:extLst>
              <a:ext uri="{FF2B5EF4-FFF2-40B4-BE49-F238E27FC236}">
                <a16:creationId xmlns:a16="http://schemas.microsoft.com/office/drawing/2014/main" id="{BBA6C113-E56F-FCB8-BB7D-076B4FFAB272}"/>
              </a:ext>
            </a:extLst>
          </p:cNvPr>
          <p:cNvGrpSpPr/>
          <p:nvPr/>
        </p:nvGrpSpPr>
        <p:grpSpPr>
          <a:xfrm rot="4238234">
            <a:off x="5106523" y="4010050"/>
            <a:ext cx="1445065" cy="873378"/>
            <a:chOff x="2910583" y="2759765"/>
            <a:chExt cx="2215425" cy="1338973"/>
          </a:xfrm>
          <a:effectLst>
            <a:outerShdw blurRad="50800" dist="38100" dir="2700000" algn="tl" rotWithShape="0">
              <a:prstClr val="black">
                <a:alpha val="40000"/>
              </a:prstClr>
            </a:outerShdw>
          </a:effectLst>
        </p:grpSpPr>
        <p:sp>
          <p:nvSpPr>
            <p:cNvPr id="104" name="Forme libre 103">
              <a:extLst>
                <a:ext uri="{FF2B5EF4-FFF2-40B4-BE49-F238E27FC236}">
                  <a16:creationId xmlns:a16="http://schemas.microsoft.com/office/drawing/2014/main" id="{FA0DB244-634E-ED60-F7B4-7B72377D2E80}"/>
                </a:ext>
              </a:extLst>
            </p:cNvPr>
            <p:cNvSpPr/>
            <p:nvPr/>
          </p:nvSpPr>
          <p:spPr>
            <a:xfrm rot="17339477">
              <a:off x="3365250" y="2337980"/>
              <a:ext cx="1306091" cy="2215425"/>
            </a:xfrm>
            <a:custGeom>
              <a:avLst/>
              <a:gdLst>
                <a:gd name="connsiteX0" fmla="*/ 715341 w 1430682"/>
                <a:gd name="connsiteY0" fmla="*/ 0 h 2426759"/>
                <a:gd name="connsiteX1" fmla="*/ 1430682 w 1430682"/>
                <a:gd name="connsiteY1" fmla="*/ 704190 h 2426759"/>
                <a:gd name="connsiteX2" fmla="*/ 1374467 w 1430682"/>
                <a:gd name="connsiteY2" fmla="*/ 978293 h 2426759"/>
                <a:gd name="connsiteX3" fmla="*/ 1310428 w 1430682"/>
                <a:gd name="connsiteY3" fmla="*/ 1094436 h 2426759"/>
                <a:gd name="connsiteX4" fmla="*/ 1312191 w 1430682"/>
                <a:gd name="connsiteY4" fmla="*/ 1094436 h 2426759"/>
                <a:gd name="connsiteX5" fmla="*/ 1312191 w 1430682"/>
                <a:gd name="connsiteY5" fmla="*/ 1095526 h 2426759"/>
                <a:gd name="connsiteX6" fmla="*/ 1308373 w 1430682"/>
                <a:gd name="connsiteY6" fmla="*/ 1098076 h 2426759"/>
                <a:gd name="connsiteX7" fmla="*/ 1265925 w 1430682"/>
                <a:gd name="connsiteY7" fmla="*/ 1148721 h 2426759"/>
                <a:gd name="connsiteX8" fmla="*/ 1198944 w 1430682"/>
                <a:gd name="connsiteY8" fmla="*/ 1251345 h 2426759"/>
                <a:gd name="connsiteX9" fmla="*/ 1012238 w 1430682"/>
                <a:gd name="connsiteY9" fmla="*/ 1727252 h 2426759"/>
                <a:gd name="connsiteX10" fmla="*/ 956561 w 1430682"/>
                <a:gd name="connsiteY10" fmla="*/ 2148671 h 2426759"/>
                <a:gd name="connsiteX11" fmla="*/ 956878 w 1430682"/>
                <a:gd name="connsiteY11" fmla="*/ 2174586 h 2426759"/>
                <a:gd name="connsiteX12" fmla="*/ 954877 w 1430682"/>
                <a:gd name="connsiteY12" fmla="*/ 2174586 h 2426759"/>
                <a:gd name="connsiteX13" fmla="*/ 957128 w 1430682"/>
                <a:gd name="connsiteY13" fmla="*/ 2195972 h 2426759"/>
                <a:gd name="connsiteX14" fmla="*/ 716117 w 1430682"/>
                <a:gd name="connsiteY14" fmla="*/ 2426759 h 2426759"/>
                <a:gd name="connsiteX15" fmla="*/ 475106 w 1430682"/>
                <a:gd name="connsiteY15" fmla="*/ 2195972 h 2426759"/>
                <a:gd name="connsiteX16" fmla="*/ 477358 w 1430682"/>
                <a:gd name="connsiteY16" fmla="*/ 2174586 h 2426759"/>
                <a:gd name="connsiteX17" fmla="*/ 475489 w 1430682"/>
                <a:gd name="connsiteY17" fmla="*/ 2174586 h 2426759"/>
                <a:gd name="connsiteX18" fmla="*/ 475805 w 1430682"/>
                <a:gd name="connsiteY18" fmla="*/ 2148671 h 2426759"/>
                <a:gd name="connsiteX19" fmla="*/ 420128 w 1430682"/>
                <a:gd name="connsiteY19" fmla="*/ 1727252 h 2426759"/>
                <a:gd name="connsiteX20" fmla="*/ 231611 w 1430682"/>
                <a:gd name="connsiteY20" fmla="*/ 1251345 h 2426759"/>
                <a:gd name="connsiteX21" fmla="*/ 169747 w 1430682"/>
                <a:gd name="connsiteY21" fmla="*/ 1154676 h 2426759"/>
                <a:gd name="connsiteX22" fmla="*/ 122169 w 1430682"/>
                <a:gd name="connsiteY22" fmla="*/ 1097909 h 2426759"/>
                <a:gd name="connsiteX23" fmla="*/ 121251 w 1430682"/>
                <a:gd name="connsiteY23" fmla="*/ 1096245 h 2426759"/>
                <a:gd name="connsiteX24" fmla="*/ 120175 w 1430682"/>
                <a:gd name="connsiteY24" fmla="*/ 1095526 h 2426759"/>
                <a:gd name="connsiteX25" fmla="*/ 120175 w 1430682"/>
                <a:gd name="connsiteY25" fmla="*/ 1094436 h 2426759"/>
                <a:gd name="connsiteX26" fmla="*/ 120254 w 1430682"/>
                <a:gd name="connsiteY26" fmla="*/ 1094436 h 2426759"/>
                <a:gd name="connsiteX27" fmla="*/ 56215 w 1430682"/>
                <a:gd name="connsiteY27" fmla="*/ 978293 h 2426759"/>
                <a:gd name="connsiteX28" fmla="*/ 0 w 1430682"/>
                <a:gd name="connsiteY28" fmla="*/ 704190 h 2426759"/>
                <a:gd name="connsiteX29" fmla="*/ 715341 w 1430682"/>
                <a:gd name="connsiteY29" fmla="*/ 0 h 24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30682" h="2426759">
                  <a:moveTo>
                    <a:pt x="715341" y="0"/>
                  </a:moveTo>
                  <a:cubicBezTo>
                    <a:pt x="1110413" y="0"/>
                    <a:pt x="1430682" y="315277"/>
                    <a:pt x="1430682" y="704190"/>
                  </a:cubicBezTo>
                  <a:cubicBezTo>
                    <a:pt x="1430682" y="801418"/>
                    <a:pt x="1410665" y="894044"/>
                    <a:pt x="1374467" y="978293"/>
                  </a:cubicBezTo>
                  <a:lnTo>
                    <a:pt x="1310428" y="1094436"/>
                  </a:lnTo>
                  <a:lnTo>
                    <a:pt x="1312191" y="1094436"/>
                  </a:lnTo>
                  <a:lnTo>
                    <a:pt x="1312191" y="1095526"/>
                  </a:lnTo>
                  <a:lnTo>
                    <a:pt x="1308373" y="1098076"/>
                  </a:lnTo>
                  <a:lnTo>
                    <a:pt x="1265925" y="1148721"/>
                  </a:lnTo>
                  <a:lnTo>
                    <a:pt x="1198944" y="1251345"/>
                  </a:lnTo>
                  <a:cubicBezTo>
                    <a:pt x="1116695" y="1383858"/>
                    <a:pt x="1063140" y="1501228"/>
                    <a:pt x="1012238" y="1727252"/>
                  </a:cubicBezTo>
                  <a:cubicBezTo>
                    <a:pt x="978304" y="1877935"/>
                    <a:pt x="945453" y="2023313"/>
                    <a:pt x="956561" y="2148671"/>
                  </a:cubicBezTo>
                  <a:lnTo>
                    <a:pt x="956878" y="2174586"/>
                  </a:lnTo>
                  <a:lnTo>
                    <a:pt x="954877" y="2174586"/>
                  </a:lnTo>
                  <a:lnTo>
                    <a:pt x="957128" y="2195972"/>
                  </a:lnTo>
                  <a:cubicBezTo>
                    <a:pt x="957128" y="2323432"/>
                    <a:pt x="849224" y="2426759"/>
                    <a:pt x="716117" y="2426759"/>
                  </a:cubicBezTo>
                  <a:cubicBezTo>
                    <a:pt x="583010" y="2426759"/>
                    <a:pt x="475106" y="2323432"/>
                    <a:pt x="475106" y="2195972"/>
                  </a:cubicBezTo>
                  <a:lnTo>
                    <a:pt x="477358" y="2174586"/>
                  </a:lnTo>
                  <a:lnTo>
                    <a:pt x="475489" y="2174586"/>
                  </a:lnTo>
                  <a:lnTo>
                    <a:pt x="475805" y="2148671"/>
                  </a:lnTo>
                  <a:cubicBezTo>
                    <a:pt x="472341" y="2023313"/>
                    <a:pt x="454063" y="1877935"/>
                    <a:pt x="420128" y="1727252"/>
                  </a:cubicBezTo>
                  <a:cubicBezTo>
                    <a:pt x="369226" y="1501228"/>
                    <a:pt x="313257" y="1383858"/>
                    <a:pt x="231611" y="1251345"/>
                  </a:cubicBezTo>
                  <a:lnTo>
                    <a:pt x="169747" y="1154676"/>
                  </a:lnTo>
                  <a:lnTo>
                    <a:pt x="122169" y="1097909"/>
                  </a:lnTo>
                  <a:lnTo>
                    <a:pt x="121251" y="1096245"/>
                  </a:lnTo>
                  <a:lnTo>
                    <a:pt x="120175" y="1095526"/>
                  </a:lnTo>
                  <a:lnTo>
                    <a:pt x="120175" y="1094436"/>
                  </a:lnTo>
                  <a:lnTo>
                    <a:pt x="120254" y="1094436"/>
                  </a:lnTo>
                  <a:lnTo>
                    <a:pt x="56215" y="978293"/>
                  </a:lnTo>
                  <a:cubicBezTo>
                    <a:pt x="20017" y="894044"/>
                    <a:pt x="0" y="801418"/>
                    <a:pt x="0" y="704190"/>
                  </a:cubicBezTo>
                  <a:cubicBezTo>
                    <a:pt x="0" y="315277"/>
                    <a:pt x="320269" y="0"/>
                    <a:pt x="715341" y="0"/>
                  </a:cubicBezTo>
                  <a:close/>
                </a:path>
              </a:pathLst>
            </a:cu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dirty="0"/>
            </a:p>
          </p:txBody>
        </p:sp>
        <p:sp>
          <p:nvSpPr>
            <p:cNvPr id="105" name="Ellipse 104">
              <a:extLst>
                <a:ext uri="{FF2B5EF4-FFF2-40B4-BE49-F238E27FC236}">
                  <a16:creationId xmlns:a16="http://schemas.microsoft.com/office/drawing/2014/main" id="{2F8C10A3-6EC6-2109-851E-F55DCC1103D8}"/>
                </a:ext>
              </a:extLst>
            </p:cNvPr>
            <p:cNvSpPr/>
            <p:nvPr/>
          </p:nvSpPr>
          <p:spPr>
            <a:xfrm>
              <a:off x="4754218" y="3611216"/>
              <a:ext cx="253448" cy="253448"/>
            </a:xfrm>
            <a:prstGeom prst="ellipse">
              <a:avLst/>
            </a:prstGeom>
            <a:solidFill>
              <a:schemeClr val="bg2">
                <a:lumMod val="2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Ellipse 105">
              <a:extLst>
                <a:ext uri="{FF2B5EF4-FFF2-40B4-BE49-F238E27FC236}">
                  <a16:creationId xmlns:a16="http://schemas.microsoft.com/office/drawing/2014/main" id="{69A65389-A8BC-D389-2021-6ECC101781C5}"/>
                </a:ext>
              </a:extLst>
            </p:cNvPr>
            <p:cNvSpPr/>
            <p:nvPr/>
          </p:nvSpPr>
          <p:spPr>
            <a:xfrm>
              <a:off x="3048000" y="2759765"/>
              <a:ext cx="1070114" cy="1070114"/>
            </a:xfrm>
            <a:prstGeom prst="ellipse">
              <a:avLst/>
            </a:prstGeom>
            <a:solidFill>
              <a:schemeClr val="bg2">
                <a:lumMod val="2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e 106">
            <a:extLst>
              <a:ext uri="{FF2B5EF4-FFF2-40B4-BE49-F238E27FC236}">
                <a16:creationId xmlns:a16="http://schemas.microsoft.com/office/drawing/2014/main" id="{B99B4058-F70B-E2C2-363D-A630F5762963}"/>
              </a:ext>
            </a:extLst>
          </p:cNvPr>
          <p:cNvGrpSpPr/>
          <p:nvPr/>
        </p:nvGrpSpPr>
        <p:grpSpPr>
          <a:xfrm rot="6315524">
            <a:off x="6213079" y="4341355"/>
            <a:ext cx="1445065" cy="873378"/>
            <a:chOff x="2910583" y="2759765"/>
            <a:chExt cx="2215425" cy="1338973"/>
          </a:xfrm>
        </p:grpSpPr>
        <p:sp>
          <p:nvSpPr>
            <p:cNvPr id="108" name="Forme libre 107">
              <a:extLst>
                <a:ext uri="{FF2B5EF4-FFF2-40B4-BE49-F238E27FC236}">
                  <a16:creationId xmlns:a16="http://schemas.microsoft.com/office/drawing/2014/main" id="{A29DC987-9748-55B5-B5B7-9FCB14EFCE09}"/>
                </a:ext>
              </a:extLst>
            </p:cNvPr>
            <p:cNvSpPr/>
            <p:nvPr/>
          </p:nvSpPr>
          <p:spPr>
            <a:xfrm rot="17339477">
              <a:off x="3365250" y="2337980"/>
              <a:ext cx="1306091" cy="2215425"/>
            </a:xfrm>
            <a:custGeom>
              <a:avLst/>
              <a:gdLst>
                <a:gd name="connsiteX0" fmla="*/ 715341 w 1430682"/>
                <a:gd name="connsiteY0" fmla="*/ 0 h 2426759"/>
                <a:gd name="connsiteX1" fmla="*/ 1430682 w 1430682"/>
                <a:gd name="connsiteY1" fmla="*/ 704190 h 2426759"/>
                <a:gd name="connsiteX2" fmla="*/ 1374467 w 1430682"/>
                <a:gd name="connsiteY2" fmla="*/ 978293 h 2426759"/>
                <a:gd name="connsiteX3" fmla="*/ 1310428 w 1430682"/>
                <a:gd name="connsiteY3" fmla="*/ 1094436 h 2426759"/>
                <a:gd name="connsiteX4" fmla="*/ 1312191 w 1430682"/>
                <a:gd name="connsiteY4" fmla="*/ 1094436 h 2426759"/>
                <a:gd name="connsiteX5" fmla="*/ 1312191 w 1430682"/>
                <a:gd name="connsiteY5" fmla="*/ 1095526 h 2426759"/>
                <a:gd name="connsiteX6" fmla="*/ 1308373 w 1430682"/>
                <a:gd name="connsiteY6" fmla="*/ 1098076 h 2426759"/>
                <a:gd name="connsiteX7" fmla="*/ 1265925 w 1430682"/>
                <a:gd name="connsiteY7" fmla="*/ 1148721 h 2426759"/>
                <a:gd name="connsiteX8" fmla="*/ 1198944 w 1430682"/>
                <a:gd name="connsiteY8" fmla="*/ 1251345 h 2426759"/>
                <a:gd name="connsiteX9" fmla="*/ 1012238 w 1430682"/>
                <a:gd name="connsiteY9" fmla="*/ 1727252 h 2426759"/>
                <a:gd name="connsiteX10" fmla="*/ 956561 w 1430682"/>
                <a:gd name="connsiteY10" fmla="*/ 2148671 h 2426759"/>
                <a:gd name="connsiteX11" fmla="*/ 956878 w 1430682"/>
                <a:gd name="connsiteY11" fmla="*/ 2174586 h 2426759"/>
                <a:gd name="connsiteX12" fmla="*/ 954877 w 1430682"/>
                <a:gd name="connsiteY12" fmla="*/ 2174586 h 2426759"/>
                <a:gd name="connsiteX13" fmla="*/ 957128 w 1430682"/>
                <a:gd name="connsiteY13" fmla="*/ 2195972 h 2426759"/>
                <a:gd name="connsiteX14" fmla="*/ 716117 w 1430682"/>
                <a:gd name="connsiteY14" fmla="*/ 2426759 h 2426759"/>
                <a:gd name="connsiteX15" fmla="*/ 475106 w 1430682"/>
                <a:gd name="connsiteY15" fmla="*/ 2195972 h 2426759"/>
                <a:gd name="connsiteX16" fmla="*/ 477358 w 1430682"/>
                <a:gd name="connsiteY16" fmla="*/ 2174586 h 2426759"/>
                <a:gd name="connsiteX17" fmla="*/ 475489 w 1430682"/>
                <a:gd name="connsiteY17" fmla="*/ 2174586 h 2426759"/>
                <a:gd name="connsiteX18" fmla="*/ 475805 w 1430682"/>
                <a:gd name="connsiteY18" fmla="*/ 2148671 h 2426759"/>
                <a:gd name="connsiteX19" fmla="*/ 420128 w 1430682"/>
                <a:gd name="connsiteY19" fmla="*/ 1727252 h 2426759"/>
                <a:gd name="connsiteX20" fmla="*/ 231611 w 1430682"/>
                <a:gd name="connsiteY20" fmla="*/ 1251345 h 2426759"/>
                <a:gd name="connsiteX21" fmla="*/ 169747 w 1430682"/>
                <a:gd name="connsiteY21" fmla="*/ 1154676 h 2426759"/>
                <a:gd name="connsiteX22" fmla="*/ 122169 w 1430682"/>
                <a:gd name="connsiteY22" fmla="*/ 1097909 h 2426759"/>
                <a:gd name="connsiteX23" fmla="*/ 121251 w 1430682"/>
                <a:gd name="connsiteY23" fmla="*/ 1096245 h 2426759"/>
                <a:gd name="connsiteX24" fmla="*/ 120175 w 1430682"/>
                <a:gd name="connsiteY24" fmla="*/ 1095526 h 2426759"/>
                <a:gd name="connsiteX25" fmla="*/ 120175 w 1430682"/>
                <a:gd name="connsiteY25" fmla="*/ 1094436 h 2426759"/>
                <a:gd name="connsiteX26" fmla="*/ 120254 w 1430682"/>
                <a:gd name="connsiteY26" fmla="*/ 1094436 h 2426759"/>
                <a:gd name="connsiteX27" fmla="*/ 56215 w 1430682"/>
                <a:gd name="connsiteY27" fmla="*/ 978293 h 2426759"/>
                <a:gd name="connsiteX28" fmla="*/ 0 w 1430682"/>
                <a:gd name="connsiteY28" fmla="*/ 704190 h 2426759"/>
                <a:gd name="connsiteX29" fmla="*/ 715341 w 1430682"/>
                <a:gd name="connsiteY29" fmla="*/ 0 h 24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30682" h="2426759">
                  <a:moveTo>
                    <a:pt x="715341" y="0"/>
                  </a:moveTo>
                  <a:cubicBezTo>
                    <a:pt x="1110413" y="0"/>
                    <a:pt x="1430682" y="315277"/>
                    <a:pt x="1430682" y="704190"/>
                  </a:cubicBezTo>
                  <a:cubicBezTo>
                    <a:pt x="1430682" y="801418"/>
                    <a:pt x="1410665" y="894044"/>
                    <a:pt x="1374467" y="978293"/>
                  </a:cubicBezTo>
                  <a:lnTo>
                    <a:pt x="1310428" y="1094436"/>
                  </a:lnTo>
                  <a:lnTo>
                    <a:pt x="1312191" y="1094436"/>
                  </a:lnTo>
                  <a:lnTo>
                    <a:pt x="1312191" y="1095526"/>
                  </a:lnTo>
                  <a:lnTo>
                    <a:pt x="1308373" y="1098076"/>
                  </a:lnTo>
                  <a:lnTo>
                    <a:pt x="1265925" y="1148721"/>
                  </a:lnTo>
                  <a:lnTo>
                    <a:pt x="1198944" y="1251345"/>
                  </a:lnTo>
                  <a:cubicBezTo>
                    <a:pt x="1116695" y="1383858"/>
                    <a:pt x="1063140" y="1501228"/>
                    <a:pt x="1012238" y="1727252"/>
                  </a:cubicBezTo>
                  <a:cubicBezTo>
                    <a:pt x="978304" y="1877935"/>
                    <a:pt x="945453" y="2023313"/>
                    <a:pt x="956561" y="2148671"/>
                  </a:cubicBezTo>
                  <a:lnTo>
                    <a:pt x="956878" y="2174586"/>
                  </a:lnTo>
                  <a:lnTo>
                    <a:pt x="954877" y="2174586"/>
                  </a:lnTo>
                  <a:lnTo>
                    <a:pt x="957128" y="2195972"/>
                  </a:lnTo>
                  <a:cubicBezTo>
                    <a:pt x="957128" y="2323432"/>
                    <a:pt x="849224" y="2426759"/>
                    <a:pt x="716117" y="2426759"/>
                  </a:cubicBezTo>
                  <a:cubicBezTo>
                    <a:pt x="583010" y="2426759"/>
                    <a:pt x="475106" y="2323432"/>
                    <a:pt x="475106" y="2195972"/>
                  </a:cubicBezTo>
                  <a:lnTo>
                    <a:pt x="477358" y="2174586"/>
                  </a:lnTo>
                  <a:lnTo>
                    <a:pt x="475489" y="2174586"/>
                  </a:lnTo>
                  <a:lnTo>
                    <a:pt x="475805" y="2148671"/>
                  </a:lnTo>
                  <a:cubicBezTo>
                    <a:pt x="472341" y="2023313"/>
                    <a:pt x="454063" y="1877935"/>
                    <a:pt x="420128" y="1727252"/>
                  </a:cubicBezTo>
                  <a:cubicBezTo>
                    <a:pt x="369226" y="1501228"/>
                    <a:pt x="313257" y="1383858"/>
                    <a:pt x="231611" y="1251345"/>
                  </a:cubicBezTo>
                  <a:lnTo>
                    <a:pt x="169747" y="1154676"/>
                  </a:lnTo>
                  <a:lnTo>
                    <a:pt x="122169" y="1097909"/>
                  </a:lnTo>
                  <a:lnTo>
                    <a:pt x="121251" y="1096245"/>
                  </a:lnTo>
                  <a:lnTo>
                    <a:pt x="120175" y="1095526"/>
                  </a:lnTo>
                  <a:lnTo>
                    <a:pt x="120175" y="1094436"/>
                  </a:lnTo>
                  <a:lnTo>
                    <a:pt x="120254" y="1094436"/>
                  </a:lnTo>
                  <a:lnTo>
                    <a:pt x="56215" y="978293"/>
                  </a:lnTo>
                  <a:cubicBezTo>
                    <a:pt x="20017" y="894044"/>
                    <a:pt x="0" y="801418"/>
                    <a:pt x="0" y="704190"/>
                  </a:cubicBezTo>
                  <a:cubicBezTo>
                    <a:pt x="0" y="315277"/>
                    <a:pt x="320269" y="0"/>
                    <a:pt x="715341" y="0"/>
                  </a:cubicBezTo>
                  <a:close/>
                </a:path>
              </a:pathLst>
            </a:custGeom>
            <a:solidFill>
              <a:schemeClr val="accent2">
                <a:lumMod val="2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dirty="0"/>
            </a:p>
          </p:txBody>
        </p:sp>
        <p:sp>
          <p:nvSpPr>
            <p:cNvPr id="109" name="Ellipse 108">
              <a:extLst>
                <a:ext uri="{FF2B5EF4-FFF2-40B4-BE49-F238E27FC236}">
                  <a16:creationId xmlns:a16="http://schemas.microsoft.com/office/drawing/2014/main" id="{8F3AFC94-A37B-910E-B041-2044BE59E757}"/>
                </a:ext>
              </a:extLst>
            </p:cNvPr>
            <p:cNvSpPr/>
            <p:nvPr/>
          </p:nvSpPr>
          <p:spPr>
            <a:xfrm>
              <a:off x="4754218" y="3611216"/>
              <a:ext cx="253448" cy="253448"/>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Ellipse 109">
              <a:extLst>
                <a:ext uri="{FF2B5EF4-FFF2-40B4-BE49-F238E27FC236}">
                  <a16:creationId xmlns:a16="http://schemas.microsoft.com/office/drawing/2014/main" id="{AA726BA5-CCD3-DF53-2817-754E65355CD7}"/>
                </a:ext>
              </a:extLst>
            </p:cNvPr>
            <p:cNvSpPr/>
            <p:nvPr/>
          </p:nvSpPr>
          <p:spPr>
            <a:xfrm>
              <a:off x="3048000" y="2759765"/>
              <a:ext cx="1070114" cy="1070114"/>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e 110">
            <a:extLst>
              <a:ext uri="{FF2B5EF4-FFF2-40B4-BE49-F238E27FC236}">
                <a16:creationId xmlns:a16="http://schemas.microsoft.com/office/drawing/2014/main" id="{BF488649-D359-68F5-C532-1A3D91AF3CB8}"/>
              </a:ext>
            </a:extLst>
          </p:cNvPr>
          <p:cNvGrpSpPr/>
          <p:nvPr/>
        </p:nvGrpSpPr>
        <p:grpSpPr>
          <a:xfrm rot="8324005">
            <a:off x="7013181" y="5300482"/>
            <a:ext cx="1445065" cy="873378"/>
            <a:chOff x="2910583" y="2759765"/>
            <a:chExt cx="2215425" cy="1338973"/>
          </a:xfrm>
        </p:grpSpPr>
        <p:sp>
          <p:nvSpPr>
            <p:cNvPr id="112" name="Forme libre 111">
              <a:extLst>
                <a:ext uri="{FF2B5EF4-FFF2-40B4-BE49-F238E27FC236}">
                  <a16:creationId xmlns:a16="http://schemas.microsoft.com/office/drawing/2014/main" id="{8FDD3472-6B74-DFD8-29F1-14B572BBB2F1}"/>
                </a:ext>
              </a:extLst>
            </p:cNvPr>
            <p:cNvSpPr/>
            <p:nvPr/>
          </p:nvSpPr>
          <p:spPr>
            <a:xfrm rot="17339477">
              <a:off x="3365250" y="2337980"/>
              <a:ext cx="1306091" cy="2215425"/>
            </a:xfrm>
            <a:custGeom>
              <a:avLst/>
              <a:gdLst>
                <a:gd name="connsiteX0" fmla="*/ 715341 w 1430682"/>
                <a:gd name="connsiteY0" fmla="*/ 0 h 2426759"/>
                <a:gd name="connsiteX1" fmla="*/ 1430682 w 1430682"/>
                <a:gd name="connsiteY1" fmla="*/ 704190 h 2426759"/>
                <a:gd name="connsiteX2" fmla="*/ 1374467 w 1430682"/>
                <a:gd name="connsiteY2" fmla="*/ 978293 h 2426759"/>
                <a:gd name="connsiteX3" fmla="*/ 1310428 w 1430682"/>
                <a:gd name="connsiteY3" fmla="*/ 1094436 h 2426759"/>
                <a:gd name="connsiteX4" fmla="*/ 1312191 w 1430682"/>
                <a:gd name="connsiteY4" fmla="*/ 1094436 h 2426759"/>
                <a:gd name="connsiteX5" fmla="*/ 1312191 w 1430682"/>
                <a:gd name="connsiteY5" fmla="*/ 1095526 h 2426759"/>
                <a:gd name="connsiteX6" fmla="*/ 1308373 w 1430682"/>
                <a:gd name="connsiteY6" fmla="*/ 1098076 h 2426759"/>
                <a:gd name="connsiteX7" fmla="*/ 1265925 w 1430682"/>
                <a:gd name="connsiteY7" fmla="*/ 1148721 h 2426759"/>
                <a:gd name="connsiteX8" fmla="*/ 1198944 w 1430682"/>
                <a:gd name="connsiteY8" fmla="*/ 1251345 h 2426759"/>
                <a:gd name="connsiteX9" fmla="*/ 1012238 w 1430682"/>
                <a:gd name="connsiteY9" fmla="*/ 1727252 h 2426759"/>
                <a:gd name="connsiteX10" fmla="*/ 956561 w 1430682"/>
                <a:gd name="connsiteY10" fmla="*/ 2148671 h 2426759"/>
                <a:gd name="connsiteX11" fmla="*/ 956878 w 1430682"/>
                <a:gd name="connsiteY11" fmla="*/ 2174586 h 2426759"/>
                <a:gd name="connsiteX12" fmla="*/ 954877 w 1430682"/>
                <a:gd name="connsiteY12" fmla="*/ 2174586 h 2426759"/>
                <a:gd name="connsiteX13" fmla="*/ 957128 w 1430682"/>
                <a:gd name="connsiteY13" fmla="*/ 2195972 h 2426759"/>
                <a:gd name="connsiteX14" fmla="*/ 716117 w 1430682"/>
                <a:gd name="connsiteY14" fmla="*/ 2426759 h 2426759"/>
                <a:gd name="connsiteX15" fmla="*/ 475106 w 1430682"/>
                <a:gd name="connsiteY15" fmla="*/ 2195972 h 2426759"/>
                <a:gd name="connsiteX16" fmla="*/ 477358 w 1430682"/>
                <a:gd name="connsiteY16" fmla="*/ 2174586 h 2426759"/>
                <a:gd name="connsiteX17" fmla="*/ 475489 w 1430682"/>
                <a:gd name="connsiteY17" fmla="*/ 2174586 h 2426759"/>
                <a:gd name="connsiteX18" fmla="*/ 475805 w 1430682"/>
                <a:gd name="connsiteY18" fmla="*/ 2148671 h 2426759"/>
                <a:gd name="connsiteX19" fmla="*/ 420128 w 1430682"/>
                <a:gd name="connsiteY19" fmla="*/ 1727252 h 2426759"/>
                <a:gd name="connsiteX20" fmla="*/ 231611 w 1430682"/>
                <a:gd name="connsiteY20" fmla="*/ 1251345 h 2426759"/>
                <a:gd name="connsiteX21" fmla="*/ 169747 w 1430682"/>
                <a:gd name="connsiteY21" fmla="*/ 1154676 h 2426759"/>
                <a:gd name="connsiteX22" fmla="*/ 122169 w 1430682"/>
                <a:gd name="connsiteY22" fmla="*/ 1097909 h 2426759"/>
                <a:gd name="connsiteX23" fmla="*/ 121251 w 1430682"/>
                <a:gd name="connsiteY23" fmla="*/ 1096245 h 2426759"/>
                <a:gd name="connsiteX24" fmla="*/ 120175 w 1430682"/>
                <a:gd name="connsiteY24" fmla="*/ 1095526 h 2426759"/>
                <a:gd name="connsiteX25" fmla="*/ 120175 w 1430682"/>
                <a:gd name="connsiteY25" fmla="*/ 1094436 h 2426759"/>
                <a:gd name="connsiteX26" fmla="*/ 120254 w 1430682"/>
                <a:gd name="connsiteY26" fmla="*/ 1094436 h 2426759"/>
                <a:gd name="connsiteX27" fmla="*/ 56215 w 1430682"/>
                <a:gd name="connsiteY27" fmla="*/ 978293 h 2426759"/>
                <a:gd name="connsiteX28" fmla="*/ 0 w 1430682"/>
                <a:gd name="connsiteY28" fmla="*/ 704190 h 2426759"/>
                <a:gd name="connsiteX29" fmla="*/ 715341 w 1430682"/>
                <a:gd name="connsiteY29" fmla="*/ 0 h 24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30682" h="2426759">
                  <a:moveTo>
                    <a:pt x="715341" y="0"/>
                  </a:moveTo>
                  <a:cubicBezTo>
                    <a:pt x="1110413" y="0"/>
                    <a:pt x="1430682" y="315277"/>
                    <a:pt x="1430682" y="704190"/>
                  </a:cubicBezTo>
                  <a:cubicBezTo>
                    <a:pt x="1430682" y="801418"/>
                    <a:pt x="1410665" y="894044"/>
                    <a:pt x="1374467" y="978293"/>
                  </a:cubicBezTo>
                  <a:lnTo>
                    <a:pt x="1310428" y="1094436"/>
                  </a:lnTo>
                  <a:lnTo>
                    <a:pt x="1312191" y="1094436"/>
                  </a:lnTo>
                  <a:lnTo>
                    <a:pt x="1312191" y="1095526"/>
                  </a:lnTo>
                  <a:lnTo>
                    <a:pt x="1308373" y="1098076"/>
                  </a:lnTo>
                  <a:lnTo>
                    <a:pt x="1265925" y="1148721"/>
                  </a:lnTo>
                  <a:lnTo>
                    <a:pt x="1198944" y="1251345"/>
                  </a:lnTo>
                  <a:cubicBezTo>
                    <a:pt x="1116695" y="1383858"/>
                    <a:pt x="1063140" y="1501228"/>
                    <a:pt x="1012238" y="1727252"/>
                  </a:cubicBezTo>
                  <a:cubicBezTo>
                    <a:pt x="978304" y="1877935"/>
                    <a:pt x="945453" y="2023313"/>
                    <a:pt x="956561" y="2148671"/>
                  </a:cubicBezTo>
                  <a:lnTo>
                    <a:pt x="956878" y="2174586"/>
                  </a:lnTo>
                  <a:lnTo>
                    <a:pt x="954877" y="2174586"/>
                  </a:lnTo>
                  <a:lnTo>
                    <a:pt x="957128" y="2195972"/>
                  </a:lnTo>
                  <a:cubicBezTo>
                    <a:pt x="957128" y="2323432"/>
                    <a:pt x="849224" y="2426759"/>
                    <a:pt x="716117" y="2426759"/>
                  </a:cubicBezTo>
                  <a:cubicBezTo>
                    <a:pt x="583010" y="2426759"/>
                    <a:pt x="475106" y="2323432"/>
                    <a:pt x="475106" y="2195972"/>
                  </a:cubicBezTo>
                  <a:lnTo>
                    <a:pt x="477358" y="2174586"/>
                  </a:lnTo>
                  <a:lnTo>
                    <a:pt x="475489" y="2174586"/>
                  </a:lnTo>
                  <a:lnTo>
                    <a:pt x="475805" y="2148671"/>
                  </a:lnTo>
                  <a:cubicBezTo>
                    <a:pt x="472341" y="2023313"/>
                    <a:pt x="454063" y="1877935"/>
                    <a:pt x="420128" y="1727252"/>
                  </a:cubicBezTo>
                  <a:cubicBezTo>
                    <a:pt x="369226" y="1501228"/>
                    <a:pt x="313257" y="1383858"/>
                    <a:pt x="231611" y="1251345"/>
                  </a:cubicBezTo>
                  <a:lnTo>
                    <a:pt x="169747" y="1154676"/>
                  </a:lnTo>
                  <a:lnTo>
                    <a:pt x="122169" y="1097909"/>
                  </a:lnTo>
                  <a:lnTo>
                    <a:pt x="121251" y="1096245"/>
                  </a:lnTo>
                  <a:lnTo>
                    <a:pt x="120175" y="1095526"/>
                  </a:lnTo>
                  <a:lnTo>
                    <a:pt x="120175" y="1094436"/>
                  </a:lnTo>
                  <a:lnTo>
                    <a:pt x="120254" y="1094436"/>
                  </a:lnTo>
                  <a:lnTo>
                    <a:pt x="56215" y="978293"/>
                  </a:lnTo>
                  <a:cubicBezTo>
                    <a:pt x="20017" y="894044"/>
                    <a:pt x="0" y="801418"/>
                    <a:pt x="0" y="704190"/>
                  </a:cubicBezTo>
                  <a:cubicBezTo>
                    <a:pt x="0" y="315277"/>
                    <a:pt x="320269" y="0"/>
                    <a:pt x="715341" y="0"/>
                  </a:cubicBezTo>
                  <a:close/>
                </a:path>
              </a:pathLst>
            </a:custGeom>
            <a:solidFill>
              <a:schemeClr val="accent2">
                <a:lumMod val="2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a:p>
          </p:txBody>
        </p:sp>
        <p:sp>
          <p:nvSpPr>
            <p:cNvPr id="113" name="Ellipse 112">
              <a:extLst>
                <a:ext uri="{FF2B5EF4-FFF2-40B4-BE49-F238E27FC236}">
                  <a16:creationId xmlns:a16="http://schemas.microsoft.com/office/drawing/2014/main" id="{16EE4ABF-6678-05C5-8AFF-204AAC70809F}"/>
                </a:ext>
              </a:extLst>
            </p:cNvPr>
            <p:cNvSpPr/>
            <p:nvPr/>
          </p:nvSpPr>
          <p:spPr>
            <a:xfrm>
              <a:off x="4754218" y="3611216"/>
              <a:ext cx="253448" cy="253448"/>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Ellipse 113">
              <a:extLst>
                <a:ext uri="{FF2B5EF4-FFF2-40B4-BE49-F238E27FC236}">
                  <a16:creationId xmlns:a16="http://schemas.microsoft.com/office/drawing/2014/main" id="{7EB5B748-D3F1-B8DB-739A-ECECADDAF03A}"/>
                </a:ext>
              </a:extLst>
            </p:cNvPr>
            <p:cNvSpPr/>
            <p:nvPr/>
          </p:nvSpPr>
          <p:spPr>
            <a:xfrm>
              <a:off x="3048000" y="2759765"/>
              <a:ext cx="1070114" cy="1070114"/>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e 114">
            <a:extLst>
              <a:ext uri="{FF2B5EF4-FFF2-40B4-BE49-F238E27FC236}">
                <a16:creationId xmlns:a16="http://schemas.microsoft.com/office/drawing/2014/main" id="{BEC15C21-67F6-B91B-C3FD-5C0480B5B127}"/>
              </a:ext>
            </a:extLst>
          </p:cNvPr>
          <p:cNvGrpSpPr/>
          <p:nvPr/>
        </p:nvGrpSpPr>
        <p:grpSpPr>
          <a:xfrm rot="2211850">
            <a:off x="3946959" y="4306567"/>
            <a:ext cx="1445065" cy="873378"/>
            <a:chOff x="2910583" y="2759765"/>
            <a:chExt cx="2215425" cy="1338973"/>
          </a:xfrm>
          <a:effectLst>
            <a:outerShdw blurRad="50800" dist="38100" dir="2700000" algn="tl" rotWithShape="0">
              <a:prstClr val="black">
                <a:alpha val="40000"/>
              </a:prstClr>
            </a:outerShdw>
          </a:effectLst>
        </p:grpSpPr>
        <p:sp>
          <p:nvSpPr>
            <p:cNvPr id="116" name="Forme libre 115">
              <a:extLst>
                <a:ext uri="{FF2B5EF4-FFF2-40B4-BE49-F238E27FC236}">
                  <a16:creationId xmlns:a16="http://schemas.microsoft.com/office/drawing/2014/main" id="{5B586182-5E68-FC6B-A09B-2AD8C883B135}"/>
                </a:ext>
              </a:extLst>
            </p:cNvPr>
            <p:cNvSpPr/>
            <p:nvPr/>
          </p:nvSpPr>
          <p:spPr>
            <a:xfrm rot="17339477">
              <a:off x="3365250" y="2337980"/>
              <a:ext cx="1306091" cy="2215425"/>
            </a:xfrm>
            <a:custGeom>
              <a:avLst/>
              <a:gdLst>
                <a:gd name="connsiteX0" fmla="*/ 715341 w 1430682"/>
                <a:gd name="connsiteY0" fmla="*/ 0 h 2426759"/>
                <a:gd name="connsiteX1" fmla="*/ 1430682 w 1430682"/>
                <a:gd name="connsiteY1" fmla="*/ 704190 h 2426759"/>
                <a:gd name="connsiteX2" fmla="*/ 1374467 w 1430682"/>
                <a:gd name="connsiteY2" fmla="*/ 978293 h 2426759"/>
                <a:gd name="connsiteX3" fmla="*/ 1310428 w 1430682"/>
                <a:gd name="connsiteY3" fmla="*/ 1094436 h 2426759"/>
                <a:gd name="connsiteX4" fmla="*/ 1312191 w 1430682"/>
                <a:gd name="connsiteY4" fmla="*/ 1094436 h 2426759"/>
                <a:gd name="connsiteX5" fmla="*/ 1312191 w 1430682"/>
                <a:gd name="connsiteY5" fmla="*/ 1095526 h 2426759"/>
                <a:gd name="connsiteX6" fmla="*/ 1308373 w 1430682"/>
                <a:gd name="connsiteY6" fmla="*/ 1098076 h 2426759"/>
                <a:gd name="connsiteX7" fmla="*/ 1265925 w 1430682"/>
                <a:gd name="connsiteY7" fmla="*/ 1148721 h 2426759"/>
                <a:gd name="connsiteX8" fmla="*/ 1198944 w 1430682"/>
                <a:gd name="connsiteY8" fmla="*/ 1251345 h 2426759"/>
                <a:gd name="connsiteX9" fmla="*/ 1012238 w 1430682"/>
                <a:gd name="connsiteY9" fmla="*/ 1727252 h 2426759"/>
                <a:gd name="connsiteX10" fmla="*/ 956561 w 1430682"/>
                <a:gd name="connsiteY10" fmla="*/ 2148671 h 2426759"/>
                <a:gd name="connsiteX11" fmla="*/ 956878 w 1430682"/>
                <a:gd name="connsiteY11" fmla="*/ 2174586 h 2426759"/>
                <a:gd name="connsiteX12" fmla="*/ 954877 w 1430682"/>
                <a:gd name="connsiteY12" fmla="*/ 2174586 h 2426759"/>
                <a:gd name="connsiteX13" fmla="*/ 957128 w 1430682"/>
                <a:gd name="connsiteY13" fmla="*/ 2195972 h 2426759"/>
                <a:gd name="connsiteX14" fmla="*/ 716117 w 1430682"/>
                <a:gd name="connsiteY14" fmla="*/ 2426759 h 2426759"/>
                <a:gd name="connsiteX15" fmla="*/ 475106 w 1430682"/>
                <a:gd name="connsiteY15" fmla="*/ 2195972 h 2426759"/>
                <a:gd name="connsiteX16" fmla="*/ 477358 w 1430682"/>
                <a:gd name="connsiteY16" fmla="*/ 2174586 h 2426759"/>
                <a:gd name="connsiteX17" fmla="*/ 475489 w 1430682"/>
                <a:gd name="connsiteY17" fmla="*/ 2174586 h 2426759"/>
                <a:gd name="connsiteX18" fmla="*/ 475805 w 1430682"/>
                <a:gd name="connsiteY18" fmla="*/ 2148671 h 2426759"/>
                <a:gd name="connsiteX19" fmla="*/ 420128 w 1430682"/>
                <a:gd name="connsiteY19" fmla="*/ 1727252 h 2426759"/>
                <a:gd name="connsiteX20" fmla="*/ 231611 w 1430682"/>
                <a:gd name="connsiteY20" fmla="*/ 1251345 h 2426759"/>
                <a:gd name="connsiteX21" fmla="*/ 169747 w 1430682"/>
                <a:gd name="connsiteY21" fmla="*/ 1154676 h 2426759"/>
                <a:gd name="connsiteX22" fmla="*/ 122169 w 1430682"/>
                <a:gd name="connsiteY22" fmla="*/ 1097909 h 2426759"/>
                <a:gd name="connsiteX23" fmla="*/ 121251 w 1430682"/>
                <a:gd name="connsiteY23" fmla="*/ 1096245 h 2426759"/>
                <a:gd name="connsiteX24" fmla="*/ 120175 w 1430682"/>
                <a:gd name="connsiteY24" fmla="*/ 1095526 h 2426759"/>
                <a:gd name="connsiteX25" fmla="*/ 120175 w 1430682"/>
                <a:gd name="connsiteY25" fmla="*/ 1094436 h 2426759"/>
                <a:gd name="connsiteX26" fmla="*/ 120254 w 1430682"/>
                <a:gd name="connsiteY26" fmla="*/ 1094436 h 2426759"/>
                <a:gd name="connsiteX27" fmla="*/ 56215 w 1430682"/>
                <a:gd name="connsiteY27" fmla="*/ 978293 h 2426759"/>
                <a:gd name="connsiteX28" fmla="*/ 0 w 1430682"/>
                <a:gd name="connsiteY28" fmla="*/ 704190 h 2426759"/>
                <a:gd name="connsiteX29" fmla="*/ 715341 w 1430682"/>
                <a:gd name="connsiteY29" fmla="*/ 0 h 24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30682" h="2426759">
                  <a:moveTo>
                    <a:pt x="715341" y="0"/>
                  </a:moveTo>
                  <a:cubicBezTo>
                    <a:pt x="1110413" y="0"/>
                    <a:pt x="1430682" y="315277"/>
                    <a:pt x="1430682" y="704190"/>
                  </a:cubicBezTo>
                  <a:cubicBezTo>
                    <a:pt x="1430682" y="801418"/>
                    <a:pt x="1410665" y="894044"/>
                    <a:pt x="1374467" y="978293"/>
                  </a:cubicBezTo>
                  <a:lnTo>
                    <a:pt x="1310428" y="1094436"/>
                  </a:lnTo>
                  <a:lnTo>
                    <a:pt x="1312191" y="1094436"/>
                  </a:lnTo>
                  <a:lnTo>
                    <a:pt x="1312191" y="1095526"/>
                  </a:lnTo>
                  <a:lnTo>
                    <a:pt x="1308373" y="1098076"/>
                  </a:lnTo>
                  <a:lnTo>
                    <a:pt x="1265925" y="1148721"/>
                  </a:lnTo>
                  <a:lnTo>
                    <a:pt x="1198944" y="1251345"/>
                  </a:lnTo>
                  <a:cubicBezTo>
                    <a:pt x="1116695" y="1383858"/>
                    <a:pt x="1063140" y="1501228"/>
                    <a:pt x="1012238" y="1727252"/>
                  </a:cubicBezTo>
                  <a:cubicBezTo>
                    <a:pt x="978304" y="1877935"/>
                    <a:pt x="945453" y="2023313"/>
                    <a:pt x="956561" y="2148671"/>
                  </a:cubicBezTo>
                  <a:lnTo>
                    <a:pt x="956878" y="2174586"/>
                  </a:lnTo>
                  <a:lnTo>
                    <a:pt x="954877" y="2174586"/>
                  </a:lnTo>
                  <a:lnTo>
                    <a:pt x="957128" y="2195972"/>
                  </a:lnTo>
                  <a:cubicBezTo>
                    <a:pt x="957128" y="2323432"/>
                    <a:pt x="849224" y="2426759"/>
                    <a:pt x="716117" y="2426759"/>
                  </a:cubicBezTo>
                  <a:cubicBezTo>
                    <a:pt x="583010" y="2426759"/>
                    <a:pt x="475106" y="2323432"/>
                    <a:pt x="475106" y="2195972"/>
                  </a:cubicBezTo>
                  <a:lnTo>
                    <a:pt x="477358" y="2174586"/>
                  </a:lnTo>
                  <a:lnTo>
                    <a:pt x="475489" y="2174586"/>
                  </a:lnTo>
                  <a:lnTo>
                    <a:pt x="475805" y="2148671"/>
                  </a:lnTo>
                  <a:cubicBezTo>
                    <a:pt x="472341" y="2023313"/>
                    <a:pt x="454063" y="1877935"/>
                    <a:pt x="420128" y="1727252"/>
                  </a:cubicBezTo>
                  <a:cubicBezTo>
                    <a:pt x="369226" y="1501228"/>
                    <a:pt x="313257" y="1383858"/>
                    <a:pt x="231611" y="1251345"/>
                  </a:cubicBezTo>
                  <a:lnTo>
                    <a:pt x="169747" y="1154676"/>
                  </a:lnTo>
                  <a:lnTo>
                    <a:pt x="122169" y="1097909"/>
                  </a:lnTo>
                  <a:lnTo>
                    <a:pt x="121251" y="1096245"/>
                  </a:lnTo>
                  <a:lnTo>
                    <a:pt x="120175" y="1095526"/>
                  </a:lnTo>
                  <a:lnTo>
                    <a:pt x="120175" y="1094436"/>
                  </a:lnTo>
                  <a:lnTo>
                    <a:pt x="120254" y="1094436"/>
                  </a:lnTo>
                  <a:lnTo>
                    <a:pt x="56215" y="978293"/>
                  </a:lnTo>
                  <a:cubicBezTo>
                    <a:pt x="20017" y="894044"/>
                    <a:pt x="0" y="801418"/>
                    <a:pt x="0" y="704190"/>
                  </a:cubicBezTo>
                  <a:cubicBezTo>
                    <a:pt x="0" y="315277"/>
                    <a:pt x="320269" y="0"/>
                    <a:pt x="715341" y="0"/>
                  </a:cubicBezTo>
                  <a:close/>
                </a:path>
              </a:pathLst>
            </a:cu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a:p>
          </p:txBody>
        </p:sp>
        <p:sp>
          <p:nvSpPr>
            <p:cNvPr id="117" name="Ellipse 116">
              <a:extLst>
                <a:ext uri="{FF2B5EF4-FFF2-40B4-BE49-F238E27FC236}">
                  <a16:creationId xmlns:a16="http://schemas.microsoft.com/office/drawing/2014/main" id="{0C57A88C-C13B-7A5A-76C6-57D5AD22FF66}"/>
                </a:ext>
              </a:extLst>
            </p:cNvPr>
            <p:cNvSpPr/>
            <p:nvPr/>
          </p:nvSpPr>
          <p:spPr>
            <a:xfrm>
              <a:off x="4754218" y="3611216"/>
              <a:ext cx="253448" cy="253448"/>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Ellipse 117">
              <a:extLst>
                <a:ext uri="{FF2B5EF4-FFF2-40B4-BE49-F238E27FC236}">
                  <a16:creationId xmlns:a16="http://schemas.microsoft.com/office/drawing/2014/main" id="{50B2869A-32B6-D393-6A97-2E6DD40E39E1}"/>
                </a:ext>
              </a:extLst>
            </p:cNvPr>
            <p:cNvSpPr/>
            <p:nvPr/>
          </p:nvSpPr>
          <p:spPr>
            <a:xfrm>
              <a:off x="3048000" y="2759765"/>
              <a:ext cx="1070114" cy="1070114"/>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e 118">
            <a:extLst>
              <a:ext uri="{FF2B5EF4-FFF2-40B4-BE49-F238E27FC236}">
                <a16:creationId xmlns:a16="http://schemas.microsoft.com/office/drawing/2014/main" id="{B6D774CC-E49E-B314-9302-19278C647B51}"/>
              </a:ext>
            </a:extLst>
          </p:cNvPr>
          <p:cNvGrpSpPr/>
          <p:nvPr/>
        </p:nvGrpSpPr>
        <p:grpSpPr>
          <a:xfrm rot="196765">
            <a:off x="3184960" y="5288886"/>
            <a:ext cx="1445065" cy="873378"/>
            <a:chOff x="2910583" y="2759765"/>
            <a:chExt cx="2215425" cy="1338973"/>
          </a:xfrm>
        </p:grpSpPr>
        <p:sp>
          <p:nvSpPr>
            <p:cNvPr id="120" name="Forme libre 119">
              <a:extLst>
                <a:ext uri="{FF2B5EF4-FFF2-40B4-BE49-F238E27FC236}">
                  <a16:creationId xmlns:a16="http://schemas.microsoft.com/office/drawing/2014/main" id="{BA568E90-CD5C-5F6F-694E-D925B7AA6D2E}"/>
                </a:ext>
              </a:extLst>
            </p:cNvPr>
            <p:cNvSpPr/>
            <p:nvPr/>
          </p:nvSpPr>
          <p:spPr>
            <a:xfrm rot="17339477">
              <a:off x="3365250" y="2337980"/>
              <a:ext cx="1306091" cy="2215425"/>
            </a:xfrm>
            <a:custGeom>
              <a:avLst/>
              <a:gdLst>
                <a:gd name="connsiteX0" fmla="*/ 715341 w 1430682"/>
                <a:gd name="connsiteY0" fmla="*/ 0 h 2426759"/>
                <a:gd name="connsiteX1" fmla="*/ 1430682 w 1430682"/>
                <a:gd name="connsiteY1" fmla="*/ 704190 h 2426759"/>
                <a:gd name="connsiteX2" fmla="*/ 1374467 w 1430682"/>
                <a:gd name="connsiteY2" fmla="*/ 978293 h 2426759"/>
                <a:gd name="connsiteX3" fmla="*/ 1310428 w 1430682"/>
                <a:gd name="connsiteY3" fmla="*/ 1094436 h 2426759"/>
                <a:gd name="connsiteX4" fmla="*/ 1312191 w 1430682"/>
                <a:gd name="connsiteY4" fmla="*/ 1094436 h 2426759"/>
                <a:gd name="connsiteX5" fmla="*/ 1312191 w 1430682"/>
                <a:gd name="connsiteY5" fmla="*/ 1095526 h 2426759"/>
                <a:gd name="connsiteX6" fmla="*/ 1308373 w 1430682"/>
                <a:gd name="connsiteY6" fmla="*/ 1098076 h 2426759"/>
                <a:gd name="connsiteX7" fmla="*/ 1265925 w 1430682"/>
                <a:gd name="connsiteY7" fmla="*/ 1148721 h 2426759"/>
                <a:gd name="connsiteX8" fmla="*/ 1198944 w 1430682"/>
                <a:gd name="connsiteY8" fmla="*/ 1251345 h 2426759"/>
                <a:gd name="connsiteX9" fmla="*/ 1012238 w 1430682"/>
                <a:gd name="connsiteY9" fmla="*/ 1727252 h 2426759"/>
                <a:gd name="connsiteX10" fmla="*/ 956561 w 1430682"/>
                <a:gd name="connsiteY10" fmla="*/ 2148671 h 2426759"/>
                <a:gd name="connsiteX11" fmla="*/ 956878 w 1430682"/>
                <a:gd name="connsiteY11" fmla="*/ 2174586 h 2426759"/>
                <a:gd name="connsiteX12" fmla="*/ 954877 w 1430682"/>
                <a:gd name="connsiteY12" fmla="*/ 2174586 h 2426759"/>
                <a:gd name="connsiteX13" fmla="*/ 957128 w 1430682"/>
                <a:gd name="connsiteY13" fmla="*/ 2195972 h 2426759"/>
                <a:gd name="connsiteX14" fmla="*/ 716117 w 1430682"/>
                <a:gd name="connsiteY14" fmla="*/ 2426759 h 2426759"/>
                <a:gd name="connsiteX15" fmla="*/ 475106 w 1430682"/>
                <a:gd name="connsiteY15" fmla="*/ 2195972 h 2426759"/>
                <a:gd name="connsiteX16" fmla="*/ 477358 w 1430682"/>
                <a:gd name="connsiteY16" fmla="*/ 2174586 h 2426759"/>
                <a:gd name="connsiteX17" fmla="*/ 475489 w 1430682"/>
                <a:gd name="connsiteY17" fmla="*/ 2174586 h 2426759"/>
                <a:gd name="connsiteX18" fmla="*/ 475805 w 1430682"/>
                <a:gd name="connsiteY18" fmla="*/ 2148671 h 2426759"/>
                <a:gd name="connsiteX19" fmla="*/ 420128 w 1430682"/>
                <a:gd name="connsiteY19" fmla="*/ 1727252 h 2426759"/>
                <a:gd name="connsiteX20" fmla="*/ 231611 w 1430682"/>
                <a:gd name="connsiteY20" fmla="*/ 1251345 h 2426759"/>
                <a:gd name="connsiteX21" fmla="*/ 169747 w 1430682"/>
                <a:gd name="connsiteY21" fmla="*/ 1154676 h 2426759"/>
                <a:gd name="connsiteX22" fmla="*/ 122169 w 1430682"/>
                <a:gd name="connsiteY22" fmla="*/ 1097909 h 2426759"/>
                <a:gd name="connsiteX23" fmla="*/ 121251 w 1430682"/>
                <a:gd name="connsiteY23" fmla="*/ 1096245 h 2426759"/>
                <a:gd name="connsiteX24" fmla="*/ 120175 w 1430682"/>
                <a:gd name="connsiteY24" fmla="*/ 1095526 h 2426759"/>
                <a:gd name="connsiteX25" fmla="*/ 120175 w 1430682"/>
                <a:gd name="connsiteY25" fmla="*/ 1094436 h 2426759"/>
                <a:gd name="connsiteX26" fmla="*/ 120254 w 1430682"/>
                <a:gd name="connsiteY26" fmla="*/ 1094436 h 2426759"/>
                <a:gd name="connsiteX27" fmla="*/ 56215 w 1430682"/>
                <a:gd name="connsiteY27" fmla="*/ 978293 h 2426759"/>
                <a:gd name="connsiteX28" fmla="*/ 0 w 1430682"/>
                <a:gd name="connsiteY28" fmla="*/ 704190 h 2426759"/>
                <a:gd name="connsiteX29" fmla="*/ 715341 w 1430682"/>
                <a:gd name="connsiteY29" fmla="*/ 0 h 24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30682" h="2426759">
                  <a:moveTo>
                    <a:pt x="715341" y="0"/>
                  </a:moveTo>
                  <a:cubicBezTo>
                    <a:pt x="1110413" y="0"/>
                    <a:pt x="1430682" y="315277"/>
                    <a:pt x="1430682" y="704190"/>
                  </a:cubicBezTo>
                  <a:cubicBezTo>
                    <a:pt x="1430682" y="801418"/>
                    <a:pt x="1410665" y="894044"/>
                    <a:pt x="1374467" y="978293"/>
                  </a:cubicBezTo>
                  <a:lnTo>
                    <a:pt x="1310428" y="1094436"/>
                  </a:lnTo>
                  <a:lnTo>
                    <a:pt x="1312191" y="1094436"/>
                  </a:lnTo>
                  <a:lnTo>
                    <a:pt x="1312191" y="1095526"/>
                  </a:lnTo>
                  <a:lnTo>
                    <a:pt x="1308373" y="1098076"/>
                  </a:lnTo>
                  <a:lnTo>
                    <a:pt x="1265925" y="1148721"/>
                  </a:lnTo>
                  <a:lnTo>
                    <a:pt x="1198944" y="1251345"/>
                  </a:lnTo>
                  <a:cubicBezTo>
                    <a:pt x="1116695" y="1383858"/>
                    <a:pt x="1063140" y="1501228"/>
                    <a:pt x="1012238" y="1727252"/>
                  </a:cubicBezTo>
                  <a:cubicBezTo>
                    <a:pt x="978304" y="1877935"/>
                    <a:pt x="945453" y="2023313"/>
                    <a:pt x="956561" y="2148671"/>
                  </a:cubicBezTo>
                  <a:lnTo>
                    <a:pt x="956878" y="2174586"/>
                  </a:lnTo>
                  <a:lnTo>
                    <a:pt x="954877" y="2174586"/>
                  </a:lnTo>
                  <a:lnTo>
                    <a:pt x="957128" y="2195972"/>
                  </a:lnTo>
                  <a:cubicBezTo>
                    <a:pt x="957128" y="2323432"/>
                    <a:pt x="849224" y="2426759"/>
                    <a:pt x="716117" y="2426759"/>
                  </a:cubicBezTo>
                  <a:cubicBezTo>
                    <a:pt x="583010" y="2426759"/>
                    <a:pt x="475106" y="2323432"/>
                    <a:pt x="475106" y="2195972"/>
                  </a:cubicBezTo>
                  <a:lnTo>
                    <a:pt x="477358" y="2174586"/>
                  </a:lnTo>
                  <a:lnTo>
                    <a:pt x="475489" y="2174586"/>
                  </a:lnTo>
                  <a:lnTo>
                    <a:pt x="475805" y="2148671"/>
                  </a:lnTo>
                  <a:cubicBezTo>
                    <a:pt x="472341" y="2023313"/>
                    <a:pt x="454063" y="1877935"/>
                    <a:pt x="420128" y="1727252"/>
                  </a:cubicBezTo>
                  <a:cubicBezTo>
                    <a:pt x="369226" y="1501228"/>
                    <a:pt x="313257" y="1383858"/>
                    <a:pt x="231611" y="1251345"/>
                  </a:cubicBezTo>
                  <a:lnTo>
                    <a:pt x="169747" y="1154676"/>
                  </a:lnTo>
                  <a:lnTo>
                    <a:pt x="122169" y="1097909"/>
                  </a:lnTo>
                  <a:lnTo>
                    <a:pt x="121251" y="1096245"/>
                  </a:lnTo>
                  <a:lnTo>
                    <a:pt x="120175" y="1095526"/>
                  </a:lnTo>
                  <a:lnTo>
                    <a:pt x="120175" y="1094436"/>
                  </a:lnTo>
                  <a:lnTo>
                    <a:pt x="120254" y="1094436"/>
                  </a:lnTo>
                  <a:lnTo>
                    <a:pt x="56215" y="978293"/>
                  </a:lnTo>
                  <a:cubicBezTo>
                    <a:pt x="20017" y="894044"/>
                    <a:pt x="0" y="801418"/>
                    <a:pt x="0" y="704190"/>
                  </a:cubicBezTo>
                  <a:cubicBezTo>
                    <a:pt x="0" y="315277"/>
                    <a:pt x="320269" y="0"/>
                    <a:pt x="715341" y="0"/>
                  </a:cubicBezTo>
                  <a:close/>
                </a:path>
              </a:pathLst>
            </a:custGeom>
            <a:solidFill>
              <a:schemeClr val="accent2">
                <a:lumMod val="2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dirty="0"/>
            </a:p>
          </p:txBody>
        </p:sp>
        <p:sp>
          <p:nvSpPr>
            <p:cNvPr id="121" name="Ellipse 120">
              <a:extLst>
                <a:ext uri="{FF2B5EF4-FFF2-40B4-BE49-F238E27FC236}">
                  <a16:creationId xmlns:a16="http://schemas.microsoft.com/office/drawing/2014/main" id="{FF8A8A33-0894-3CAB-76A7-221DA6D21F62}"/>
                </a:ext>
              </a:extLst>
            </p:cNvPr>
            <p:cNvSpPr/>
            <p:nvPr/>
          </p:nvSpPr>
          <p:spPr>
            <a:xfrm>
              <a:off x="4754218" y="3611216"/>
              <a:ext cx="253448" cy="253448"/>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Ellipse 121">
              <a:extLst>
                <a:ext uri="{FF2B5EF4-FFF2-40B4-BE49-F238E27FC236}">
                  <a16:creationId xmlns:a16="http://schemas.microsoft.com/office/drawing/2014/main" id="{6243CB72-B743-7184-B20C-B606024A34C8}"/>
                </a:ext>
              </a:extLst>
            </p:cNvPr>
            <p:cNvSpPr/>
            <p:nvPr/>
          </p:nvSpPr>
          <p:spPr>
            <a:xfrm>
              <a:off x="3048000" y="2759765"/>
              <a:ext cx="1070114" cy="1070114"/>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76" name="Rectangle 3075">
            <a:extLst>
              <a:ext uri="{FF2B5EF4-FFF2-40B4-BE49-F238E27FC236}">
                <a16:creationId xmlns:a16="http://schemas.microsoft.com/office/drawing/2014/main" id="{48EFB7A0-286B-10A9-80D9-979D0CBA307D}"/>
              </a:ext>
            </a:extLst>
          </p:cNvPr>
          <p:cNvSpPr/>
          <p:nvPr/>
        </p:nvSpPr>
        <p:spPr>
          <a:xfrm>
            <a:off x="4635500" y="6469234"/>
            <a:ext cx="2314575" cy="1651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Image 3076">
            <a:extLst>
              <a:ext uri="{FF2B5EF4-FFF2-40B4-BE49-F238E27FC236}">
                <a16:creationId xmlns:a16="http://schemas.microsoft.com/office/drawing/2014/main" id="{65D547C6-6403-0AF4-0FD2-2276BAC775B5}"/>
              </a:ext>
            </a:extLst>
          </p:cNvPr>
          <p:cNvPicPr>
            <a:picLocks noChangeAspect="1"/>
          </p:cNvPicPr>
          <p:nvPr/>
        </p:nvPicPr>
        <p:blipFill>
          <a:blip r:embed="rId3"/>
          <a:srcRect b="15757"/>
          <a:stretch>
            <a:fillRect/>
          </a:stretch>
        </p:blipFill>
        <p:spPr>
          <a:xfrm>
            <a:off x="4260850" y="4314429"/>
            <a:ext cx="469899" cy="395854"/>
          </a:xfrm>
          <a:prstGeom prst="rect">
            <a:avLst/>
          </a:prstGeom>
        </p:spPr>
      </p:pic>
      <p:pic>
        <p:nvPicPr>
          <p:cNvPr id="3078" name="Image 3077">
            <a:extLst>
              <a:ext uri="{FF2B5EF4-FFF2-40B4-BE49-F238E27FC236}">
                <a16:creationId xmlns:a16="http://schemas.microsoft.com/office/drawing/2014/main" id="{E061E723-9664-5984-B7B9-710CC429D305}"/>
              </a:ext>
            </a:extLst>
          </p:cNvPr>
          <p:cNvPicPr>
            <a:picLocks noChangeAspect="1"/>
          </p:cNvPicPr>
          <p:nvPr/>
        </p:nvPicPr>
        <p:blipFill>
          <a:blip r:embed="rId4">
            <a:lum bright="70000" contrast="-70000"/>
          </a:blip>
          <a:srcRect b="14335"/>
          <a:stretch>
            <a:fillRect/>
          </a:stretch>
        </p:blipFill>
        <p:spPr>
          <a:xfrm>
            <a:off x="5521324" y="3884783"/>
            <a:ext cx="587375" cy="503171"/>
          </a:xfrm>
          <a:prstGeom prst="rect">
            <a:avLst/>
          </a:prstGeom>
        </p:spPr>
      </p:pic>
      <p:sp>
        <p:nvSpPr>
          <p:cNvPr id="3079" name="ZoneTexte 3078">
            <a:extLst>
              <a:ext uri="{FF2B5EF4-FFF2-40B4-BE49-F238E27FC236}">
                <a16:creationId xmlns:a16="http://schemas.microsoft.com/office/drawing/2014/main" id="{DE68C07F-FA1D-C5BE-7872-A4525BB20FE6}"/>
              </a:ext>
            </a:extLst>
          </p:cNvPr>
          <p:cNvSpPr txBox="1"/>
          <p:nvPr/>
        </p:nvSpPr>
        <p:spPr>
          <a:xfrm>
            <a:off x="1232717" y="2775122"/>
            <a:ext cx="2697838" cy="1754326"/>
          </a:xfrm>
          <a:prstGeom prst="rect">
            <a:avLst/>
          </a:prstGeom>
          <a:noFill/>
        </p:spPr>
        <p:txBody>
          <a:bodyPr wrap="square" rtlCol="0">
            <a:spAutoFit/>
          </a:bodyPr>
          <a:lstStyle/>
          <a:p>
            <a:r>
              <a:rPr lang="en-GB" sz="1200" b="1" noProof="0" dirty="0">
                <a:latin typeface="Montserrat" pitchFamily="2" charset="77"/>
              </a:rPr>
              <a:t>Feature: </a:t>
            </a:r>
            <a:r>
              <a:rPr lang="en-GB" sz="1200" noProof="0" dirty="0">
                <a:latin typeface="Montserrat" pitchFamily="2" charset="77"/>
              </a:rPr>
              <a:t>Defines a characteristic or property of a product. Features are flexible in structure, with values expressed as single values, ranges, discrete sets, or references to external systems. They provide the building blocks to describe products consistently across domains.</a:t>
            </a:r>
          </a:p>
        </p:txBody>
      </p:sp>
      <p:sp>
        <p:nvSpPr>
          <p:cNvPr id="3080" name="ZoneTexte 3079">
            <a:extLst>
              <a:ext uri="{FF2B5EF4-FFF2-40B4-BE49-F238E27FC236}">
                <a16:creationId xmlns:a16="http://schemas.microsoft.com/office/drawing/2014/main" id="{51808F8B-52D4-FBB8-FB1D-AC17BCDB872B}"/>
              </a:ext>
            </a:extLst>
          </p:cNvPr>
          <p:cNvSpPr txBox="1"/>
          <p:nvPr/>
        </p:nvSpPr>
        <p:spPr>
          <a:xfrm>
            <a:off x="317205" y="4632332"/>
            <a:ext cx="2712598" cy="1938992"/>
          </a:xfrm>
          <a:prstGeom prst="rect">
            <a:avLst/>
          </a:prstGeom>
          <a:noFill/>
        </p:spPr>
        <p:txBody>
          <a:bodyPr wrap="square" rtlCol="0">
            <a:spAutoFit/>
          </a:bodyPr>
          <a:lstStyle/>
          <a:p>
            <a:r>
              <a:rPr lang="en-GB" sz="1200" b="1" noProof="0" dirty="0">
                <a:latin typeface="Montserrat" pitchFamily="2" charset="77"/>
              </a:rPr>
              <a:t>Feature Value Reference System: </a:t>
            </a:r>
            <a:r>
              <a:rPr lang="en-GB" sz="1200" noProof="0" dirty="0">
                <a:latin typeface="Montserrat" pitchFamily="2" charset="77"/>
              </a:rPr>
              <a:t>Provides the contextual framework for interpreting feature values. It defines the authoritative set of codes, identifiers, or measurement systems (e.g., IATA airport codes, ISO currency codes) against which product features are validated and understood.</a:t>
            </a:r>
          </a:p>
        </p:txBody>
      </p:sp>
      <p:sp>
        <p:nvSpPr>
          <p:cNvPr id="3081" name="ZoneTexte 3080">
            <a:extLst>
              <a:ext uri="{FF2B5EF4-FFF2-40B4-BE49-F238E27FC236}">
                <a16:creationId xmlns:a16="http://schemas.microsoft.com/office/drawing/2014/main" id="{28EC1A29-9B3F-4AEC-A2FF-0537EF08D342}"/>
              </a:ext>
            </a:extLst>
          </p:cNvPr>
          <p:cNvSpPr txBox="1"/>
          <p:nvPr/>
        </p:nvSpPr>
        <p:spPr>
          <a:xfrm>
            <a:off x="8119857" y="3286612"/>
            <a:ext cx="3078132" cy="1384995"/>
          </a:xfrm>
          <a:prstGeom prst="rect">
            <a:avLst/>
          </a:prstGeom>
          <a:noFill/>
        </p:spPr>
        <p:txBody>
          <a:bodyPr wrap="square" rtlCol="0">
            <a:spAutoFit/>
          </a:bodyPr>
          <a:lstStyle/>
          <a:p>
            <a:r>
              <a:rPr lang="en-GB" sz="1200" b="1" noProof="0" dirty="0">
                <a:latin typeface="Montserrat" pitchFamily="2" charset="77"/>
              </a:rPr>
              <a:t>Rules</a:t>
            </a:r>
            <a:r>
              <a:rPr lang="en-GB" sz="1200" noProof="0" dirty="0">
                <a:latin typeface="Montserrat" pitchFamily="2" charset="77"/>
              </a:rPr>
              <a:t>: Encapsulate business or operational constraints that govern how products and their features can be defined, combined, or offered. Rules ensure compliance with commercial logic, technical feasibility, or regulatory requirements.</a:t>
            </a:r>
          </a:p>
        </p:txBody>
      </p:sp>
      <p:sp>
        <p:nvSpPr>
          <p:cNvPr id="3082" name="ZoneTexte 3081">
            <a:extLst>
              <a:ext uri="{FF2B5EF4-FFF2-40B4-BE49-F238E27FC236}">
                <a16:creationId xmlns:a16="http://schemas.microsoft.com/office/drawing/2014/main" id="{95114652-9096-8DC0-43ED-AC9C69ACF011}"/>
              </a:ext>
            </a:extLst>
          </p:cNvPr>
          <p:cNvSpPr txBox="1"/>
          <p:nvPr/>
        </p:nvSpPr>
        <p:spPr>
          <a:xfrm>
            <a:off x="8679397" y="4799008"/>
            <a:ext cx="2812018" cy="1754326"/>
          </a:xfrm>
          <a:prstGeom prst="rect">
            <a:avLst/>
          </a:prstGeom>
          <a:noFill/>
        </p:spPr>
        <p:txBody>
          <a:bodyPr wrap="square" rtlCol="0">
            <a:spAutoFit/>
          </a:bodyPr>
          <a:lstStyle/>
          <a:p>
            <a:r>
              <a:rPr lang="en-GB" sz="1200" b="1" noProof="0" dirty="0">
                <a:latin typeface="Montserrat" pitchFamily="2" charset="77"/>
              </a:rPr>
              <a:t>Taxonomy</a:t>
            </a:r>
            <a:r>
              <a:rPr lang="en-GB" sz="1200" noProof="0" dirty="0">
                <a:latin typeface="Montserrat" pitchFamily="2" charset="77"/>
              </a:rPr>
              <a:t>: Represents a semantic term within a controlled vocabulary or classification scheme. Taxonomy concepts enable consistent tagging and grouping of products and features, allowing navigation, filtering, and alignment with business hierarchies.</a:t>
            </a:r>
          </a:p>
        </p:txBody>
      </p:sp>
      <p:pic>
        <p:nvPicPr>
          <p:cNvPr id="3083" name="Image 3082">
            <a:extLst>
              <a:ext uri="{FF2B5EF4-FFF2-40B4-BE49-F238E27FC236}">
                <a16:creationId xmlns:a16="http://schemas.microsoft.com/office/drawing/2014/main" id="{CA1FB204-EFA8-7FA9-69FC-A71E10132735}"/>
              </a:ext>
            </a:extLst>
          </p:cNvPr>
          <p:cNvPicPr>
            <a:picLocks noChangeAspect="1"/>
          </p:cNvPicPr>
          <p:nvPr/>
        </p:nvPicPr>
        <p:blipFill>
          <a:blip r:embed="rId5">
            <a:extLst>
              <a:ext uri="{BEBA8EAE-BF5A-486C-A8C5-ECC9F3942E4B}">
                <a14:imgProps xmlns:a14="http://schemas.microsoft.com/office/drawing/2010/main">
                  <a14:imgLayer r:embed="rId6">
                    <a14:imgEffect>
                      <a14:saturation sat="400000"/>
                    </a14:imgEffect>
                  </a14:imgLayer>
                </a14:imgProps>
              </a:ext>
            </a:extLst>
          </a:blip>
          <a:srcRect b="21667"/>
          <a:stretch>
            <a:fillRect/>
          </a:stretch>
        </p:blipFill>
        <p:spPr>
          <a:xfrm>
            <a:off x="6745092" y="4209738"/>
            <a:ext cx="730295" cy="572064"/>
          </a:xfrm>
          <a:prstGeom prst="rect">
            <a:avLst/>
          </a:prstGeom>
        </p:spPr>
      </p:pic>
      <p:pic>
        <p:nvPicPr>
          <p:cNvPr id="3084" name="Image 3083">
            <a:extLst>
              <a:ext uri="{FF2B5EF4-FFF2-40B4-BE49-F238E27FC236}">
                <a16:creationId xmlns:a16="http://schemas.microsoft.com/office/drawing/2014/main" id="{A95987B4-89C0-A4EF-F9D7-26AD5FD858B9}"/>
              </a:ext>
            </a:extLst>
          </p:cNvPr>
          <p:cNvPicPr>
            <a:picLocks noChangeAspect="1"/>
          </p:cNvPicPr>
          <p:nvPr/>
        </p:nvPicPr>
        <p:blipFill>
          <a:blip r:embed="rId7"/>
          <a:srcRect b="16738"/>
          <a:stretch>
            <a:fillRect/>
          </a:stretch>
        </p:blipFill>
        <p:spPr>
          <a:xfrm>
            <a:off x="3334447" y="5355804"/>
            <a:ext cx="585184" cy="487236"/>
          </a:xfrm>
          <a:prstGeom prst="rect">
            <a:avLst/>
          </a:prstGeom>
        </p:spPr>
      </p:pic>
      <p:pic>
        <p:nvPicPr>
          <p:cNvPr id="3085" name="Image 3084">
            <a:extLst>
              <a:ext uri="{FF2B5EF4-FFF2-40B4-BE49-F238E27FC236}">
                <a16:creationId xmlns:a16="http://schemas.microsoft.com/office/drawing/2014/main" id="{8DD93EFA-3B60-F0B9-0E86-063FC002BDED}"/>
              </a:ext>
            </a:extLst>
          </p:cNvPr>
          <p:cNvPicPr>
            <a:picLocks noChangeAspect="1"/>
          </p:cNvPicPr>
          <p:nvPr/>
        </p:nvPicPr>
        <p:blipFill>
          <a:blip r:embed="rId8"/>
          <a:srcRect b="21832"/>
          <a:stretch>
            <a:fillRect/>
          </a:stretch>
        </p:blipFill>
        <p:spPr>
          <a:xfrm>
            <a:off x="7572287" y="5299800"/>
            <a:ext cx="742772" cy="580604"/>
          </a:xfrm>
          <a:prstGeom prst="rect">
            <a:avLst/>
          </a:prstGeom>
        </p:spPr>
      </p:pic>
    </p:spTree>
    <p:extLst>
      <p:ext uri="{BB962C8B-B14F-4D97-AF65-F5344CB8AC3E}">
        <p14:creationId xmlns:p14="http://schemas.microsoft.com/office/powerpoint/2010/main" val="375306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A3B82-37F3-7523-35FD-4C70C5667E5F}"/>
            </a:ext>
          </a:extLst>
        </p:cNvPr>
        <p:cNvGrpSpPr/>
        <p:nvPr/>
      </p:nvGrpSpPr>
      <p:grpSpPr>
        <a:xfrm>
          <a:off x="0" y="0"/>
          <a:ext cx="0" cy="0"/>
          <a:chOff x="0" y="0"/>
          <a:chExt cx="0" cy="0"/>
        </a:xfrm>
      </p:grpSpPr>
      <p:sp>
        <p:nvSpPr>
          <p:cNvPr id="43" name="Forme libre 42">
            <a:extLst>
              <a:ext uri="{FF2B5EF4-FFF2-40B4-BE49-F238E27FC236}">
                <a16:creationId xmlns:a16="http://schemas.microsoft.com/office/drawing/2014/main" id="{79BEA483-FCB9-124E-8A32-203EC191459B}"/>
              </a:ext>
            </a:extLst>
          </p:cNvPr>
          <p:cNvSpPr/>
          <p:nvPr/>
        </p:nvSpPr>
        <p:spPr>
          <a:xfrm>
            <a:off x="3736551" y="3141907"/>
            <a:ext cx="5428055" cy="3147851"/>
          </a:xfrm>
          <a:custGeom>
            <a:avLst/>
            <a:gdLst>
              <a:gd name="connsiteX0" fmla="*/ 1029240 w 2058480"/>
              <a:gd name="connsiteY0" fmla="*/ 0 h 1094301"/>
              <a:gd name="connsiteX1" fmla="*/ 2058480 w 2058480"/>
              <a:gd name="connsiteY1" fmla="*/ 984459 h 1094301"/>
              <a:gd name="connsiteX2" fmla="*/ 2046904 w 2058480"/>
              <a:gd name="connsiteY2" fmla="*/ 1094301 h 1094301"/>
              <a:gd name="connsiteX3" fmla="*/ 11577 w 2058480"/>
              <a:gd name="connsiteY3" fmla="*/ 1094301 h 1094301"/>
              <a:gd name="connsiteX4" fmla="*/ 0 w 2058480"/>
              <a:gd name="connsiteY4" fmla="*/ 984459 h 1094301"/>
              <a:gd name="connsiteX5" fmla="*/ 1029240 w 2058480"/>
              <a:gd name="connsiteY5" fmla="*/ 0 h 109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8480" h="1094301">
                <a:moveTo>
                  <a:pt x="1029240" y="0"/>
                </a:moveTo>
                <a:cubicBezTo>
                  <a:pt x="1597674" y="0"/>
                  <a:pt x="2058480" y="440757"/>
                  <a:pt x="2058480" y="984459"/>
                </a:cubicBezTo>
                <a:lnTo>
                  <a:pt x="2046904" y="1094301"/>
                </a:lnTo>
                <a:lnTo>
                  <a:pt x="11577" y="1094301"/>
                </a:lnTo>
                <a:lnTo>
                  <a:pt x="0" y="984459"/>
                </a:lnTo>
                <a:cubicBezTo>
                  <a:pt x="0" y="440757"/>
                  <a:pt x="460806" y="0"/>
                  <a:pt x="1029240" y="0"/>
                </a:cubicBezTo>
                <a:close/>
              </a:path>
            </a:pathLst>
          </a:custGeom>
          <a:noFill/>
          <a:ln w="1016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Ellipse 3">
            <a:extLst>
              <a:ext uri="{FF2B5EF4-FFF2-40B4-BE49-F238E27FC236}">
                <a16:creationId xmlns:a16="http://schemas.microsoft.com/office/drawing/2014/main" id="{DE0F4E34-5D2A-F4D5-C531-A359698AC5E9}"/>
              </a:ext>
            </a:extLst>
          </p:cNvPr>
          <p:cNvSpPr/>
          <p:nvPr/>
        </p:nvSpPr>
        <p:spPr>
          <a:xfrm>
            <a:off x="87991" y="273007"/>
            <a:ext cx="1093675" cy="1053978"/>
          </a:xfrm>
          <a:prstGeom prst="ellipse">
            <a:avLst/>
          </a:prstGeom>
          <a:solidFill>
            <a:schemeClr val="accent2">
              <a:lumMod val="50000"/>
              <a:alpha val="8074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2</a:t>
            </a:r>
          </a:p>
        </p:txBody>
      </p:sp>
      <p:sp>
        <p:nvSpPr>
          <p:cNvPr id="5" name="Espace réservé du texte 2">
            <a:extLst>
              <a:ext uri="{FF2B5EF4-FFF2-40B4-BE49-F238E27FC236}">
                <a16:creationId xmlns:a16="http://schemas.microsoft.com/office/drawing/2014/main" id="{E2E8E38F-F6B7-F169-3C2B-5EEFFAA98836}"/>
              </a:ext>
            </a:extLst>
          </p:cNvPr>
          <p:cNvSpPr>
            <a:spLocks noGrp="1"/>
          </p:cNvSpPr>
          <p:nvPr>
            <p:ph type="body" sz="quarter" idx="14"/>
          </p:nvPr>
        </p:nvSpPr>
        <p:spPr>
          <a:xfrm>
            <a:off x="846547" y="332740"/>
            <a:ext cx="8555058" cy="923925"/>
          </a:xfrm>
        </p:spPr>
        <p:txBody>
          <a:bodyPr/>
          <a:lstStyle/>
          <a:p>
            <a:r>
              <a:rPr lang="en-US" dirty="0">
                <a:solidFill>
                  <a:srgbClr val="002060"/>
                </a:solidFill>
              </a:rPr>
              <a:t>Product management Information </a:t>
            </a:r>
            <a:br>
              <a:rPr lang="en-US" dirty="0">
                <a:solidFill>
                  <a:srgbClr val="002060"/>
                </a:solidFill>
              </a:rPr>
            </a:br>
            <a:r>
              <a:rPr lang="en-US" sz="2400" dirty="0">
                <a:solidFill>
                  <a:srgbClr val="002060"/>
                </a:solidFill>
              </a:rPr>
              <a:t>Business Product SCHEMA </a:t>
            </a:r>
            <a:endParaRPr lang="en-US" dirty="0">
              <a:solidFill>
                <a:srgbClr val="002060"/>
              </a:solidFill>
            </a:endParaRPr>
          </a:p>
        </p:txBody>
      </p:sp>
      <p:sp>
        <p:nvSpPr>
          <p:cNvPr id="2" name="ZoneTexte 1">
            <a:extLst>
              <a:ext uri="{FF2B5EF4-FFF2-40B4-BE49-F238E27FC236}">
                <a16:creationId xmlns:a16="http://schemas.microsoft.com/office/drawing/2014/main" id="{10EE7BAC-529E-24E7-D26F-A15AAEE49A50}"/>
              </a:ext>
            </a:extLst>
          </p:cNvPr>
          <p:cNvSpPr txBox="1"/>
          <p:nvPr/>
        </p:nvSpPr>
        <p:spPr>
          <a:xfrm>
            <a:off x="755500" y="1430502"/>
            <a:ext cx="10741084" cy="738664"/>
          </a:xfrm>
          <a:prstGeom prst="rect">
            <a:avLst/>
          </a:prstGeom>
          <a:noFill/>
        </p:spPr>
        <p:txBody>
          <a:bodyPr wrap="square" rtlCol="0">
            <a:spAutoFit/>
          </a:bodyPr>
          <a:lstStyle/>
          <a:p>
            <a:r>
              <a:rPr lang="en-GB" sz="1400" noProof="0" dirty="0">
                <a:latin typeface="Montserrat" pitchFamily="2" charset="77"/>
              </a:rPr>
              <a:t>We define some Business Product Schemas build upon all the elements from the previous slide. This layer </a:t>
            </a:r>
            <a:r>
              <a:rPr lang="en-GB" sz="1400" b="1" noProof="0" dirty="0">
                <a:latin typeface="Montserrat" pitchFamily="2" charset="77"/>
              </a:rPr>
              <a:t>specializes</a:t>
            </a:r>
            <a:r>
              <a:rPr lang="en-GB" sz="1400" noProof="0" dirty="0">
                <a:latin typeface="Montserrat" pitchFamily="2" charset="77"/>
              </a:rPr>
              <a:t> the generic model for a specific class of products. It defines the common features shared by all products of the same class.</a:t>
            </a:r>
          </a:p>
        </p:txBody>
      </p:sp>
      <p:sp>
        <p:nvSpPr>
          <p:cNvPr id="7" name="Forme libre 6">
            <a:extLst>
              <a:ext uri="{FF2B5EF4-FFF2-40B4-BE49-F238E27FC236}">
                <a16:creationId xmlns:a16="http://schemas.microsoft.com/office/drawing/2014/main" id="{ABF0A38C-BBA9-A09E-B55B-0682E49F4BE8}"/>
              </a:ext>
            </a:extLst>
          </p:cNvPr>
          <p:cNvSpPr/>
          <p:nvPr/>
        </p:nvSpPr>
        <p:spPr>
          <a:xfrm>
            <a:off x="5494719" y="5211145"/>
            <a:ext cx="2058480" cy="1094301"/>
          </a:xfrm>
          <a:custGeom>
            <a:avLst/>
            <a:gdLst>
              <a:gd name="connsiteX0" fmla="*/ 1029240 w 2058480"/>
              <a:gd name="connsiteY0" fmla="*/ 0 h 1094301"/>
              <a:gd name="connsiteX1" fmla="*/ 2058480 w 2058480"/>
              <a:gd name="connsiteY1" fmla="*/ 984459 h 1094301"/>
              <a:gd name="connsiteX2" fmla="*/ 2046904 w 2058480"/>
              <a:gd name="connsiteY2" fmla="*/ 1094301 h 1094301"/>
              <a:gd name="connsiteX3" fmla="*/ 11577 w 2058480"/>
              <a:gd name="connsiteY3" fmla="*/ 1094301 h 1094301"/>
              <a:gd name="connsiteX4" fmla="*/ 0 w 2058480"/>
              <a:gd name="connsiteY4" fmla="*/ 984459 h 1094301"/>
              <a:gd name="connsiteX5" fmla="*/ 1029240 w 2058480"/>
              <a:gd name="connsiteY5" fmla="*/ 0 h 109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8480" h="1094301">
                <a:moveTo>
                  <a:pt x="1029240" y="0"/>
                </a:moveTo>
                <a:cubicBezTo>
                  <a:pt x="1597674" y="0"/>
                  <a:pt x="2058480" y="440757"/>
                  <a:pt x="2058480" y="984459"/>
                </a:cubicBezTo>
                <a:lnTo>
                  <a:pt x="2046904" y="1094301"/>
                </a:lnTo>
                <a:lnTo>
                  <a:pt x="11577" y="1094301"/>
                </a:lnTo>
                <a:lnTo>
                  <a:pt x="0" y="984459"/>
                </a:lnTo>
                <a:cubicBezTo>
                  <a:pt x="0" y="440757"/>
                  <a:pt x="460806" y="0"/>
                  <a:pt x="1029240" y="0"/>
                </a:cubicBezTo>
                <a:close/>
              </a:path>
            </a:pathLst>
          </a:custGeom>
          <a:noFill/>
          <a:ln w="1016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Ellipse 7">
            <a:extLst>
              <a:ext uri="{FF2B5EF4-FFF2-40B4-BE49-F238E27FC236}">
                <a16:creationId xmlns:a16="http://schemas.microsoft.com/office/drawing/2014/main" id="{B7661554-40A8-5375-1E84-AFDD13794474}"/>
              </a:ext>
            </a:extLst>
          </p:cNvPr>
          <p:cNvSpPr/>
          <p:nvPr/>
        </p:nvSpPr>
        <p:spPr>
          <a:xfrm>
            <a:off x="5349266" y="5673481"/>
            <a:ext cx="512265" cy="512265"/>
          </a:xfrm>
          <a:prstGeom prst="ellipse">
            <a:avLst/>
          </a:prstGeom>
          <a:solidFill>
            <a:schemeClr val="accent2">
              <a:lumMod val="25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lipse 8">
            <a:extLst>
              <a:ext uri="{FF2B5EF4-FFF2-40B4-BE49-F238E27FC236}">
                <a16:creationId xmlns:a16="http://schemas.microsoft.com/office/drawing/2014/main" id="{4527E2E4-AC5B-3694-9A72-95CC5A51ED76}"/>
              </a:ext>
            </a:extLst>
          </p:cNvPr>
          <p:cNvSpPr/>
          <p:nvPr/>
        </p:nvSpPr>
        <p:spPr>
          <a:xfrm>
            <a:off x="5640225" y="5156234"/>
            <a:ext cx="523147" cy="523147"/>
          </a:xfrm>
          <a:prstGeom prst="ellipse">
            <a:avLst/>
          </a:prstGeom>
          <a:solidFill>
            <a:schemeClr val="accent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a:extLst>
              <a:ext uri="{FF2B5EF4-FFF2-40B4-BE49-F238E27FC236}">
                <a16:creationId xmlns:a16="http://schemas.microsoft.com/office/drawing/2014/main" id="{5BA926D2-72BA-9A8B-52B4-8777A750DCD1}"/>
              </a:ext>
            </a:extLst>
          </p:cNvPr>
          <p:cNvSpPr/>
          <p:nvPr/>
        </p:nvSpPr>
        <p:spPr>
          <a:xfrm>
            <a:off x="6266403" y="4953774"/>
            <a:ext cx="447383" cy="447383"/>
          </a:xfrm>
          <a:prstGeom prst="ellipse">
            <a:avLst/>
          </a:prstGeom>
          <a:solidFill>
            <a:schemeClr val="accent2">
              <a:lumMod val="75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lipse 10">
            <a:extLst>
              <a:ext uri="{FF2B5EF4-FFF2-40B4-BE49-F238E27FC236}">
                <a16:creationId xmlns:a16="http://schemas.microsoft.com/office/drawing/2014/main" id="{89B85E6E-D495-38F5-0FB1-0FA5ADBF34B6}"/>
              </a:ext>
            </a:extLst>
          </p:cNvPr>
          <p:cNvSpPr/>
          <p:nvPr/>
        </p:nvSpPr>
        <p:spPr>
          <a:xfrm>
            <a:off x="6898975" y="5126574"/>
            <a:ext cx="507271" cy="507271"/>
          </a:xfrm>
          <a:prstGeom prst="ellipse">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a:extLst>
              <a:ext uri="{FF2B5EF4-FFF2-40B4-BE49-F238E27FC236}">
                <a16:creationId xmlns:a16="http://schemas.microsoft.com/office/drawing/2014/main" id="{2E34B3C3-DB32-CE53-F19A-5BAC28FA9FA3}"/>
              </a:ext>
            </a:extLst>
          </p:cNvPr>
          <p:cNvSpPr/>
          <p:nvPr/>
        </p:nvSpPr>
        <p:spPr>
          <a:xfrm>
            <a:off x="7234509" y="5624808"/>
            <a:ext cx="496873" cy="496873"/>
          </a:xfrm>
          <a:prstGeom prst="ellipse">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orme libre 12">
            <a:extLst>
              <a:ext uri="{FF2B5EF4-FFF2-40B4-BE49-F238E27FC236}">
                <a16:creationId xmlns:a16="http://schemas.microsoft.com/office/drawing/2014/main" id="{44F19937-3D57-83A8-F5FE-EFCC5C6BF338}"/>
              </a:ext>
            </a:extLst>
          </p:cNvPr>
          <p:cNvSpPr/>
          <p:nvPr/>
        </p:nvSpPr>
        <p:spPr>
          <a:xfrm>
            <a:off x="5677703" y="5376634"/>
            <a:ext cx="1716515" cy="823437"/>
          </a:xfrm>
          <a:custGeom>
            <a:avLst/>
            <a:gdLst>
              <a:gd name="connsiteX0" fmla="*/ 858257 w 1716515"/>
              <a:gd name="connsiteY0" fmla="*/ 0 h 823437"/>
              <a:gd name="connsiteX1" fmla="*/ 1712285 w 1716515"/>
              <a:gd name="connsiteY1" fmla="*/ 742715 h 823437"/>
              <a:gd name="connsiteX2" fmla="*/ 1716515 w 1716515"/>
              <a:gd name="connsiteY2" fmla="*/ 823437 h 823437"/>
              <a:gd name="connsiteX3" fmla="*/ 0 w 1716515"/>
              <a:gd name="connsiteY3" fmla="*/ 823437 h 823437"/>
              <a:gd name="connsiteX4" fmla="*/ 4229 w 1716515"/>
              <a:gd name="connsiteY4" fmla="*/ 742715 h 823437"/>
              <a:gd name="connsiteX5" fmla="*/ 858257 w 1716515"/>
              <a:gd name="connsiteY5" fmla="*/ 0 h 82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6515" h="823437">
                <a:moveTo>
                  <a:pt x="858257" y="0"/>
                </a:moveTo>
                <a:cubicBezTo>
                  <a:pt x="1302739" y="0"/>
                  <a:pt x="1668323" y="325543"/>
                  <a:pt x="1712285" y="742715"/>
                </a:cubicBezTo>
                <a:lnTo>
                  <a:pt x="1716515" y="823437"/>
                </a:lnTo>
                <a:lnTo>
                  <a:pt x="0" y="823437"/>
                </a:lnTo>
                <a:lnTo>
                  <a:pt x="4229" y="742715"/>
                </a:lnTo>
                <a:cubicBezTo>
                  <a:pt x="48191" y="325543"/>
                  <a:pt x="413775" y="0"/>
                  <a:pt x="858257" y="0"/>
                </a:cubicBezTo>
                <a:close/>
              </a:path>
            </a:pathLst>
          </a:custGeom>
          <a:solidFill>
            <a:schemeClr val="tx1">
              <a:lumMod val="90000"/>
              <a:lumOff val="1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sz="1200" b="1" dirty="0">
                <a:latin typeface="Montserrat" pitchFamily="2" charset="77"/>
              </a:rPr>
              <a:t>Core Assets</a:t>
            </a:r>
          </a:p>
          <a:p>
            <a:pPr algn="ctr"/>
            <a:r>
              <a:rPr lang="en-US" sz="1100" dirty="0">
                <a:latin typeface="Montserrat" pitchFamily="2" charset="77"/>
              </a:rPr>
              <a:t>All linked together</a:t>
            </a:r>
          </a:p>
        </p:txBody>
      </p:sp>
      <p:sp>
        <p:nvSpPr>
          <p:cNvPr id="14" name="Rectangle 13">
            <a:extLst>
              <a:ext uri="{FF2B5EF4-FFF2-40B4-BE49-F238E27FC236}">
                <a16:creationId xmlns:a16="http://schemas.microsoft.com/office/drawing/2014/main" id="{22E1F5C1-5F3C-84EA-0AEE-3E8607547250}"/>
              </a:ext>
            </a:extLst>
          </p:cNvPr>
          <p:cNvSpPr/>
          <p:nvPr/>
        </p:nvSpPr>
        <p:spPr>
          <a:xfrm>
            <a:off x="3625926" y="6223316"/>
            <a:ext cx="5587252" cy="1651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Image 14">
            <a:extLst>
              <a:ext uri="{FF2B5EF4-FFF2-40B4-BE49-F238E27FC236}">
                <a16:creationId xmlns:a16="http://schemas.microsoft.com/office/drawing/2014/main" id="{6C75AEAF-D56B-5CA5-CB3C-F73F3E3C4C78}"/>
              </a:ext>
            </a:extLst>
          </p:cNvPr>
          <p:cNvPicPr>
            <a:picLocks noChangeAspect="1"/>
          </p:cNvPicPr>
          <p:nvPr/>
        </p:nvPicPr>
        <p:blipFill>
          <a:blip r:embed="rId2"/>
          <a:srcRect b="15757"/>
          <a:stretch>
            <a:fillRect/>
          </a:stretch>
        </p:blipFill>
        <p:spPr>
          <a:xfrm>
            <a:off x="5719057" y="5260428"/>
            <a:ext cx="337365" cy="284204"/>
          </a:xfrm>
          <a:prstGeom prst="rect">
            <a:avLst/>
          </a:prstGeom>
        </p:spPr>
      </p:pic>
      <p:pic>
        <p:nvPicPr>
          <p:cNvPr id="16" name="Image 15">
            <a:extLst>
              <a:ext uri="{FF2B5EF4-FFF2-40B4-BE49-F238E27FC236}">
                <a16:creationId xmlns:a16="http://schemas.microsoft.com/office/drawing/2014/main" id="{B9CA1B5D-E1A9-525A-64ED-BA6A55F9B2F0}"/>
              </a:ext>
            </a:extLst>
          </p:cNvPr>
          <p:cNvPicPr>
            <a:picLocks noChangeAspect="1"/>
          </p:cNvPicPr>
          <p:nvPr/>
        </p:nvPicPr>
        <p:blipFill>
          <a:blip r:embed="rId3">
            <a:lum bright="70000" contrast="-70000"/>
          </a:blip>
          <a:srcRect b="14335"/>
          <a:stretch>
            <a:fillRect/>
          </a:stretch>
        </p:blipFill>
        <p:spPr>
          <a:xfrm>
            <a:off x="6295951" y="4990581"/>
            <a:ext cx="429140" cy="367620"/>
          </a:xfrm>
          <a:prstGeom prst="rect">
            <a:avLst/>
          </a:prstGeom>
        </p:spPr>
      </p:pic>
      <p:pic>
        <p:nvPicPr>
          <p:cNvPr id="17" name="Image 16">
            <a:extLst>
              <a:ext uri="{FF2B5EF4-FFF2-40B4-BE49-F238E27FC236}">
                <a16:creationId xmlns:a16="http://schemas.microsoft.com/office/drawing/2014/main" id="{A0339BD6-7CDC-E1C3-EEFF-512881F5F7F3}"/>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rcRect b="21667"/>
          <a:stretch>
            <a:fillRect/>
          </a:stretch>
        </p:blipFill>
        <p:spPr>
          <a:xfrm>
            <a:off x="6871649" y="5155737"/>
            <a:ext cx="516842" cy="404859"/>
          </a:xfrm>
          <a:prstGeom prst="rect">
            <a:avLst/>
          </a:prstGeom>
        </p:spPr>
      </p:pic>
      <p:pic>
        <p:nvPicPr>
          <p:cNvPr id="18" name="Image 17">
            <a:extLst>
              <a:ext uri="{FF2B5EF4-FFF2-40B4-BE49-F238E27FC236}">
                <a16:creationId xmlns:a16="http://schemas.microsoft.com/office/drawing/2014/main" id="{2D344025-E0CC-F75F-B346-24333793C4B3}"/>
              </a:ext>
            </a:extLst>
          </p:cNvPr>
          <p:cNvPicPr>
            <a:picLocks noChangeAspect="1"/>
          </p:cNvPicPr>
          <p:nvPr/>
        </p:nvPicPr>
        <p:blipFill>
          <a:blip r:embed="rId6"/>
          <a:srcRect b="16738"/>
          <a:stretch>
            <a:fillRect/>
          </a:stretch>
        </p:blipFill>
        <p:spPr>
          <a:xfrm>
            <a:off x="5387459" y="5724754"/>
            <a:ext cx="476720" cy="396927"/>
          </a:xfrm>
          <a:prstGeom prst="rect">
            <a:avLst/>
          </a:prstGeom>
        </p:spPr>
      </p:pic>
      <p:pic>
        <p:nvPicPr>
          <p:cNvPr id="19" name="Image 18">
            <a:extLst>
              <a:ext uri="{FF2B5EF4-FFF2-40B4-BE49-F238E27FC236}">
                <a16:creationId xmlns:a16="http://schemas.microsoft.com/office/drawing/2014/main" id="{D3FD3D04-A29E-65E4-6F01-60E71940346C}"/>
              </a:ext>
            </a:extLst>
          </p:cNvPr>
          <p:cNvPicPr>
            <a:picLocks noChangeAspect="1"/>
          </p:cNvPicPr>
          <p:nvPr/>
        </p:nvPicPr>
        <p:blipFill>
          <a:blip r:embed="rId7"/>
          <a:srcRect b="21832"/>
          <a:stretch>
            <a:fillRect/>
          </a:stretch>
        </p:blipFill>
        <p:spPr>
          <a:xfrm>
            <a:off x="7228326" y="5650995"/>
            <a:ext cx="465864" cy="364153"/>
          </a:xfrm>
          <a:prstGeom prst="rect">
            <a:avLst/>
          </a:prstGeom>
        </p:spPr>
      </p:pic>
      <p:sp>
        <p:nvSpPr>
          <p:cNvPr id="25" name="Rectangle : coins arrondis 24">
            <a:extLst>
              <a:ext uri="{FF2B5EF4-FFF2-40B4-BE49-F238E27FC236}">
                <a16:creationId xmlns:a16="http://schemas.microsoft.com/office/drawing/2014/main" id="{A4D72F50-5084-9B22-9CB3-E4356CE06EC3}"/>
              </a:ext>
            </a:extLst>
          </p:cNvPr>
          <p:cNvSpPr/>
          <p:nvPr/>
        </p:nvSpPr>
        <p:spPr>
          <a:xfrm>
            <a:off x="5663750" y="2028511"/>
            <a:ext cx="2060293" cy="1562583"/>
          </a:xfrm>
          <a:prstGeom prst="roundRect">
            <a:avLst>
              <a:gd name="adj" fmla="val 3334"/>
            </a:avLst>
          </a:prstGeom>
          <a:solidFill>
            <a:schemeClr val="accent2">
              <a:lumMod val="75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sp>
        <p:nvSpPr>
          <p:cNvPr id="27" name="Rectangle : coins arrondis 26">
            <a:extLst>
              <a:ext uri="{FF2B5EF4-FFF2-40B4-BE49-F238E27FC236}">
                <a16:creationId xmlns:a16="http://schemas.microsoft.com/office/drawing/2014/main" id="{6C741E28-77C1-A4B9-1555-3D377D015C36}"/>
              </a:ext>
            </a:extLst>
          </p:cNvPr>
          <p:cNvSpPr/>
          <p:nvPr/>
        </p:nvSpPr>
        <p:spPr>
          <a:xfrm>
            <a:off x="1774424" y="2407304"/>
            <a:ext cx="3080515" cy="1975568"/>
          </a:xfrm>
          <a:prstGeom prst="roundRect">
            <a:avLst>
              <a:gd name="adj" fmla="val 4074"/>
            </a:avLst>
          </a:prstGeom>
          <a:solidFill>
            <a:schemeClr val="accent2">
              <a:lumMod val="50000"/>
            </a:schemeClr>
          </a:solidFill>
          <a:ln>
            <a:solidFill>
              <a:schemeClr val="bg2">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sp>
        <p:nvSpPr>
          <p:cNvPr id="28" name="Rectangle : coins arrondis 27">
            <a:extLst>
              <a:ext uri="{FF2B5EF4-FFF2-40B4-BE49-F238E27FC236}">
                <a16:creationId xmlns:a16="http://schemas.microsoft.com/office/drawing/2014/main" id="{AF6C54A7-DCEC-2828-7A8B-29B3B4BC67DE}"/>
              </a:ext>
            </a:extLst>
          </p:cNvPr>
          <p:cNvSpPr/>
          <p:nvPr/>
        </p:nvSpPr>
        <p:spPr>
          <a:xfrm rot="16200000">
            <a:off x="5167966" y="2609177"/>
            <a:ext cx="1479631" cy="403186"/>
          </a:xfrm>
          <a:prstGeom prst="roundRect">
            <a:avLst/>
          </a:prstGeom>
          <a:solidFill>
            <a:schemeClr val="accent2">
              <a:lumMod val="75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ontserrat" pitchFamily="2" charset="77"/>
              </a:rPr>
              <a:t>Transport</a:t>
            </a:r>
          </a:p>
        </p:txBody>
      </p:sp>
      <p:pic>
        <p:nvPicPr>
          <p:cNvPr id="29" name="Image 28">
            <a:extLst>
              <a:ext uri="{FF2B5EF4-FFF2-40B4-BE49-F238E27FC236}">
                <a16:creationId xmlns:a16="http://schemas.microsoft.com/office/drawing/2014/main" id="{3C3E49F7-A905-08E5-1348-006BBC5BD6C5}"/>
              </a:ext>
            </a:extLst>
          </p:cNvPr>
          <p:cNvPicPr>
            <a:picLocks noChangeAspect="1"/>
          </p:cNvPicPr>
          <p:nvPr/>
        </p:nvPicPr>
        <p:blipFill>
          <a:blip r:embed="rId3">
            <a:lum bright="70000" contrast="-70000"/>
          </a:blip>
          <a:srcRect b="14335"/>
          <a:stretch>
            <a:fillRect/>
          </a:stretch>
        </p:blipFill>
        <p:spPr>
          <a:xfrm>
            <a:off x="6183478" y="3048233"/>
            <a:ext cx="429140" cy="367620"/>
          </a:xfrm>
          <a:prstGeom prst="rect">
            <a:avLst/>
          </a:prstGeom>
        </p:spPr>
      </p:pic>
      <p:sp>
        <p:nvSpPr>
          <p:cNvPr id="30" name="Rectangle : coins arrondis 29">
            <a:extLst>
              <a:ext uri="{FF2B5EF4-FFF2-40B4-BE49-F238E27FC236}">
                <a16:creationId xmlns:a16="http://schemas.microsoft.com/office/drawing/2014/main" id="{6CBE357F-4B08-CFC0-9403-281FD7BA1E84}"/>
              </a:ext>
            </a:extLst>
          </p:cNvPr>
          <p:cNvSpPr/>
          <p:nvPr/>
        </p:nvSpPr>
        <p:spPr>
          <a:xfrm rot="16200000">
            <a:off x="1135463" y="3138863"/>
            <a:ext cx="1821935" cy="424406"/>
          </a:xfrm>
          <a:prstGeom prst="roundRect">
            <a:avLst/>
          </a:prstGeom>
          <a:solidFill>
            <a:schemeClr val="accent2">
              <a:lumMod val="50000"/>
            </a:schemeClr>
          </a:solidFill>
          <a:ln>
            <a:solidFill>
              <a:schemeClr val="bg2">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ontserrat" pitchFamily="2" charset="77"/>
              </a:rPr>
              <a:t>Features</a:t>
            </a:r>
          </a:p>
        </p:txBody>
      </p:sp>
      <p:sp>
        <p:nvSpPr>
          <p:cNvPr id="31" name="Rectangle : coins arrondis 30">
            <a:extLst>
              <a:ext uri="{FF2B5EF4-FFF2-40B4-BE49-F238E27FC236}">
                <a16:creationId xmlns:a16="http://schemas.microsoft.com/office/drawing/2014/main" id="{C6B1AB5D-C890-84E2-D5B4-28050F93A72F}"/>
              </a:ext>
            </a:extLst>
          </p:cNvPr>
          <p:cNvSpPr/>
          <p:nvPr/>
        </p:nvSpPr>
        <p:spPr>
          <a:xfrm>
            <a:off x="6165318" y="2078671"/>
            <a:ext cx="1479631" cy="403186"/>
          </a:xfrm>
          <a:prstGeom prst="roundRect">
            <a:avLst/>
          </a:prstGeom>
          <a:solidFill>
            <a:schemeClr val="accent2">
              <a:lumMod val="75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Montserrat" pitchFamily="2" charset="77"/>
              </a:rPr>
              <a:t>Name</a:t>
            </a:r>
          </a:p>
        </p:txBody>
      </p:sp>
      <p:sp>
        <p:nvSpPr>
          <p:cNvPr id="32" name="Rectangle : coins arrondis 31">
            <a:extLst>
              <a:ext uri="{FF2B5EF4-FFF2-40B4-BE49-F238E27FC236}">
                <a16:creationId xmlns:a16="http://schemas.microsoft.com/office/drawing/2014/main" id="{8E53CF09-A10B-7EF1-6223-54514D705F12}"/>
              </a:ext>
            </a:extLst>
          </p:cNvPr>
          <p:cNvSpPr/>
          <p:nvPr/>
        </p:nvSpPr>
        <p:spPr>
          <a:xfrm>
            <a:off x="6167247" y="2532013"/>
            <a:ext cx="1479631" cy="403186"/>
          </a:xfrm>
          <a:prstGeom prst="roundRect">
            <a:avLst/>
          </a:prstGeom>
          <a:solidFill>
            <a:schemeClr val="accent2">
              <a:lumMod val="75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Montserrat" pitchFamily="2" charset="77"/>
              </a:rPr>
              <a:t>Type</a:t>
            </a:r>
          </a:p>
        </p:txBody>
      </p:sp>
      <p:sp>
        <p:nvSpPr>
          <p:cNvPr id="33" name="Rectangle : coins arrondis 32">
            <a:extLst>
              <a:ext uri="{FF2B5EF4-FFF2-40B4-BE49-F238E27FC236}">
                <a16:creationId xmlns:a16="http://schemas.microsoft.com/office/drawing/2014/main" id="{CAE027E7-32C5-0872-4D4F-A146A28EAA6C}"/>
              </a:ext>
            </a:extLst>
          </p:cNvPr>
          <p:cNvSpPr/>
          <p:nvPr/>
        </p:nvSpPr>
        <p:spPr>
          <a:xfrm>
            <a:off x="2335687" y="2445426"/>
            <a:ext cx="2484864" cy="378758"/>
          </a:xfrm>
          <a:prstGeom prst="roundRect">
            <a:avLst>
              <a:gd name="adj" fmla="val 12787"/>
            </a:avLst>
          </a:prstGeom>
          <a:solidFill>
            <a:schemeClr val="accent2">
              <a:lumMod val="50000"/>
            </a:schemeClr>
          </a:solidFill>
          <a:ln>
            <a:solidFill>
              <a:schemeClr val="bg2">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Montserrat" pitchFamily="2" charset="77"/>
              </a:rPr>
              <a:t>Departure Station</a:t>
            </a:r>
          </a:p>
        </p:txBody>
      </p:sp>
      <p:sp>
        <p:nvSpPr>
          <p:cNvPr id="34" name="Rectangle : coins arrondis 33">
            <a:extLst>
              <a:ext uri="{FF2B5EF4-FFF2-40B4-BE49-F238E27FC236}">
                <a16:creationId xmlns:a16="http://schemas.microsoft.com/office/drawing/2014/main" id="{F2ED1B69-A721-6D64-5745-44AA55475209}"/>
              </a:ext>
            </a:extLst>
          </p:cNvPr>
          <p:cNvSpPr/>
          <p:nvPr/>
        </p:nvSpPr>
        <p:spPr>
          <a:xfrm>
            <a:off x="2336537" y="2880311"/>
            <a:ext cx="2445379" cy="393784"/>
          </a:xfrm>
          <a:prstGeom prst="roundRect">
            <a:avLst>
              <a:gd name="adj" fmla="val 14556"/>
            </a:avLst>
          </a:prstGeom>
          <a:solidFill>
            <a:schemeClr val="accent2">
              <a:lumMod val="50000"/>
            </a:schemeClr>
          </a:solidFill>
          <a:ln>
            <a:solidFill>
              <a:schemeClr val="bg2">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Montserrat" pitchFamily="2" charset="77"/>
              </a:rPr>
              <a:t>Arrival Station</a:t>
            </a:r>
          </a:p>
        </p:txBody>
      </p:sp>
      <p:sp>
        <p:nvSpPr>
          <p:cNvPr id="35" name="Rectangle : coins arrondis 34">
            <a:extLst>
              <a:ext uri="{FF2B5EF4-FFF2-40B4-BE49-F238E27FC236}">
                <a16:creationId xmlns:a16="http://schemas.microsoft.com/office/drawing/2014/main" id="{BAD65108-C35F-0B54-3CB5-69B158957103}"/>
              </a:ext>
            </a:extLst>
          </p:cNvPr>
          <p:cNvSpPr/>
          <p:nvPr/>
        </p:nvSpPr>
        <p:spPr>
          <a:xfrm>
            <a:off x="2331775" y="3327986"/>
            <a:ext cx="2450141" cy="393784"/>
          </a:xfrm>
          <a:prstGeom prst="roundRect">
            <a:avLst>
              <a:gd name="adj" fmla="val 14556"/>
            </a:avLst>
          </a:prstGeom>
          <a:solidFill>
            <a:schemeClr val="accent2">
              <a:lumMod val="50000"/>
            </a:schemeClr>
          </a:solidFill>
          <a:ln>
            <a:solidFill>
              <a:schemeClr val="bg2">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Montserrat" pitchFamily="2" charset="77"/>
              </a:rPr>
              <a:t>Distance</a:t>
            </a:r>
          </a:p>
        </p:txBody>
      </p:sp>
      <p:sp>
        <p:nvSpPr>
          <p:cNvPr id="36" name="Rectangle : coins arrondis 35">
            <a:extLst>
              <a:ext uri="{FF2B5EF4-FFF2-40B4-BE49-F238E27FC236}">
                <a16:creationId xmlns:a16="http://schemas.microsoft.com/office/drawing/2014/main" id="{57F44A11-62CB-EBC3-4AFE-AF8407BE486D}"/>
              </a:ext>
            </a:extLst>
          </p:cNvPr>
          <p:cNvSpPr/>
          <p:nvPr/>
        </p:nvSpPr>
        <p:spPr>
          <a:xfrm>
            <a:off x="8128515" y="4182689"/>
            <a:ext cx="2518929" cy="634680"/>
          </a:xfrm>
          <a:prstGeom prst="roundRect">
            <a:avLst>
              <a:gd name="adj" fmla="val 3334"/>
            </a:avLst>
          </a:prstGeom>
          <a:solidFill>
            <a:schemeClr val="accent2">
              <a:lumMod val="75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ontserrat" pitchFamily="2" charset="77"/>
              </a:rPr>
              <a:t>Generic Rules</a:t>
            </a:r>
          </a:p>
          <a:p>
            <a:pPr algn="ctr"/>
            <a:r>
              <a:rPr lang="en-US" sz="1050" dirty="0">
                <a:latin typeface="Montserrat" pitchFamily="2" charset="77"/>
              </a:rPr>
              <a:t>Valid for </a:t>
            </a:r>
            <a:r>
              <a:rPr lang="en-US" sz="1050" b="1" dirty="0">
                <a:latin typeface="Montserrat" pitchFamily="2" charset="77"/>
              </a:rPr>
              <a:t>all</a:t>
            </a:r>
            <a:r>
              <a:rPr lang="en-US" sz="1050" dirty="0">
                <a:latin typeface="Montserrat" pitchFamily="2" charset="77"/>
              </a:rPr>
              <a:t> Transport products</a:t>
            </a:r>
          </a:p>
        </p:txBody>
      </p:sp>
      <p:sp>
        <p:nvSpPr>
          <p:cNvPr id="37" name="Rectangle : coins arrondis 36">
            <a:extLst>
              <a:ext uri="{FF2B5EF4-FFF2-40B4-BE49-F238E27FC236}">
                <a16:creationId xmlns:a16="http://schemas.microsoft.com/office/drawing/2014/main" id="{9F4320CE-B81D-79CF-F0CE-2911A4496381}"/>
              </a:ext>
            </a:extLst>
          </p:cNvPr>
          <p:cNvSpPr/>
          <p:nvPr/>
        </p:nvSpPr>
        <p:spPr>
          <a:xfrm>
            <a:off x="8373771" y="5163579"/>
            <a:ext cx="3032799" cy="669493"/>
          </a:xfrm>
          <a:prstGeom prst="roundRect">
            <a:avLst>
              <a:gd name="adj" fmla="val 3334"/>
            </a:avLst>
          </a:prstGeom>
          <a:solidFill>
            <a:schemeClr val="accent2">
              <a:lumMod val="75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ontserrat" pitchFamily="2" charset="77"/>
              </a:rPr>
              <a:t>Generic Taxonomy Tags</a:t>
            </a:r>
          </a:p>
          <a:p>
            <a:pPr algn="ctr"/>
            <a:r>
              <a:rPr lang="en-US" sz="1000" dirty="0">
                <a:latin typeface="Montserrat" pitchFamily="2" charset="77"/>
              </a:rPr>
              <a:t>Valid for </a:t>
            </a:r>
            <a:r>
              <a:rPr lang="en-US" sz="1000" b="1" dirty="0">
                <a:latin typeface="Montserrat" pitchFamily="2" charset="77"/>
              </a:rPr>
              <a:t>all</a:t>
            </a:r>
            <a:r>
              <a:rPr lang="en-US" sz="1000" dirty="0">
                <a:latin typeface="Montserrat" pitchFamily="2" charset="77"/>
              </a:rPr>
              <a:t> Transport products</a:t>
            </a:r>
          </a:p>
        </p:txBody>
      </p:sp>
      <p:sp>
        <p:nvSpPr>
          <p:cNvPr id="38" name="Rectangle : coins arrondis 37">
            <a:extLst>
              <a:ext uri="{FF2B5EF4-FFF2-40B4-BE49-F238E27FC236}">
                <a16:creationId xmlns:a16="http://schemas.microsoft.com/office/drawing/2014/main" id="{67D4298A-4A53-7027-F564-7670F19FBB75}"/>
              </a:ext>
            </a:extLst>
          </p:cNvPr>
          <p:cNvSpPr/>
          <p:nvPr/>
        </p:nvSpPr>
        <p:spPr>
          <a:xfrm>
            <a:off x="1545841" y="4598614"/>
            <a:ext cx="3080515" cy="1802185"/>
          </a:xfrm>
          <a:prstGeom prst="roundRect">
            <a:avLst>
              <a:gd name="adj" fmla="val 4074"/>
            </a:avLst>
          </a:prstGeom>
          <a:solidFill>
            <a:schemeClr val="accent2">
              <a:lumMod val="25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sp>
        <p:nvSpPr>
          <p:cNvPr id="39" name="Rectangle : coins arrondis 38">
            <a:extLst>
              <a:ext uri="{FF2B5EF4-FFF2-40B4-BE49-F238E27FC236}">
                <a16:creationId xmlns:a16="http://schemas.microsoft.com/office/drawing/2014/main" id="{7F335FF7-440A-7C60-6FF7-5075CFFE9B0F}"/>
              </a:ext>
            </a:extLst>
          </p:cNvPr>
          <p:cNvSpPr/>
          <p:nvPr/>
        </p:nvSpPr>
        <p:spPr>
          <a:xfrm rot="16200000">
            <a:off x="1008486" y="5286442"/>
            <a:ext cx="1711318" cy="424406"/>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Montserrat" pitchFamily="2" charset="77"/>
              </a:rPr>
              <a:t>Reference </a:t>
            </a:r>
            <a:endParaRPr lang="en-US" dirty="0">
              <a:latin typeface="Montserrat" pitchFamily="2" charset="77"/>
            </a:endParaRPr>
          </a:p>
        </p:txBody>
      </p:sp>
      <p:sp>
        <p:nvSpPr>
          <p:cNvPr id="40" name="Rectangle : coins arrondis 39">
            <a:extLst>
              <a:ext uri="{FF2B5EF4-FFF2-40B4-BE49-F238E27FC236}">
                <a16:creationId xmlns:a16="http://schemas.microsoft.com/office/drawing/2014/main" id="{F000DE85-9771-74E3-DD3B-570A09FBB700}"/>
              </a:ext>
            </a:extLst>
          </p:cNvPr>
          <p:cNvSpPr/>
          <p:nvPr/>
        </p:nvSpPr>
        <p:spPr>
          <a:xfrm>
            <a:off x="2160059" y="4642856"/>
            <a:ext cx="2373884" cy="393784"/>
          </a:xfrm>
          <a:prstGeom prst="roundRect">
            <a:avLst>
              <a:gd name="adj" fmla="val 14556"/>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atin typeface="Montserrat" pitchFamily="2" charset="77"/>
              </a:rPr>
              <a:t>IATA Stations</a:t>
            </a:r>
            <a:endParaRPr lang="en-US" dirty="0">
              <a:latin typeface="Montserrat" pitchFamily="2" charset="77"/>
            </a:endParaRPr>
          </a:p>
        </p:txBody>
      </p:sp>
      <p:sp>
        <p:nvSpPr>
          <p:cNvPr id="41" name="Rectangle : coins arrondis 40">
            <a:extLst>
              <a:ext uri="{FF2B5EF4-FFF2-40B4-BE49-F238E27FC236}">
                <a16:creationId xmlns:a16="http://schemas.microsoft.com/office/drawing/2014/main" id="{583BF0E1-E73F-5F81-950A-371F236B6208}"/>
              </a:ext>
            </a:extLst>
          </p:cNvPr>
          <p:cNvSpPr/>
          <p:nvPr/>
        </p:nvSpPr>
        <p:spPr>
          <a:xfrm>
            <a:off x="2170472" y="5080772"/>
            <a:ext cx="2347973" cy="393784"/>
          </a:xfrm>
          <a:prstGeom prst="roundRect">
            <a:avLst>
              <a:gd name="adj" fmla="val 14556"/>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Montserrat" pitchFamily="2" charset="77"/>
              </a:rPr>
              <a:t>UIC Stations</a:t>
            </a:r>
          </a:p>
        </p:txBody>
      </p:sp>
      <p:sp>
        <p:nvSpPr>
          <p:cNvPr id="42" name="Rectangle : coins arrondis 41">
            <a:extLst>
              <a:ext uri="{FF2B5EF4-FFF2-40B4-BE49-F238E27FC236}">
                <a16:creationId xmlns:a16="http://schemas.microsoft.com/office/drawing/2014/main" id="{347683B6-AD54-6654-6D19-C6869691C271}"/>
              </a:ext>
            </a:extLst>
          </p:cNvPr>
          <p:cNvSpPr/>
          <p:nvPr/>
        </p:nvSpPr>
        <p:spPr>
          <a:xfrm>
            <a:off x="2169525" y="5524367"/>
            <a:ext cx="2333421" cy="393784"/>
          </a:xfrm>
          <a:prstGeom prst="roundRect">
            <a:avLst>
              <a:gd name="adj" fmla="val 14556"/>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Montserrat" pitchFamily="2" charset="77"/>
              </a:rPr>
              <a:t>ISO 80000 Metric</a:t>
            </a:r>
          </a:p>
        </p:txBody>
      </p:sp>
      <p:pic>
        <p:nvPicPr>
          <p:cNvPr id="44" name="Image 43">
            <a:extLst>
              <a:ext uri="{FF2B5EF4-FFF2-40B4-BE49-F238E27FC236}">
                <a16:creationId xmlns:a16="http://schemas.microsoft.com/office/drawing/2014/main" id="{7837C1CE-EF1F-8E4F-5FAF-70E0D79DEFCD}"/>
              </a:ext>
            </a:extLst>
          </p:cNvPr>
          <p:cNvPicPr>
            <a:picLocks noChangeAspect="1"/>
          </p:cNvPicPr>
          <p:nvPr/>
        </p:nvPicPr>
        <p:blipFill>
          <a:blip r:embed="rId2"/>
          <a:srcRect b="15757"/>
          <a:stretch>
            <a:fillRect/>
          </a:stretch>
        </p:blipFill>
        <p:spPr>
          <a:xfrm>
            <a:off x="1336219" y="2110967"/>
            <a:ext cx="748992" cy="630968"/>
          </a:xfrm>
          <a:prstGeom prst="rect">
            <a:avLst/>
          </a:prstGeom>
        </p:spPr>
      </p:pic>
      <p:pic>
        <p:nvPicPr>
          <p:cNvPr id="45" name="Image 44">
            <a:extLst>
              <a:ext uri="{FF2B5EF4-FFF2-40B4-BE49-F238E27FC236}">
                <a16:creationId xmlns:a16="http://schemas.microsoft.com/office/drawing/2014/main" id="{0B61AE3C-7E6D-EB38-3E2A-9EB617F54BB8}"/>
              </a:ext>
            </a:extLst>
          </p:cNvPr>
          <p:cNvPicPr>
            <a:picLocks noChangeAspect="1"/>
          </p:cNvPicPr>
          <p:nvPr/>
        </p:nvPicPr>
        <p:blipFill>
          <a:blip r:embed="rId6"/>
          <a:srcRect b="16738"/>
          <a:stretch>
            <a:fillRect/>
          </a:stretch>
        </p:blipFill>
        <p:spPr>
          <a:xfrm>
            <a:off x="1090402" y="4288218"/>
            <a:ext cx="899246" cy="748731"/>
          </a:xfrm>
          <a:prstGeom prst="rect">
            <a:avLst/>
          </a:prstGeom>
        </p:spPr>
      </p:pic>
      <p:pic>
        <p:nvPicPr>
          <p:cNvPr id="46" name="Image 45">
            <a:extLst>
              <a:ext uri="{FF2B5EF4-FFF2-40B4-BE49-F238E27FC236}">
                <a16:creationId xmlns:a16="http://schemas.microsoft.com/office/drawing/2014/main" id="{E9C5A379-ECE7-C284-95B6-B0793EC42E6E}"/>
              </a:ext>
            </a:extLst>
          </p:cNvPr>
          <p:cNvPicPr>
            <a:picLocks noChangeAspect="1"/>
          </p:cNvPicPr>
          <p:nvPr/>
        </p:nvPicPr>
        <p:blipFill>
          <a:blip r:embed="rId7"/>
          <a:srcRect b="21832"/>
          <a:stretch>
            <a:fillRect/>
          </a:stretch>
        </p:blipFill>
        <p:spPr>
          <a:xfrm>
            <a:off x="10847111" y="4743119"/>
            <a:ext cx="893544" cy="698460"/>
          </a:xfrm>
          <a:prstGeom prst="rect">
            <a:avLst/>
          </a:prstGeom>
        </p:spPr>
      </p:pic>
      <p:pic>
        <p:nvPicPr>
          <p:cNvPr id="47" name="Image 46">
            <a:extLst>
              <a:ext uri="{FF2B5EF4-FFF2-40B4-BE49-F238E27FC236}">
                <a16:creationId xmlns:a16="http://schemas.microsoft.com/office/drawing/2014/main" id="{BC34B89D-3DAD-674D-3C75-129843AF5C3B}"/>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rcRect b="21667"/>
          <a:stretch>
            <a:fillRect/>
          </a:stretch>
        </p:blipFill>
        <p:spPr>
          <a:xfrm>
            <a:off x="10126746" y="3729734"/>
            <a:ext cx="886006" cy="694038"/>
          </a:xfrm>
          <a:prstGeom prst="rect">
            <a:avLst/>
          </a:prstGeom>
        </p:spPr>
      </p:pic>
      <p:cxnSp>
        <p:nvCxnSpPr>
          <p:cNvPr id="49" name="Connecteur droit avec flèche 48">
            <a:extLst>
              <a:ext uri="{FF2B5EF4-FFF2-40B4-BE49-F238E27FC236}">
                <a16:creationId xmlns:a16="http://schemas.microsoft.com/office/drawing/2014/main" id="{5F3C62AD-0406-5C67-AC21-EAF369316DBB}"/>
              </a:ext>
            </a:extLst>
          </p:cNvPr>
          <p:cNvCxnSpPr>
            <a:cxnSpLocks/>
            <a:endCxn id="10" idx="0"/>
          </p:cNvCxnSpPr>
          <p:nvPr/>
        </p:nvCxnSpPr>
        <p:spPr>
          <a:xfrm>
            <a:off x="6490095" y="3595607"/>
            <a:ext cx="0" cy="1358167"/>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9DFC901D-F644-FF6C-22A6-72B6FE2209DE}"/>
              </a:ext>
            </a:extLst>
          </p:cNvPr>
          <p:cNvCxnSpPr>
            <a:cxnSpLocks/>
            <a:stCxn id="36" idx="1"/>
          </p:cNvCxnSpPr>
          <p:nvPr/>
        </p:nvCxnSpPr>
        <p:spPr>
          <a:xfrm flipH="1">
            <a:off x="7335520" y="4500029"/>
            <a:ext cx="792995" cy="712051"/>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839A9338-871B-0ABE-DD85-3376C61E857E}"/>
              </a:ext>
            </a:extLst>
          </p:cNvPr>
          <p:cNvCxnSpPr>
            <a:cxnSpLocks/>
            <a:stCxn id="37" idx="1"/>
            <a:endCxn id="19" idx="3"/>
          </p:cNvCxnSpPr>
          <p:nvPr/>
        </p:nvCxnSpPr>
        <p:spPr>
          <a:xfrm flipH="1">
            <a:off x="7694190" y="5498326"/>
            <a:ext cx="679581" cy="334746"/>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56" name="Connecteur droit avec flèche 55">
            <a:extLst>
              <a:ext uri="{FF2B5EF4-FFF2-40B4-BE49-F238E27FC236}">
                <a16:creationId xmlns:a16="http://schemas.microsoft.com/office/drawing/2014/main" id="{0C8025D0-A002-BF7C-CDB4-E984DA66443D}"/>
              </a:ext>
            </a:extLst>
          </p:cNvPr>
          <p:cNvCxnSpPr>
            <a:cxnSpLocks/>
            <a:endCxn id="9" idx="0"/>
          </p:cNvCxnSpPr>
          <p:nvPr/>
        </p:nvCxnSpPr>
        <p:spPr>
          <a:xfrm>
            <a:off x="4828411" y="3905573"/>
            <a:ext cx="1073388" cy="1250661"/>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59" name="Connecteur droit avec flèche 58">
            <a:extLst>
              <a:ext uri="{FF2B5EF4-FFF2-40B4-BE49-F238E27FC236}">
                <a16:creationId xmlns:a16="http://schemas.microsoft.com/office/drawing/2014/main" id="{44BA8846-5E36-EB10-026D-CE1DC259A3E5}"/>
              </a:ext>
            </a:extLst>
          </p:cNvPr>
          <p:cNvCxnSpPr>
            <a:cxnSpLocks/>
            <a:endCxn id="8" idx="2"/>
          </p:cNvCxnSpPr>
          <p:nvPr/>
        </p:nvCxnSpPr>
        <p:spPr>
          <a:xfrm>
            <a:off x="4564940" y="5749871"/>
            <a:ext cx="784326" cy="179743"/>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72" name="Rectangle : coins arrondis 71">
            <a:extLst>
              <a:ext uri="{FF2B5EF4-FFF2-40B4-BE49-F238E27FC236}">
                <a16:creationId xmlns:a16="http://schemas.microsoft.com/office/drawing/2014/main" id="{1A074486-B5CC-4C20-D28A-47A946FB8B7B}"/>
              </a:ext>
            </a:extLst>
          </p:cNvPr>
          <p:cNvSpPr/>
          <p:nvPr/>
        </p:nvSpPr>
        <p:spPr>
          <a:xfrm>
            <a:off x="2329192" y="3790352"/>
            <a:ext cx="2437226" cy="393784"/>
          </a:xfrm>
          <a:prstGeom prst="roundRect">
            <a:avLst>
              <a:gd name="adj" fmla="val 14556"/>
            </a:avLst>
          </a:prstGeom>
          <a:solidFill>
            <a:schemeClr val="accent2">
              <a:lumMod val="50000"/>
            </a:schemeClr>
          </a:solidFill>
          <a:ln>
            <a:solidFill>
              <a:schemeClr val="bg2">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Montserrat" pitchFamily="2" charset="77"/>
              </a:rPr>
              <a:t>…</a:t>
            </a:r>
          </a:p>
        </p:txBody>
      </p:sp>
      <p:sp>
        <p:nvSpPr>
          <p:cNvPr id="73" name="Rectangle : coins arrondis 72">
            <a:extLst>
              <a:ext uri="{FF2B5EF4-FFF2-40B4-BE49-F238E27FC236}">
                <a16:creationId xmlns:a16="http://schemas.microsoft.com/office/drawing/2014/main" id="{860DC665-CF87-5BBE-E4F5-18B58062A232}"/>
              </a:ext>
            </a:extLst>
          </p:cNvPr>
          <p:cNvSpPr/>
          <p:nvPr/>
        </p:nvSpPr>
        <p:spPr>
          <a:xfrm>
            <a:off x="2135945" y="5971234"/>
            <a:ext cx="2382500" cy="367573"/>
          </a:xfrm>
          <a:prstGeom prst="roundRect">
            <a:avLst>
              <a:gd name="adj" fmla="val 14556"/>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Montserrat" pitchFamily="2" charset="77"/>
              </a:rPr>
              <a:t>…</a:t>
            </a:r>
          </a:p>
        </p:txBody>
      </p:sp>
      <p:sp>
        <p:nvSpPr>
          <p:cNvPr id="74" name="Rectangle : coins arrondis 73">
            <a:extLst>
              <a:ext uri="{FF2B5EF4-FFF2-40B4-BE49-F238E27FC236}">
                <a16:creationId xmlns:a16="http://schemas.microsoft.com/office/drawing/2014/main" id="{4E66422B-4DF8-F728-2EE6-F6B510159D1D}"/>
              </a:ext>
            </a:extLst>
          </p:cNvPr>
          <p:cNvSpPr/>
          <p:nvPr/>
        </p:nvSpPr>
        <p:spPr>
          <a:xfrm>
            <a:off x="6180163" y="3009876"/>
            <a:ext cx="1479631" cy="403186"/>
          </a:xfrm>
          <a:prstGeom prst="roundRect">
            <a:avLst/>
          </a:prstGeom>
          <a:solidFill>
            <a:schemeClr val="accent2">
              <a:lumMod val="75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Montserrat" pitchFamily="2" charset="77"/>
              </a:rPr>
              <a:t>…</a:t>
            </a:r>
          </a:p>
        </p:txBody>
      </p:sp>
      <p:pic>
        <p:nvPicPr>
          <p:cNvPr id="75" name="Image 74">
            <a:extLst>
              <a:ext uri="{FF2B5EF4-FFF2-40B4-BE49-F238E27FC236}">
                <a16:creationId xmlns:a16="http://schemas.microsoft.com/office/drawing/2014/main" id="{223415CE-916E-EB8D-76B6-EB6186BED97A}"/>
              </a:ext>
            </a:extLst>
          </p:cNvPr>
          <p:cNvPicPr>
            <a:picLocks noChangeAspect="1"/>
          </p:cNvPicPr>
          <p:nvPr/>
        </p:nvPicPr>
        <p:blipFill>
          <a:blip r:embed="rId3"/>
          <a:srcRect b="14335"/>
          <a:stretch>
            <a:fillRect/>
          </a:stretch>
        </p:blipFill>
        <p:spPr>
          <a:xfrm>
            <a:off x="7279403" y="1795863"/>
            <a:ext cx="853187" cy="730877"/>
          </a:xfrm>
          <a:prstGeom prst="rect">
            <a:avLst/>
          </a:prstGeom>
        </p:spPr>
      </p:pic>
      <p:sp>
        <p:nvSpPr>
          <p:cNvPr id="76" name="Triangle 75">
            <a:extLst>
              <a:ext uri="{FF2B5EF4-FFF2-40B4-BE49-F238E27FC236}">
                <a16:creationId xmlns:a16="http://schemas.microsoft.com/office/drawing/2014/main" id="{F44E6015-0E75-618D-6FBF-8DDE2608ADE3}"/>
              </a:ext>
            </a:extLst>
          </p:cNvPr>
          <p:cNvSpPr/>
          <p:nvPr/>
        </p:nvSpPr>
        <p:spPr>
          <a:xfrm rot="3555402">
            <a:off x="5076383" y="3239147"/>
            <a:ext cx="433953" cy="356461"/>
          </a:xfrm>
          <a:prstGeom prst="triangle">
            <a:avLst/>
          </a:prstGeom>
          <a:solidFill>
            <a:schemeClr val="accent4">
              <a:lumMod val="75000"/>
            </a:schemeClr>
          </a:solidFill>
          <a:ln w="1016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Triangle 76">
            <a:extLst>
              <a:ext uri="{FF2B5EF4-FFF2-40B4-BE49-F238E27FC236}">
                <a16:creationId xmlns:a16="http://schemas.microsoft.com/office/drawing/2014/main" id="{715B34A7-82FF-6DEA-AAE9-960DB1BCED13}"/>
              </a:ext>
            </a:extLst>
          </p:cNvPr>
          <p:cNvSpPr/>
          <p:nvPr/>
        </p:nvSpPr>
        <p:spPr>
          <a:xfrm rot="11659528">
            <a:off x="7900862" y="3625227"/>
            <a:ext cx="433953" cy="356461"/>
          </a:xfrm>
          <a:prstGeom prst="triangle">
            <a:avLst/>
          </a:prstGeom>
          <a:solidFill>
            <a:schemeClr val="accent4">
              <a:lumMod val="75000"/>
            </a:schemeClr>
          </a:solidFill>
          <a:ln w="1016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5268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ED318-2E00-08A3-F6CD-30754C3FAFF3}"/>
            </a:ext>
          </a:extLst>
        </p:cNvPr>
        <p:cNvGrpSpPr/>
        <p:nvPr/>
      </p:nvGrpSpPr>
      <p:grpSpPr>
        <a:xfrm>
          <a:off x="0" y="0"/>
          <a:ext cx="0" cy="0"/>
          <a:chOff x="0" y="0"/>
          <a:chExt cx="0" cy="0"/>
        </a:xfrm>
      </p:grpSpPr>
      <p:sp>
        <p:nvSpPr>
          <p:cNvPr id="6" name="Ellipse 5">
            <a:extLst>
              <a:ext uri="{FF2B5EF4-FFF2-40B4-BE49-F238E27FC236}">
                <a16:creationId xmlns:a16="http://schemas.microsoft.com/office/drawing/2014/main" id="{88C0F3DE-D9B9-5F05-216B-79FA3DFC51DA}"/>
              </a:ext>
            </a:extLst>
          </p:cNvPr>
          <p:cNvSpPr/>
          <p:nvPr/>
        </p:nvSpPr>
        <p:spPr>
          <a:xfrm>
            <a:off x="65856" y="269031"/>
            <a:ext cx="1104929" cy="1056855"/>
          </a:xfrm>
          <a:prstGeom prst="ellipse">
            <a:avLst/>
          </a:prstGeom>
          <a:solidFill>
            <a:schemeClr val="accent2">
              <a:lumMod val="2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3</a:t>
            </a:r>
          </a:p>
        </p:txBody>
      </p:sp>
      <p:sp>
        <p:nvSpPr>
          <p:cNvPr id="5" name="Espace réservé du texte 2">
            <a:extLst>
              <a:ext uri="{FF2B5EF4-FFF2-40B4-BE49-F238E27FC236}">
                <a16:creationId xmlns:a16="http://schemas.microsoft.com/office/drawing/2014/main" id="{6863199F-888A-DCDC-DF7F-1A8A898E309D}"/>
              </a:ext>
            </a:extLst>
          </p:cNvPr>
          <p:cNvSpPr>
            <a:spLocks noGrp="1"/>
          </p:cNvSpPr>
          <p:nvPr>
            <p:ph type="body" sz="quarter" idx="14"/>
          </p:nvPr>
        </p:nvSpPr>
        <p:spPr>
          <a:xfrm>
            <a:off x="842542" y="334748"/>
            <a:ext cx="8555058" cy="923925"/>
          </a:xfrm>
        </p:spPr>
        <p:txBody>
          <a:bodyPr/>
          <a:lstStyle/>
          <a:p>
            <a:r>
              <a:rPr lang="en-US" dirty="0">
                <a:solidFill>
                  <a:srgbClr val="002060"/>
                </a:solidFill>
              </a:rPr>
              <a:t>Product management Information </a:t>
            </a:r>
            <a:br>
              <a:rPr lang="en-US" dirty="0">
                <a:solidFill>
                  <a:srgbClr val="002060"/>
                </a:solidFill>
              </a:rPr>
            </a:br>
            <a:r>
              <a:rPr lang="en-US" sz="2400" dirty="0">
                <a:solidFill>
                  <a:srgbClr val="002060"/>
                </a:solidFill>
              </a:rPr>
              <a:t>Concrete Product</a:t>
            </a:r>
            <a:endParaRPr lang="en-US" dirty="0">
              <a:solidFill>
                <a:srgbClr val="002060"/>
              </a:solidFill>
            </a:endParaRPr>
          </a:p>
        </p:txBody>
      </p:sp>
      <p:sp>
        <p:nvSpPr>
          <p:cNvPr id="4" name="ZoneTexte 3">
            <a:extLst>
              <a:ext uri="{FF2B5EF4-FFF2-40B4-BE49-F238E27FC236}">
                <a16:creationId xmlns:a16="http://schemas.microsoft.com/office/drawing/2014/main" id="{D5C23778-451B-DB4D-1518-74662329E61C}"/>
              </a:ext>
            </a:extLst>
          </p:cNvPr>
          <p:cNvSpPr txBox="1"/>
          <p:nvPr/>
        </p:nvSpPr>
        <p:spPr>
          <a:xfrm>
            <a:off x="3130566" y="2444059"/>
            <a:ext cx="5070683" cy="646331"/>
          </a:xfrm>
          <a:prstGeom prst="rect">
            <a:avLst/>
          </a:prstGeom>
          <a:noFill/>
        </p:spPr>
        <p:txBody>
          <a:bodyPr wrap="none" rtlCol="0">
            <a:spAutoFit/>
          </a:bodyPr>
          <a:lstStyle/>
          <a:p>
            <a:r>
              <a:rPr lang="en-US" dirty="0"/>
              <a:t>Transport product</a:t>
            </a:r>
          </a:p>
          <a:p>
            <a:r>
              <a:rPr lang="en-US" dirty="0"/>
              <a:t>CDG – YUL use the features from the 124 ticket</a:t>
            </a:r>
          </a:p>
        </p:txBody>
      </p:sp>
    </p:spTree>
    <p:extLst>
      <p:ext uri="{BB962C8B-B14F-4D97-AF65-F5344CB8AC3E}">
        <p14:creationId xmlns:p14="http://schemas.microsoft.com/office/powerpoint/2010/main" val="1819057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272A3-82BA-5D2E-84C3-EA6BBBAE79F6}"/>
            </a:ext>
          </a:extLst>
        </p:cNvPr>
        <p:cNvGrpSpPr/>
        <p:nvPr/>
      </p:nvGrpSpPr>
      <p:grpSpPr>
        <a:xfrm>
          <a:off x="0" y="0"/>
          <a:ext cx="0" cy="0"/>
          <a:chOff x="0" y="0"/>
          <a:chExt cx="0" cy="0"/>
        </a:xfrm>
      </p:grpSpPr>
      <p:sp>
        <p:nvSpPr>
          <p:cNvPr id="6" name="Ellipse 5">
            <a:extLst>
              <a:ext uri="{FF2B5EF4-FFF2-40B4-BE49-F238E27FC236}">
                <a16:creationId xmlns:a16="http://schemas.microsoft.com/office/drawing/2014/main" id="{891110FB-4E37-031D-14B8-A3D67E2F6645}"/>
              </a:ext>
            </a:extLst>
          </p:cNvPr>
          <p:cNvSpPr/>
          <p:nvPr/>
        </p:nvSpPr>
        <p:spPr>
          <a:xfrm>
            <a:off x="65856" y="269031"/>
            <a:ext cx="1104929" cy="1056855"/>
          </a:xfrm>
          <a:prstGeom prst="ellipse">
            <a:avLst/>
          </a:prstGeom>
          <a:solidFill>
            <a:schemeClr val="bg2">
              <a:lumMod val="5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4</a:t>
            </a:r>
          </a:p>
        </p:txBody>
      </p:sp>
      <p:sp>
        <p:nvSpPr>
          <p:cNvPr id="5" name="Espace réservé du texte 2">
            <a:extLst>
              <a:ext uri="{FF2B5EF4-FFF2-40B4-BE49-F238E27FC236}">
                <a16:creationId xmlns:a16="http://schemas.microsoft.com/office/drawing/2014/main" id="{5E3C7B94-A950-61ED-76F5-EA64E099C889}"/>
              </a:ext>
            </a:extLst>
          </p:cNvPr>
          <p:cNvSpPr>
            <a:spLocks noGrp="1"/>
          </p:cNvSpPr>
          <p:nvPr>
            <p:ph type="body" sz="quarter" idx="14"/>
          </p:nvPr>
        </p:nvSpPr>
        <p:spPr>
          <a:xfrm>
            <a:off x="842542" y="334748"/>
            <a:ext cx="8555058" cy="923925"/>
          </a:xfrm>
        </p:spPr>
        <p:txBody>
          <a:bodyPr/>
          <a:lstStyle/>
          <a:p>
            <a:r>
              <a:rPr lang="en-US" dirty="0">
                <a:solidFill>
                  <a:srgbClr val="002060"/>
                </a:solidFill>
              </a:rPr>
              <a:t>Product management Information </a:t>
            </a:r>
            <a:br>
              <a:rPr lang="en-US" dirty="0">
                <a:solidFill>
                  <a:srgbClr val="002060"/>
                </a:solidFill>
              </a:rPr>
            </a:br>
            <a:r>
              <a:rPr lang="en-US" sz="2400" dirty="0">
                <a:solidFill>
                  <a:srgbClr val="002060"/>
                </a:solidFill>
              </a:rPr>
              <a:t>Rules</a:t>
            </a:r>
            <a:endParaRPr lang="en-US" dirty="0">
              <a:solidFill>
                <a:srgbClr val="002060"/>
              </a:solidFill>
            </a:endParaRPr>
          </a:p>
        </p:txBody>
      </p:sp>
      <p:sp>
        <p:nvSpPr>
          <p:cNvPr id="2" name="ZoneTexte 1">
            <a:extLst>
              <a:ext uri="{FF2B5EF4-FFF2-40B4-BE49-F238E27FC236}">
                <a16:creationId xmlns:a16="http://schemas.microsoft.com/office/drawing/2014/main" id="{A20812FF-7662-587B-BAA0-CEBAC14C3275}"/>
              </a:ext>
            </a:extLst>
          </p:cNvPr>
          <p:cNvSpPr txBox="1"/>
          <p:nvPr/>
        </p:nvSpPr>
        <p:spPr>
          <a:xfrm>
            <a:off x="1626887" y="2017339"/>
            <a:ext cx="7750793" cy="2031325"/>
          </a:xfrm>
          <a:prstGeom prst="rect">
            <a:avLst/>
          </a:prstGeom>
          <a:noFill/>
        </p:spPr>
        <p:txBody>
          <a:bodyPr wrap="square" rtlCol="0">
            <a:spAutoFit/>
          </a:bodyPr>
          <a:lstStyle/>
          <a:p>
            <a:r>
              <a:rPr lang="en-US" dirty="0"/>
              <a:t>Illustrate a rule on the product</a:t>
            </a:r>
          </a:p>
          <a:p>
            <a:r>
              <a:rPr lang="en-US" dirty="0"/>
              <a:t>CDG – YUL ( channel etc. … ) illustrating the supplier's point of view to be considered by a retailer in order to know if he can reasonable y ask for that product with a high degree of probability to obtain a positive answers.</a:t>
            </a:r>
          </a:p>
          <a:p>
            <a:r>
              <a:rPr lang="en-US" dirty="0"/>
              <a:t>Remark: The only leftover uncertainty should be the availability of the product ( i.e. stock ) as this is not communicated by a supplier to a retailer in all cases. </a:t>
            </a:r>
          </a:p>
        </p:txBody>
      </p:sp>
    </p:spTree>
    <p:extLst>
      <p:ext uri="{BB962C8B-B14F-4D97-AF65-F5344CB8AC3E}">
        <p14:creationId xmlns:p14="http://schemas.microsoft.com/office/powerpoint/2010/main" val="16775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2245A-2505-B187-FF86-90251A81D6B1}"/>
            </a:ext>
          </a:extLst>
        </p:cNvPr>
        <p:cNvGrpSpPr/>
        <p:nvPr/>
      </p:nvGrpSpPr>
      <p:grpSpPr>
        <a:xfrm>
          <a:off x="0" y="0"/>
          <a:ext cx="0" cy="0"/>
          <a:chOff x="0" y="0"/>
          <a:chExt cx="0" cy="0"/>
        </a:xfrm>
      </p:grpSpPr>
      <p:sp>
        <p:nvSpPr>
          <p:cNvPr id="6" name="Ellipse 5">
            <a:extLst>
              <a:ext uri="{FF2B5EF4-FFF2-40B4-BE49-F238E27FC236}">
                <a16:creationId xmlns:a16="http://schemas.microsoft.com/office/drawing/2014/main" id="{C566798D-2288-4204-CFB9-03D1226F87FC}"/>
              </a:ext>
            </a:extLst>
          </p:cNvPr>
          <p:cNvSpPr/>
          <p:nvPr/>
        </p:nvSpPr>
        <p:spPr>
          <a:xfrm>
            <a:off x="65856" y="269031"/>
            <a:ext cx="1104929" cy="1056855"/>
          </a:xfrm>
          <a:prstGeom prst="ellipse">
            <a:avLst/>
          </a:prstGeom>
          <a:solidFill>
            <a:schemeClr val="bg2">
              <a:lumMod val="5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5</a:t>
            </a:r>
          </a:p>
        </p:txBody>
      </p:sp>
      <p:sp>
        <p:nvSpPr>
          <p:cNvPr id="5" name="Espace réservé du texte 2">
            <a:extLst>
              <a:ext uri="{FF2B5EF4-FFF2-40B4-BE49-F238E27FC236}">
                <a16:creationId xmlns:a16="http://schemas.microsoft.com/office/drawing/2014/main" id="{027037BB-D412-563A-D4BA-E103F605D2CC}"/>
              </a:ext>
            </a:extLst>
          </p:cNvPr>
          <p:cNvSpPr>
            <a:spLocks noGrp="1"/>
          </p:cNvSpPr>
          <p:nvPr>
            <p:ph type="body" sz="quarter" idx="14"/>
          </p:nvPr>
        </p:nvSpPr>
        <p:spPr>
          <a:xfrm>
            <a:off x="842542" y="334748"/>
            <a:ext cx="8555058" cy="923925"/>
          </a:xfrm>
        </p:spPr>
        <p:txBody>
          <a:bodyPr/>
          <a:lstStyle/>
          <a:p>
            <a:r>
              <a:rPr lang="en-US" dirty="0">
                <a:solidFill>
                  <a:srgbClr val="002060"/>
                </a:solidFill>
              </a:rPr>
              <a:t>Product management Information </a:t>
            </a:r>
            <a:br>
              <a:rPr lang="en-US" dirty="0">
                <a:solidFill>
                  <a:srgbClr val="002060"/>
                </a:solidFill>
              </a:rPr>
            </a:br>
            <a:r>
              <a:rPr lang="en-US" sz="2400" dirty="0">
                <a:solidFill>
                  <a:srgbClr val="002060"/>
                </a:solidFill>
              </a:rPr>
              <a:t>Taxonomy</a:t>
            </a:r>
            <a:endParaRPr lang="en-US" dirty="0">
              <a:solidFill>
                <a:srgbClr val="002060"/>
              </a:solidFill>
            </a:endParaRPr>
          </a:p>
        </p:txBody>
      </p:sp>
    </p:spTree>
    <p:extLst>
      <p:ext uri="{BB962C8B-B14F-4D97-AF65-F5344CB8AC3E}">
        <p14:creationId xmlns:p14="http://schemas.microsoft.com/office/powerpoint/2010/main" val="2847598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FD867-07CD-4692-9B79-313B8413FCDF}"/>
            </a:ext>
          </a:extLst>
        </p:cNvPr>
        <p:cNvGrpSpPr/>
        <p:nvPr/>
      </p:nvGrpSpPr>
      <p:grpSpPr>
        <a:xfrm>
          <a:off x="0" y="0"/>
          <a:ext cx="0" cy="0"/>
          <a:chOff x="0" y="0"/>
          <a:chExt cx="0" cy="0"/>
        </a:xfrm>
      </p:grpSpPr>
      <p:sp>
        <p:nvSpPr>
          <p:cNvPr id="4" name="Ellipse 3">
            <a:extLst>
              <a:ext uri="{FF2B5EF4-FFF2-40B4-BE49-F238E27FC236}">
                <a16:creationId xmlns:a16="http://schemas.microsoft.com/office/drawing/2014/main" id="{D28CF21B-574E-2F6B-05C8-33C81B565948}"/>
              </a:ext>
            </a:extLst>
          </p:cNvPr>
          <p:cNvSpPr/>
          <p:nvPr/>
        </p:nvSpPr>
        <p:spPr>
          <a:xfrm>
            <a:off x="87991" y="273007"/>
            <a:ext cx="1093675" cy="1053978"/>
          </a:xfrm>
          <a:prstGeom prst="ellipse">
            <a:avLst/>
          </a:prstGeom>
          <a:solidFill>
            <a:schemeClr val="accent2">
              <a:lumMod val="50000"/>
              <a:alpha val="8074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2</a:t>
            </a:r>
          </a:p>
        </p:txBody>
      </p:sp>
      <p:sp>
        <p:nvSpPr>
          <p:cNvPr id="5" name="Espace réservé du texte 2">
            <a:extLst>
              <a:ext uri="{FF2B5EF4-FFF2-40B4-BE49-F238E27FC236}">
                <a16:creationId xmlns:a16="http://schemas.microsoft.com/office/drawing/2014/main" id="{A1EB7325-7B19-03E4-02B8-69BD5177033A}"/>
              </a:ext>
            </a:extLst>
          </p:cNvPr>
          <p:cNvSpPr>
            <a:spLocks noGrp="1"/>
          </p:cNvSpPr>
          <p:nvPr>
            <p:ph type="body" sz="quarter" idx="14"/>
          </p:nvPr>
        </p:nvSpPr>
        <p:spPr>
          <a:xfrm>
            <a:off x="846547" y="332740"/>
            <a:ext cx="8555058" cy="923925"/>
          </a:xfrm>
        </p:spPr>
        <p:txBody>
          <a:bodyPr/>
          <a:lstStyle/>
          <a:p>
            <a:r>
              <a:rPr lang="en-US" dirty="0">
                <a:solidFill>
                  <a:srgbClr val="002060"/>
                </a:solidFill>
              </a:rPr>
              <a:t>Product management Information </a:t>
            </a:r>
            <a:br>
              <a:rPr lang="en-US" dirty="0">
                <a:solidFill>
                  <a:srgbClr val="002060"/>
                </a:solidFill>
              </a:rPr>
            </a:br>
            <a:r>
              <a:rPr lang="en-US" sz="2400" dirty="0">
                <a:solidFill>
                  <a:srgbClr val="002060"/>
                </a:solidFill>
              </a:rPr>
              <a:t>Business Product SCHEMA </a:t>
            </a:r>
            <a:endParaRPr lang="en-US" dirty="0">
              <a:solidFill>
                <a:srgbClr val="002060"/>
              </a:solidFill>
            </a:endParaRPr>
          </a:p>
        </p:txBody>
      </p:sp>
      <p:sp>
        <p:nvSpPr>
          <p:cNvPr id="2" name="ZoneTexte 1">
            <a:extLst>
              <a:ext uri="{FF2B5EF4-FFF2-40B4-BE49-F238E27FC236}">
                <a16:creationId xmlns:a16="http://schemas.microsoft.com/office/drawing/2014/main" id="{6BF73BDE-789A-40AB-A4EC-123C9AC92B58}"/>
              </a:ext>
            </a:extLst>
          </p:cNvPr>
          <p:cNvSpPr txBox="1"/>
          <p:nvPr/>
        </p:nvSpPr>
        <p:spPr>
          <a:xfrm>
            <a:off x="755500" y="1430502"/>
            <a:ext cx="10741084" cy="738664"/>
          </a:xfrm>
          <a:prstGeom prst="rect">
            <a:avLst/>
          </a:prstGeom>
          <a:noFill/>
        </p:spPr>
        <p:txBody>
          <a:bodyPr wrap="square" rtlCol="0">
            <a:spAutoFit/>
          </a:bodyPr>
          <a:lstStyle/>
          <a:p>
            <a:r>
              <a:rPr lang="en-GB" sz="1400" noProof="0" dirty="0">
                <a:latin typeface="Montserrat" pitchFamily="2" charset="77"/>
              </a:rPr>
              <a:t>We define some Business Product Schemas build upon all the elements from the previous slide. This layer </a:t>
            </a:r>
            <a:r>
              <a:rPr lang="en-GB" sz="1400" b="1" noProof="0" dirty="0">
                <a:latin typeface="Montserrat" pitchFamily="2" charset="77"/>
              </a:rPr>
              <a:t>specializes</a:t>
            </a:r>
            <a:r>
              <a:rPr lang="en-GB" sz="1400" noProof="0" dirty="0">
                <a:latin typeface="Montserrat" pitchFamily="2" charset="77"/>
              </a:rPr>
              <a:t> the generic model for a specific class of products. It defines the common features shared by all products of the same class.</a:t>
            </a:r>
          </a:p>
        </p:txBody>
      </p:sp>
      <p:sp>
        <p:nvSpPr>
          <p:cNvPr id="7" name="Forme libre 6">
            <a:extLst>
              <a:ext uri="{FF2B5EF4-FFF2-40B4-BE49-F238E27FC236}">
                <a16:creationId xmlns:a16="http://schemas.microsoft.com/office/drawing/2014/main" id="{CDBA341B-CD07-688F-D135-80EFAF960A66}"/>
              </a:ext>
            </a:extLst>
          </p:cNvPr>
          <p:cNvSpPr/>
          <p:nvPr/>
        </p:nvSpPr>
        <p:spPr>
          <a:xfrm>
            <a:off x="4773359" y="5428121"/>
            <a:ext cx="2058480" cy="1094301"/>
          </a:xfrm>
          <a:custGeom>
            <a:avLst/>
            <a:gdLst>
              <a:gd name="connsiteX0" fmla="*/ 1029240 w 2058480"/>
              <a:gd name="connsiteY0" fmla="*/ 0 h 1094301"/>
              <a:gd name="connsiteX1" fmla="*/ 2058480 w 2058480"/>
              <a:gd name="connsiteY1" fmla="*/ 984459 h 1094301"/>
              <a:gd name="connsiteX2" fmla="*/ 2046904 w 2058480"/>
              <a:gd name="connsiteY2" fmla="*/ 1094301 h 1094301"/>
              <a:gd name="connsiteX3" fmla="*/ 11577 w 2058480"/>
              <a:gd name="connsiteY3" fmla="*/ 1094301 h 1094301"/>
              <a:gd name="connsiteX4" fmla="*/ 0 w 2058480"/>
              <a:gd name="connsiteY4" fmla="*/ 984459 h 1094301"/>
              <a:gd name="connsiteX5" fmla="*/ 1029240 w 2058480"/>
              <a:gd name="connsiteY5" fmla="*/ 0 h 109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8480" h="1094301">
                <a:moveTo>
                  <a:pt x="1029240" y="0"/>
                </a:moveTo>
                <a:cubicBezTo>
                  <a:pt x="1597674" y="0"/>
                  <a:pt x="2058480" y="440757"/>
                  <a:pt x="2058480" y="984459"/>
                </a:cubicBezTo>
                <a:lnTo>
                  <a:pt x="2046904" y="1094301"/>
                </a:lnTo>
                <a:lnTo>
                  <a:pt x="11577" y="1094301"/>
                </a:lnTo>
                <a:lnTo>
                  <a:pt x="0" y="984459"/>
                </a:lnTo>
                <a:cubicBezTo>
                  <a:pt x="0" y="440757"/>
                  <a:pt x="460806" y="0"/>
                  <a:pt x="1029240" y="0"/>
                </a:cubicBezTo>
                <a:close/>
              </a:path>
            </a:pathLst>
          </a:custGeom>
          <a:noFill/>
          <a:ln w="1016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Ellipse 7">
            <a:extLst>
              <a:ext uri="{FF2B5EF4-FFF2-40B4-BE49-F238E27FC236}">
                <a16:creationId xmlns:a16="http://schemas.microsoft.com/office/drawing/2014/main" id="{15C96ED8-9A43-F547-3A28-C5800ADD7152}"/>
              </a:ext>
            </a:extLst>
          </p:cNvPr>
          <p:cNvSpPr/>
          <p:nvPr/>
        </p:nvSpPr>
        <p:spPr>
          <a:xfrm>
            <a:off x="4627906" y="5890457"/>
            <a:ext cx="512265" cy="512265"/>
          </a:xfrm>
          <a:prstGeom prst="ellipse">
            <a:avLst/>
          </a:prstGeom>
          <a:solidFill>
            <a:schemeClr val="accent2">
              <a:lumMod val="25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lipse 8">
            <a:extLst>
              <a:ext uri="{FF2B5EF4-FFF2-40B4-BE49-F238E27FC236}">
                <a16:creationId xmlns:a16="http://schemas.microsoft.com/office/drawing/2014/main" id="{AB12AD5F-0DED-530E-1DA9-F06F0A625AB1}"/>
              </a:ext>
            </a:extLst>
          </p:cNvPr>
          <p:cNvSpPr/>
          <p:nvPr/>
        </p:nvSpPr>
        <p:spPr>
          <a:xfrm>
            <a:off x="4918865" y="5373210"/>
            <a:ext cx="523147" cy="523147"/>
          </a:xfrm>
          <a:prstGeom prst="ellipse">
            <a:avLst/>
          </a:prstGeom>
          <a:solidFill>
            <a:schemeClr val="accent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a:extLst>
              <a:ext uri="{FF2B5EF4-FFF2-40B4-BE49-F238E27FC236}">
                <a16:creationId xmlns:a16="http://schemas.microsoft.com/office/drawing/2014/main" id="{5B795C0C-775F-AFE8-F58A-74D2A39A4CD0}"/>
              </a:ext>
            </a:extLst>
          </p:cNvPr>
          <p:cNvSpPr/>
          <p:nvPr/>
        </p:nvSpPr>
        <p:spPr>
          <a:xfrm>
            <a:off x="5545043" y="5170750"/>
            <a:ext cx="447383" cy="447383"/>
          </a:xfrm>
          <a:prstGeom prst="ellipse">
            <a:avLst/>
          </a:prstGeom>
          <a:solidFill>
            <a:schemeClr val="accent2">
              <a:lumMod val="75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lipse 10">
            <a:extLst>
              <a:ext uri="{FF2B5EF4-FFF2-40B4-BE49-F238E27FC236}">
                <a16:creationId xmlns:a16="http://schemas.microsoft.com/office/drawing/2014/main" id="{8399DA75-D686-17BE-CDF0-0E7C435457CA}"/>
              </a:ext>
            </a:extLst>
          </p:cNvPr>
          <p:cNvSpPr/>
          <p:nvPr/>
        </p:nvSpPr>
        <p:spPr>
          <a:xfrm>
            <a:off x="6177615" y="5343550"/>
            <a:ext cx="507271" cy="507271"/>
          </a:xfrm>
          <a:prstGeom prst="ellipse">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a:extLst>
              <a:ext uri="{FF2B5EF4-FFF2-40B4-BE49-F238E27FC236}">
                <a16:creationId xmlns:a16="http://schemas.microsoft.com/office/drawing/2014/main" id="{3702CD4B-4010-01A1-CD13-639083B01C0F}"/>
              </a:ext>
            </a:extLst>
          </p:cNvPr>
          <p:cNvSpPr/>
          <p:nvPr/>
        </p:nvSpPr>
        <p:spPr>
          <a:xfrm>
            <a:off x="6513149" y="5841784"/>
            <a:ext cx="496873" cy="496873"/>
          </a:xfrm>
          <a:prstGeom prst="ellipse">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orme libre 12">
            <a:extLst>
              <a:ext uri="{FF2B5EF4-FFF2-40B4-BE49-F238E27FC236}">
                <a16:creationId xmlns:a16="http://schemas.microsoft.com/office/drawing/2014/main" id="{6DFF791F-E534-F8CD-56F2-2CAF1AE66882}"/>
              </a:ext>
            </a:extLst>
          </p:cNvPr>
          <p:cNvSpPr/>
          <p:nvPr/>
        </p:nvSpPr>
        <p:spPr>
          <a:xfrm>
            <a:off x="4956343" y="5593610"/>
            <a:ext cx="1716515" cy="823437"/>
          </a:xfrm>
          <a:custGeom>
            <a:avLst/>
            <a:gdLst>
              <a:gd name="connsiteX0" fmla="*/ 858257 w 1716515"/>
              <a:gd name="connsiteY0" fmla="*/ 0 h 823437"/>
              <a:gd name="connsiteX1" fmla="*/ 1712285 w 1716515"/>
              <a:gd name="connsiteY1" fmla="*/ 742715 h 823437"/>
              <a:gd name="connsiteX2" fmla="*/ 1716515 w 1716515"/>
              <a:gd name="connsiteY2" fmla="*/ 823437 h 823437"/>
              <a:gd name="connsiteX3" fmla="*/ 0 w 1716515"/>
              <a:gd name="connsiteY3" fmla="*/ 823437 h 823437"/>
              <a:gd name="connsiteX4" fmla="*/ 4229 w 1716515"/>
              <a:gd name="connsiteY4" fmla="*/ 742715 h 823437"/>
              <a:gd name="connsiteX5" fmla="*/ 858257 w 1716515"/>
              <a:gd name="connsiteY5" fmla="*/ 0 h 82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6515" h="823437">
                <a:moveTo>
                  <a:pt x="858257" y="0"/>
                </a:moveTo>
                <a:cubicBezTo>
                  <a:pt x="1302739" y="0"/>
                  <a:pt x="1668323" y="325543"/>
                  <a:pt x="1712285" y="742715"/>
                </a:cubicBezTo>
                <a:lnTo>
                  <a:pt x="1716515" y="823437"/>
                </a:lnTo>
                <a:lnTo>
                  <a:pt x="0" y="823437"/>
                </a:lnTo>
                <a:lnTo>
                  <a:pt x="4229" y="742715"/>
                </a:lnTo>
                <a:cubicBezTo>
                  <a:pt x="48191" y="325543"/>
                  <a:pt x="413775" y="0"/>
                  <a:pt x="858257" y="0"/>
                </a:cubicBezTo>
                <a:close/>
              </a:path>
            </a:pathLst>
          </a:custGeom>
          <a:solidFill>
            <a:schemeClr val="tx1">
              <a:lumMod val="90000"/>
              <a:lumOff val="1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sz="1200" b="1" dirty="0">
                <a:latin typeface="Montserrat" pitchFamily="2" charset="77"/>
              </a:rPr>
              <a:t>Core Assets</a:t>
            </a:r>
          </a:p>
          <a:p>
            <a:pPr algn="ctr"/>
            <a:r>
              <a:rPr lang="en-US" sz="1100" dirty="0">
                <a:latin typeface="Montserrat" pitchFamily="2" charset="77"/>
              </a:rPr>
              <a:t>All linked together</a:t>
            </a:r>
          </a:p>
        </p:txBody>
      </p:sp>
      <p:sp>
        <p:nvSpPr>
          <p:cNvPr id="14" name="Rectangle 13">
            <a:extLst>
              <a:ext uri="{FF2B5EF4-FFF2-40B4-BE49-F238E27FC236}">
                <a16:creationId xmlns:a16="http://schemas.microsoft.com/office/drawing/2014/main" id="{9190A952-0F74-6AB0-D12D-E4F9471E7DE2}"/>
              </a:ext>
            </a:extLst>
          </p:cNvPr>
          <p:cNvSpPr/>
          <p:nvPr/>
        </p:nvSpPr>
        <p:spPr>
          <a:xfrm>
            <a:off x="4635500" y="6469234"/>
            <a:ext cx="2314575" cy="1651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Image 14">
            <a:extLst>
              <a:ext uri="{FF2B5EF4-FFF2-40B4-BE49-F238E27FC236}">
                <a16:creationId xmlns:a16="http://schemas.microsoft.com/office/drawing/2014/main" id="{5571B784-9174-46C6-DA14-29FCFD175DC7}"/>
              </a:ext>
            </a:extLst>
          </p:cNvPr>
          <p:cNvPicPr>
            <a:picLocks noChangeAspect="1"/>
          </p:cNvPicPr>
          <p:nvPr/>
        </p:nvPicPr>
        <p:blipFill>
          <a:blip r:embed="rId2"/>
          <a:srcRect b="15757"/>
          <a:stretch>
            <a:fillRect/>
          </a:stretch>
        </p:blipFill>
        <p:spPr>
          <a:xfrm>
            <a:off x="4997697" y="5477404"/>
            <a:ext cx="337365" cy="284204"/>
          </a:xfrm>
          <a:prstGeom prst="rect">
            <a:avLst/>
          </a:prstGeom>
        </p:spPr>
      </p:pic>
      <p:pic>
        <p:nvPicPr>
          <p:cNvPr id="16" name="Image 15">
            <a:extLst>
              <a:ext uri="{FF2B5EF4-FFF2-40B4-BE49-F238E27FC236}">
                <a16:creationId xmlns:a16="http://schemas.microsoft.com/office/drawing/2014/main" id="{D65C005C-6AC6-85E2-96D0-7C3AE7CF147D}"/>
              </a:ext>
            </a:extLst>
          </p:cNvPr>
          <p:cNvPicPr>
            <a:picLocks noChangeAspect="1"/>
          </p:cNvPicPr>
          <p:nvPr/>
        </p:nvPicPr>
        <p:blipFill>
          <a:blip r:embed="rId3">
            <a:lum bright="70000" contrast="-70000"/>
          </a:blip>
          <a:srcRect b="14335"/>
          <a:stretch>
            <a:fillRect/>
          </a:stretch>
        </p:blipFill>
        <p:spPr>
          <a:xfrm>
            <a:off x="5574591" y="5207557"/>
            <a:ext cx="429140" cy="367620"/>
          </a:xfrm>
          <a:prstGeom prst="rect">
            <a:avLst/>
          </a:prstGeom>
        </p:spPr>
      </p:pic>
      <p:pic>
        <p:nvPicPr>
          <p:cNvPr id="17" name="Image 16">
            <a:extLst>
              <a:ext uri="{FF2B5EF4-FFF2-40B4-BE49-F238E27FC236}">
                <a16:creationId xmlns:a16="http://schemas.microsoft.com/office/drawing/2014/main" id="{7BC66129-E4B8-C752-9FDA-0B4AA31CFF42}"/>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rcRect b="21667"/>
          <a:stretch>
            <a:fillRect/>
          </a:stretch>
        </p:blipFill>
        <p:spPr>
          <a:xfrm>
            <a:off x="6150289" y="5372713"/>
            <a:ext cx="516842" cy="404859"/>
          </a:xfrm>
          <a:prstGeom prst="rect">
            <a:avLst/>
          </a:prstGeom>
        </p:spPr>
      </p:pic>
      <p:pic>
        <p:nvPicPr>
          <p:cNvPr id="18" name="Image 17">
            <a:extLst>
              <a:ext uri="{FF2B5EF4-FFF2-40B4-BE49-F238E27FC236}">
                <a16:creationId xmlns:a16="http://schemas.microsoft.com/office/drawing/2014/main" id="{DDB66ACD-AA2D-4432-F19B-756E9EEDFB32}"/>
              </a:ext>
            </a:extLst>
          </p:cNvPr>
          <p:cNvPicPr>
            <a:picLocks noChangeAspect="1"/>
          </p:cNvPicPr>
          <p:nvPr/>
        </p:nvPicPr>
        <p:blipFill>
          <a:blip r:embed="rId6"/>
          <a:srcRect b="16738"/>
          <a:stretch>
            <a:fillRect/>
          </a:stretch>
        </p:blipFill>
        <p:spPr>
          <a:xfrm>
            <a:off x="4666099" y="5941730"/>
            <a:ext cx="476720" cy="396927"/>
          </a:xfrm>
          <a:prstGeom prst="rect">
            <a:avLst/>
          </a:prstGeom>
        </p:spPr>
      </p:pic>
      <p:pic>
        <p:nvPicPr>
          <p:cNvPr id="19" name="Image 18">
            <a:extLst>
              <a:ext uri="{FF2B5EF4-FFF2-40B4-BE49-F238E27FC236}">
                <a16:creationId xmlns:a16="http://schemas.microsoft.com/office/drawing/2014/main" id="{6DFE8FC6-F865-CB24-A152-B7EAF5D1817B}"/>
              </a:ext>
            </a:extLst>
          </p:cNvPr>
          <p:cNvPicPr>
            <a:picLocks noChangeAspect="1"/>
          </p:cNvPicPr>
          <p:nvPr/>
        </p:nvPicPr>
        <p:blipFill>
          <a:blip r:embed="rId7"/>
          <a:srcRect b="21832"/>
          <a:stretch>
            <a:fillRect/>
          </a:stretch>
        </p:blipFill>
        <p:spPr>
          <a:xfrm>
            <a:off x="6506966" y="5867971"/>
            <a:ext cx="465864" cy="364153"/>
          </a:xfrm>
          <a:prstGeom prst="rect">
            <a:avLst/>
          </a:prstGeom>
        </p:spPr>
      </p:pic>
      <p:sp>
        <p:nvSpPr>
          <p:cNvPr id="21" name="ZoneTexte 20">
            <a:extLst>
              <a:ext uri="{FF2B5EF4-FFF2-40B4-BE49-F238E27FC236}">
                <a16:creationId xmlns:a16="http://schemas.microsoft.com/office/drawing/2014/main" id="{C5D4990D-A4AD-490E-8183-5180530067B0}"/>
              </a:ext>
            </a:extLst>
          </p:cNvPr>
          <p:cNvSpPr txBox="1"/>
          <p:nvPr/>
        </p:nvSpPr>
        <p:spPr>
          <a:xfrm>
            <a:off x="762690" y="2631466"/>
            <a:ext cx="10555549" cy="1200329"/>
          </a:xfrm>
          <a:prstGeom prst="rect">
            <a:avLst/>
          </a:prstGeom>
          <a:noFill/>
        </p:spPr>
        <p:txBody>
          <a:bodyPr wrap="square">
            <a:spAutoFit/>
          </a:bodyPr>
          <a:lstStyle/>
          <a:p>
            <a:r>
              <a:rPr lang="en-GB" sz="1200" b="1" noProof="0" dirty="0">
                <a:latin typeface="Montserrat" pitchFamily="2" charset="77"/>
              </a:rPr>
              <a:t>Disclaimer :</a:t>
            </a:r>
            <a:endParaRPr lang="en-GB" sz="1200" noProof="0" dirty="0">
              <a:latin typeface="Montserrat" pitchFamily="2" charset="77"/>
            </a:endParaRPr>
          </a:p>
          <a:p>
            <a:pPr marL="171450" indent="-171450">
              <a:buFont typeface="Arial" panose="020B0604020202020204" pitchFamily="34" charset="0"/>
              <a:buChar char="•"/>
            </a:pPr>
            <a:r>
              <a:rPr lang="en-GB" sz="1200" b="1" noProof="0" dirty="0">
                <a:latin typeface="Montserrat" pitchFamily="2" charset="77"/>
              </a:rPr>
              <a:t>This is a ’proposal’ ready to use by two partners, but they could decide to do whatever they like based upon the previous layer, without requiring any interactions with the standardization body</a:t>
            </a:r>
            <a:endParaRPr lang="en-GB" sz="1200" noProof="0" dirty="0">
              <a:latin typeface="Montserrat" pitchFamily="2" charset="77"/>
            </a:endParaRPr>
          </a:p>
          <a:p>
            <a:pPr marL="171450" indent="-171450">
              <a:buFont typeface="Arial" panose="020B0604020202020204" pitchFamily="34" charset="0"/>
              <a:buChar char="•"/>
            </a:pPr>
            <a:r>
              <a:rPr lang="en-GB" sz="1200" b="1" noProof="0" dirty="0">
                <a:latin typeface="Montserrat" pitchFamily="2" charset="77"/>
              </a:rPr>
              <a:t>APMWG creates ready-to-use schemas shared between partners, enabling a common understanding of the concrete products ( cf. next slide ) </a:t>
            </a:r>
            <a:endParaRPr lang="en-GB" sz="1200" noProof="0" dirty="0">
              <a:latin typeface="Montserrat" pitchFamily="2" charset="77"/>
            </a:endParaRPr>
          </a:p>
          <a:p>
            <a:pPr marL="171450" indent="-171450">
              <a:buFont typeface="Arial" panose="020B0604020202020204" pitchFamily="34" charset="0"/>
              <a:buChar char="•"/>
            </a:pPr>
            <a:r>
              <a:rPr lang="en-GB" sz="1200" b="1" noProof="0" dirty="0">
                <a:latin typeface="Montserrat" pitchFamily="2" charset="77"/>
              </a:rPr>
              <a:t>Concrete products are always derived ( not specialized as before ) from a business product schema</a:t>
            </a:r>
            <a:endParaRPr lang="en-GB" sz="1200" noProof="0" dirty="0">
              <a:latin typeface="Montserrat" pitchFamily="2" charset="77"/>
            </a:endParaRPr>
          </a:p>
        </p:txBody>
      </p:sp>
    </p:spTree>
    <p:extLst>
      <p:ext uri="{BB962C8B-B14F-4D97-AF65-F5344CB8AC3E}">
        <p14:creationId xmlns:p14="http://schemas.microsoft.com/office/powerpoint/2010/main" val="909290669"/>
      </p:ext>
    </p:extLst>
  </p:cSld>
  <p:clrMapOvr>
    <a:masterClrMapping/>
  </p:clrMapOvr>
</p:sld>
</file>

<file path=ppt/theme/theme1.xml><?xml version="1.0" encoding="utf-8"?>
<a:theme xmlns:a="http://schemas.openxmlformats.org/drawingml/2006/main" name="Thème Office">
  <a:themeElements>
    <a:clrScheme name="Personnalisé 18">
      <a:dk1>
        <a:srgbClr val="051039"/>
      </a:dk1>
      <a:lt1>
        <a:srgbClr val="FFFFFF"/>
      </a:lt1>
      <a:dk2>
        <a:srgbClr val="0800B9"/>
      </a:dk2>
      <a:lt2>
        <a:srgbClr val="C7E9FA"/>
      </a:lt2>
      <a:accent1>
        <a:srgbClr val="00A1DE"/>
      </a:accent1>
      <a:accent2>
        <a:srgbClr val="CEDDF3"/>
      </a:accent2>
      <a:accent3>
        <a:srgbClr val="E6EBEF"/>
      </a:accent3>
      <a:accent4>
        <a:srgbClr val="D2204C"/>
      </a:accent4>
      <a:accent5>
        <a:srgbClr val="E5882E"/>
      </a:accent5>
      <a:accent6>
        <a:srgbClr val="7CBE33"/>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amp;KL- PAPBEA" id="{CC5A100E-B833-F943-9E7C-8CF5A27710A6}" vid="{56F70E25-EC99-9A47-9740-639A3D482A9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81FD00415BBA458564DC5A182222E6" ma:contentTypeVersion="7" ma:contentTypeDescription="Crée un document." ma:contentTypeScope="" ma:versionID="e3a1ff4ea101ea7254c74c6f724e8d11">
  <xsd:schema xmlns:xsd="http://www.w3.org/2001/XMLSchema" xmlns:xs="http://www.w3.org/2001/XMLSchema" xmlns:p="http://schemas.microsoft.com/office/2006/metadata/properties" xmlns:ns2="d1e0ec52-ae8a-4070-9c6c-7859098ea55f" targetNamespace="http://schemas.microsoft.com/office/2006/metadata/properties" ma:root="true" ma:fieldsID="470b93add3adcebbe1ea15da7c2645db" ns2:_="">
    <xsd:import namespace="d1e0ec52-ae8a-4070-9c6c-7859098ea55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e0ec52-ae8a-4070-9c6c-7859098ea5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E61F63-0DAA-4617-934D-80F4DDEEE6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e0ec52-ae8a-4070-9c6c-7859098ea5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6F25C1-EBF3-484A-A395-AC9B31B2E196}">
  <ds:schemaRefs>
    <ds:schemaRef ds:uri="http://schemas.microsoft.com/sharepoint/v3/contenttype/forms"/>
  </ds:schemaRefs>
</ds:datastoreItem>
</file>

<file path=customXml/itemProps3.xml><?xml version="1.0" encoding="utf-8"?>
<ds:datastoreItem xmlns:ds="http://schemas.openxmlformats.org/officeDocument/2006/customXml" ds:itemID="{1EC8377D-086E-4583-8C1C-A26FB3E40C7A}">
  <ds:schemaRefs>
    <ds:schemaRef ds:uri="http://schemas.microsoft.com/office/2006/metadata/properties"/>
    <ds:schemaRef ds:uri="http://schemas.microsoft.com/office/infopath/2007/PartnerControls"/>
    <ds:schemaRef ds:uri="df9bfe18-1cf4-4f34-9362-fc101d47de08"/>
    <ds:schemaRef ds:uri="05cf55fc-cf68-4040-9041-3d5c31dc82aa"/>
    <ds:schemaRef ds:uri="0eddaef7-1ae2-4f80-9892-82d025fd47be"/>
    <ds:schemaRef ds:uri="0a0440df-4484-4819-a4af-74802b241b1d"/>
  </ds:schemaRefs>
</ds:datastoreItem>
</file>

<file path=docProps/app.xml><?xml version="1.0" encoding="utf-8"?>
<Properties xmlns="http://schemas.openxmlformats.org/officeDocument/2006/extended-properties" xmlns:vt="http://schemas.openxmlformats.org/officeDocument/2006/docPropsVTypes">
  <Template>Thème Office</Template>
  <TotalTime>52299</TotalTime>
  <Words>1661</Words>
  <Application>Microsoft Macintosh PowerPoint</Application>
  <PresentationFormat>Grand écran</PresentationFormat>
  <Paragraphs>135</Paragraphs>
  <Slides>11</Slides>
  <Notes>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Arial</vt:lpstr>
      <vt:lpstr>Calibri</vt:lpstr>
      <vt:lpstr>Montserrat</vt:lpstr>
      <vt:lpstr>Montserrat Medium</vt:lpstr>
      <vt:lpstr>Montserrat SemiBold</vt:lpstr>
      <vt:lpstr>Open Sans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Gregor Baues</dc:creator>
  <cp:lastModifiedBy>Gregor Baues</cp:lastModifiedBy>
  <cp:revision>17</cp:revision>
  <dcterms:created xsi:type="dcterms:W3CDTF">2025-08-23T13:28:08Z</dcterms:created>
  <dcterms:modified xsi:type="dcterms:W3CDTF">2025-09-29T16:47:45Z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0x0101009081FD00415BBA458564DC5A182222E6</vt:lpwstr>
  </property>
  <property fmtid="{D5CDD505-2E9C-101B-9397-08002B2CF9AE}" pid="3" name="MediaServiceImageTags">
    <vt:lpwstr/>
  </property>
</Properties>
</file>