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619" r:id="rId2"/>
    <p:sldId id="606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815FCA-AE27-724F-A12C-6289AB42BF89}" type="datetimeFigureOut">
              <a:rPr lang="en-US" smtClean="0"/>
              <a:t>9/17/25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F4849-B150-124D-89D5-6BDA53E6805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33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2E6DA-268F-645F-3CBE-12DA7D510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D8A4FB0-9367-1CBE-A9F5-8400CC5BC7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3B60532-ACB0-F5B4-A27A-E29B642BB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Solutioning : </a:t>
            </a:r>
          </a:p>
          <a:p>
            <a:pPr marL="228600" indent="-228600">
              <a:buAutoNum type="arabicParenR"/>
            </a:pPr>
            <a:r>
              <a:rPr lang="en-US" dirty="0"/>
              <a:t>Develop the grammar (in such a way that the schemas are void of interpretation, including on how to serialize the  objects )</a:t>
            </a:r>
          </a:p>
          <a:p>
            <a:pPr marL="228600" indent="-228600">
              <a:buAutoNum type="arabicParenR"/>
            </a:pPr>
            <a:r>
              <a:rPr lang="en-US" dirty="0"/>
              <a:t>Develop the fully </a:t>
            </a:r>
            <a:r>
              <a:rPr lang="en-US" dirty="0" err="1"/>
              <a:t>speced</a:t>
            </a:r>
            <a:r>
              <a:rPr lang="en-US" dirty="0"/>
              <a:t> business schemas based on the grammar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A3992B-8F5E-C33B-582A-ECB80BCCE1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BF1CB-051C-214C-8967-44987813EE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0423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5CB56-0744-0D7B-06F0-22C80E047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893F8E5-A54B-C519-02AA-B91F97E360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4C214CC-5FEB-77FF-D3C5-A57F43FA9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Solutioning: Implementation of the ISO standard ( own, choose from </a:t>
            </a:r>
            <a:r>
              <a:rPr lang="en-US" dirty="0" err="1"/>
              <a:t>skos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 or something else in all cases we need a serialization of that as well and if possible a unique reference at IATA level  to be referenced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BB803DF-FD8F-B9D0-C1F6-8DA5AC147E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9BF1CB-051C-214C-8967-44987813EE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618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6EC236-F1D3-1F92-BA1E-39DC7F406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0F7B1A4-C274-DA1B-6EF9-16C6D1947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502F37-6D93-0C05-61AC-80AF95BD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7E22-A064-754A-BE16-897BBD8B1001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B2A8A9-A99A-E7E3-5089-F69572044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9CC7D7D-8B9D-EBD9-B196-4AB81E15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1A04-42D3-4040-9739-87479A4C72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7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AD5AA2-51B5-D692-D6AD-BCE85C9B5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AEC4D6-3CE4-9C6C-BD82-4D2CFD2B3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06D990-E0FA-6327-2E95-1A0B3B02C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7E22-A064-754A-BE16-897BBD8B1001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E578CA-9933-B0CD-416F-D1EFF715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4BC03A3-B533-86F2-3018-7264C3ABD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1A04-42D3-4040-9739-87479A4C72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704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9995A75-D160-55C2-EA69-52A225AB1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28F6A0-457D-AF55-421F-7E3B5520B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744857-4673-5A75-8A92-741F2C04A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7E22-A064-754A-BE16-897BBD8B1001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A2C057-8B23-EB6B-1280-75CAACE6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6575F5-DF8C-4B19-82E5-9205C78B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1A04-42D3-4040-9739-87479A4C72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3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785EAB-4F57-6D16-CBCB-4F59B30E6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4844CF-DBDB-2AB6-B3FA-6B29E95CE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7489AA-C512-8274-20B0-7F9F19849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7E22-A064-754A-BE16-897BBD8B1001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4FEAFC-10E8-6740-10E4-D967F238C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6539A4-0847-90DD-28B7-21CA617B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1A04-42D3-4040-9739-87479A4C72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5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5FB5EB-98E7-5FFF-7F92-27AAF31A0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D2040B-B60B-D278-FB48-5DE761167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C2C032-42A6-8C18-BEDD-7C4968539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7E22-A064-754A-BE16-897BBD8B1001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7295E7F-82CC-32FE-27FB-BDDF952F6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97D643-C609-327F-7A7E-16075425D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1A04-42D3-4040-9739-87479A4C72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25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68E51-9781-6B59-3117-6FA1E648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A65E77-E776-BFFE-DDF1-13F2533866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28A4E2-FDA3-8BA2-5341-A1369412F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D15B51-2688-FED9-50A3-D5188701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7E22-A064-754A-BE16-897BBD8B1001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76A3BE-41D1-D0C2-071C-7577CD24A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C38696B-3F32-79C2-0727-FC4AA4CB3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1A04-42D3-4040-9739-87479A4C72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96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EE4EE0-F46D-18CE-22B2-E61362ED2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BF28B3-4B69-D262-6DFC-62CF2B054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526B6D-9F30-30D0-2C51-A63946866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EDB9456-155D-48CE-FA92-635D1E373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F2D954F-B467-C738-1165-9EC545F14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88BBA7E-CC2C-2246-2B2A-756A7187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7E22-A064-754A-BE16-897BBD8B1001}" type="datetimeFigureOut">
              <a:rPr lang="en-US" smtClean="0"/>
              <a:t>9/17/25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013BA51-07C1-B98F-FD39-75B467C02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47FAE30-9ECF-0A51-0A0E-30B5F9727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1A04-42D3-4040-9739-87479A4C72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4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35EFDB-808E-B5D5-19EC-5CADC40A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61E36A2-0963-A975-19F2-E88A9FDE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7E22-A064-754A-BE16-897BBD8B1001}" type="datetimeFigureOut">
              <a:rPr lang="en-US" smtClean="0"/>
              <a:t>9/17/25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16C04D-D621-7041-D9D9-8F051CB63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AA3C03E-8180-680A-492B-C068B3DC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1A04-42D3-4040-9739-87479A4C72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03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7D505A-9BC4-B15F-9BA6-E7DA7E02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7E22-A064-754A-BE16-897BBD8B1001}" type="datetimeFigureOut">
              <a:rPr lang="en-US" smtClean="0"/>
              <a:t>9/17/25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26A98AF-271E-F360-96E8-2E0842AA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5B3D832-0C86-F5EE-96F7-CC5EC189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1A04-42D3-4040-9739-87479A4C72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4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BE2E16-4212-67BD-B411-036943CFD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5402FF-FACF-BF3C-6AEE-AC65EDD27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B1AC64B-C549-42EA-67CF-01358EB16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ADFC52-1946-8BE1-AF8C-59D9E5163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7E22-A064-754A-BE16-897BBD8B1001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AD1E29-4343-8F4E-BEC4-8C099C27C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F8C782C-D8CC-8FB4-AFB4-418C72A6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1A04-42D3-4040-9739-87479A4C72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1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39D008-F64C-BD6F-2097-830ECFBDC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60D33D8-6C4B-B21A-1AA8-5999C67B3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EBC25D-29F0-DD14-C97F-4D6249495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6841ED-C9F0-7B7F-7519-51B0177CA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F7E22-A064-754A-BE16-897BBD8B1001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6FD631-FD1B-57C0-ED8F-7B139939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E3ACE6-8172-9B5B-6967-AEEC4284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1A04-42D3-4040-9739-87479A4C72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4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E8A367C-1D46-A7A9-362F-20604B25E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827668-986C-A8CA-E617-49D948EF7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3BA5A5-A46F-5BA8-EBFB-3D320CDA56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F7E22-A064-754A-BE16-897BBD8B1001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5AA5F5A-CA49-6229-5640-5FA19AC37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8E4B15-B942-D56A-18B5-2F3FCA1BB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81A04-42D3-4040-9739-87479A4C722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570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B0CF4-8C8C-F2BB-BBD6-E5D5626F9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F8FBBB54-0F77-42E2-3380-38BBC92E622D}"/>
              </a:ext>
            </a:extLst>
          </p:cNvPr>
          <p:cNvSpPr txBox="1">
            <a:spLocks/>
          </p:cNvSpPr>
          <p:nvPr/>
        </p:nvSpPr>
        <p:spPr>
          <a:xfrm>
            <a:off x="118009" y="138548"/>
            <a:ext cx="10515600" cy="10917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Fira Code" pitchFamily="49" charset="0"/>
                <a:cs typeface="Fira Code" pitchFamily="49" charset="0"/>
              </a:rPr>
              <a:t>Product Definition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Fira Code" pitchFamily="49" charset="0"/>
                <a:cs typeface="Fira Code" pitchFamily="49" charset="0"/>
              </a:rPr>
              <a:t>Describing product in the 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Fira Code" pitchFamily="49" charset="0"/>
                <a:cs typeface="Fira Code" pitchFamily="49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Fira Code" pitchFamily="49" charset="0"/>
                <a:cs typeface="Fira Code" pitchFamily="49" charset="0"/>
              </a:rPr>
              <a:t>Retailer / Supplier for automated processing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42F5A5D-2F2F-63DD-B21B-64DF5B58E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421" y="232757"/>
            <a:ext cx="5692246" cy="6442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475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A77BB-ECA4-FD04-D19B-73B3A0823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3BB8C105-02AF-2325-4EF4-3A5E5863B747}"/>
              </a:ext>
            </a:extLst>
          </p:cNvPr>
          <p:cNvSpPr txBox="1">
            <a:spLocks/>
          </p:cNvSpPr>
          <p:nvPr/>
        </p:nvSpPr>
        <p:spPr>
          <a:xfrm>
            <a:off x="118009" y="138548"/>
            <a:ext cx="10515600" cy="7758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Fira Code" pitchFamily="49" charset="0"/>
                <a:cs typeface="Fira Code" pitchFamily="49" charset="0"/>
              </a:rPr>
              <a:t>Taxonomy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Fira Code" pitchFamily="49" charset="0"/>
                <a:cs typeface="Fira Code" pitchFamily="49" charset="0"/>
              </a:rPr>
              <a:t>Applied to the Retailer / Supplier model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2AE74FE-1D5B-8302-C56A-E00AEF8DD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53" y="972587"/>
            <a:ext cx="5981763" cy="548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F0B51B06-E891-3E7A-F68D-FD6B22D264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7F94323-0063-E26C-B011-BC139F4036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547" y="1246909"/>
            <a:ext cx="5138807" cy="448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31896"/>
      </p:ext>
    </p:extLst>
  </p:cSld>
  <p:clrMapOvr>
    <a:masterClrMapping/>
  </p:clrMapOvr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ATAAPMWG1.3" id="{99A1DCB5-4D8C-B240-9342-62D8E2786C9C}" vid="{41BEFDE3-AA0F-5B40-8D45-904DC3CE3EF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Microsoft Macintosh PowerPoint</Application>
  <PresentationFormat>Grand écran</PresentationFormat>
  <Paragraphs>10</Paragraphs>
  <Slides>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Montserrat</vt:lpstr>
      <vt:lpstr>1_Thème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Gregor Baues</dc:creator>
  <cp:lastModifiedBy>Gregor Baues</cp:lastModifiedBy>
  <cp:revision>1</cp:revision>
  <dcterms:created xsi:type="dcterms:W3CDTF">2025-09-17T17:31:20Z</dcterms:created>
  <dcterms:modified xsi:type="dcterms:W3CDTF">2025-09-17T17:31:59Z</dcterms:modified>
</cp:coreProperties>
</file>