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3025-A107-4A8C-9B1D-7ED0D018458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6C1C-7F19-4C32-B6EB-24B81022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églalap 41">
            <a:extLst>
              <a:ext uri="{FF2B5EF4-FFF2-40B4-BE49-F238E27FC236}">
                <a16:creationId xmlns:a16="http://schemas.microsoft.com/office/drawing/2014/main" id="{F64FE0CB-A60F-4270-9371-26BCAEA436A9}"/>
              </a:ext>
            </a:extLst>
          </p:cNvPr>
          <p:cNvSpPr>
            <a:spLocks/>
          </p:cNvSpPr>
          <p:nvPr/>
        </p:nvSpPr>
        <p:spPr>
          <a:xfrm>
            <a:off x="1074198" y="461639"/>
            <a:ext cx="7564167" cy="56728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600" dirty="0" err="1">
                <a:solidFill>
                  <a:schemeClr val="tx1"/>
                </a:solidFill>
              </a:rPr>
              <a:t>AsyncCrossroad</a:t>
            </a:r>
            <a:endParaRPr lang="hu-HU" sz="2600" dirty="0">
              <a:solidFill>
                <a:schemeClr val="tx1"/>
              </a:solidFill>
            </a:endParaRPr>
          </a:p>
        </p:txBody>
      </p: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16EF070A-FE36-4D34-BDB0-99C5A578DCA2}"/>
              </a:ext>
            </a:extLst>
          </p:cNvPr>
          <p:cNvGrpSpPr>
            <a:grpSpLocks/>
          </p:cNvGrpSpPr>
          <p:nvPr/>
        </p:nvGrpSpPr>
        <p:grpSpPr>
          <a:xfrm>
            <a:off x="1097596" y="985874"/>
            <a:ext cx="6589822" cy="4758595"/>
            <a:chOff x="3916761" y="1362075"/>
            <a:chExt cx="4605322" cy="4067175"/>
          </a:xfrm>
        </p:grpSpPr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3E7DE97B-A36B-4070-A35D-36BA76BE2B8C}"/>
                </a:ext>
              </a:extLst>
            </p:cNvPr>
            <p:cNvSpPr>
              <a:spLocks/>
            </p:cNvSpPr>
            <p:nvPr/>
          </p:nvSpPr>
          <p:spPr>
            <a:xfrm>
              <a:off x="4571999" y="1362075"/>
              <a:ext cx="3950084" cy="40671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dirty="0" err="1">
                  <a:solidFill>
                    <a:schemeClr val="tx1"/>
                  </a:solidFill>
                </a:rPr>
                <a:t>Crossroad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F302C4A7-5B8E-48CA-9CBB-D613C5FF12ED}"/>
                </a:ext>
              </a:extLst>
            </p:cNvPr>
            <p:cNvSpPr/>
            <p:nvPr/>
          </p:nvSpPr>
          <p:spPr>
            <a:xfrm>
              <a:off x="4433887" y="2339387"/>
              <a:ext cx="276225" cy="27622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E0004B3A-C883-4D9D-B4FD-AA519E45A475}"/>
                </a:ext>
              </a:extLst>
            </p:cNvPr>
            <p:cNvSpPr txBox="1"/>
            <p:nvPr/>
          </p:nvSpPr>
          <p:spPr>
            <a:xfrm>
              <a:off x="4844418" y="1936206"/>
              <a:ext cx="598090" cy="41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75" dirty="0" err="1">
                  <a:solidFill>
                    <a:schemeClr val="accent5"/>
                  </a:solidFill>
                </a:rPr>
                <a:t>police-Interrupt</a:t>
              </a:r>
              <a:endParaRPr lang="hu-HU" sz="1275" dirty="0">
                <a:solidFill>
                  <a:schemeClr val="accent5"/>
                </a:solidFill>
              </a:endParaRP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5038D2B2-DDB3-4C0C-9203-7A4E6EA70150}"/>
                </a:ext>
              </a:extLst>
            </p:cNvPr>
            <p:cNvSpPr/>
            <p:nvPr/>
          </p:nvSpPr>
          <p:spPr>
            <a:xfrm>
              <a:off x="5402858" y="1821996"/>
              <a:ext cx="2251018" cy="1212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100" dirty="0" err="1">
                  <a:solidFill>
                    <a:schemeClr val="tx1"/>
                  </a:solidFill>
                </a:rPr>
                <a:t>Controller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DA62D901-90F6-40AF-AFBA-FB66194F6805}"/>
                </a:ext>
              </a:extLst>
            </p:cNvPr>
            <p:cNvSpPr/>
            <p:nvPr/>
          </p:nvSpPr>
          <p:spPr>
            <a:xfrm>
              <a:off x="5266110" y="2339387"/>
              <a:ext cx="276225" cy="27622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gyenes összekötő 47">
              <a:extLst>
                <a:ext uri="{FF2B5EF4-FFF2-40B4-BE49-F238E27FC236}">
                  <a16:creationId xmlns:a16="http://schemas.microsoft.com/office/drawing/2014/main" id="{DCE3F09D-1D33-46AD-A9D3-C53D5549683D}"/>
                </a:ext>
              </a:extLst>
            </p:cNvPr>
            <p:cNvCxnSpPr>
              <a:stCxn id="41" idx="3"/>
              <a:endCxn id="46" idx="1"/>
            </p:cNvCxnSpPr>
            <p:nvPr/>
          </p:nvCxnSpPr>
          <p:spPr>
            <a:xfrm>
              <a:off x="4710112" y="2477500"/>
              <a:ext cx="555998" cy="0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FBAC4262-9064-4242-B754-021B8C8B13E3}"/>
                </a:ext>
              </a:extLst>
            </p:cNvPr>
            <p:cNvSpPr/>
            <p:nvPr/>
          </p:nvSpPr>
          <p:spPr>
            <a:xfrm>
              <a:off x="4819651" y="4043363"/>
              <a:ext cx="1596628" cy="1212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100" dirty="0" err="1">
                  <a:solidFill>
                    <a:schemeClr val="tx1"/>
                  </a:solidFill>
                </a:rPr>
                <a:t>PriorityLight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CFAC02D1-0CCA-4B2C-A6A7-49AAE32BD59C}"/>
                </a:ext>
              </a:extLst>
            </p:cNvPr>
            <p:cNvSpPr/>
            <p:nvPr/>
          </p:nvSpPr>
          <p:spPr>
            <a:xfrm>
              <a:off x="6653213" y="4034632"/>
              <a:ext cx="1644253" cy="1212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100" dirty="0" err="1">
                  <a:solidFill>
                    <a:schemeClr val="tx1"/>
                  </a:solidFill>
                </a:rPr>
                <a:t>SecondaryLight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21412F03-37F4-4700-97AD-FA7E5FF7E239}"/>
                </a:ext>
              </a:extLst>
            </p:cNvPr>
            <p:cNvSpPr/>
            <p:nvPr/>
          </p:nvSpPr>
          <p:spPr>
            <a:xfrm>
              <a:off x="5504160" y="2883618"/>
              <a:ext cx="276225" cy="2762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C8C8C3D-022C-4F26-9446-92F789724706}"/>
                </a:ext>
              </a:extLst>
            </p:cNvPr>
            <p:cNvSpPr/>
            <p:nvPr/>
          </p:nvSpPr>
          <p:spPr>
            <a:xfrm>
              <a:off x="6050160" y="2877547"/>
              <a:ext cx="276225" cy="27622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949CF53E-610E-4D62-BB54-DD2B4CCD6721}"/>
                </a:ext>
              </a:extLst>
            </p:cNvPr>
            <p:cNvSpPr/>
            <p:nvPr/>
          </p:nvSpPr>
          <p:spPr>
            <a:xfrm>
              <a:off x="6721670" y="2877547"/>
              <a:ext cx="276225" cy="27622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B54BCC25-2D45-4CFB-A2E0-AC27D0D10BAD}"/>
                </a:ext>
              </a:extLst>
            </p:cNvPr>
            <p:cNvSpPr/>
            <p:nvPr/>
          </p:nvSpPr>
          <p:spPr>
            <a:xfrm>
              <a:off x="7284616" y="2864360"/>
              <a:ext cx="276225" cy="2762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D03944F-6478-4378-8EE4-EF3D0AD3F0D8}"/>
                </a:ext>
              </a:extLst>
            </p:cNvPr>
            <p:cNvSpPr/>
            <p:nvPr/>
          </p:nvSpPr>
          <p:spPr>
            <a:xfrm>
              <a:off x="5505445" y="3913033"/>
              <a:ext cx="276225" cy="2762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87BC0B0B-16F0-4868-9779-6874D6430E68}"/>
                </a:ext>
              </a:extLst>
            </p:cNvPr>
            <p:cNvSpPr/>
            <p:nvPr/>
          </p:nvSpPr>
          <p:spPr>
            <a:xfrm>
              <a:off x="6051945" y="3906839"/>
              <a:ext cx="276225" cy="27622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B1A99C79-AEE3-4EE8-991F-D4F322B29D0D}"/>
                </a:ext>
              </a:extLst>
            </p:cNvPr>
            <p:cNvSpPr/>
            <p:nvPr/>
          </p:nvSpPr>
          <p:spPr>
            <a:xfrm>
              <a:off x="6721670" y="3905250"/>
              <a:ext cx="276225" cy="276225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42CB2BCE-D40B-4109-BA2E-57E56D1F33BB}"/>
                </a:ext>
              </a:extLst>
            </p:cNvPr>
            <p:cNvSpPr/>
            <p:nvPr/>
          </p:nvSpPr>
          <p:spPr>
            <a:xfrm>
              <a:off x="7282753" y="3915706"/>
              <a:ext cx="276225" cy="2762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0F6F0D2D-3740-4526-AE23-A45EF49FCC30}"/>
                </a:ext>
              </a:extLst>
            </p:cNvPr>
            <p:cNvSpPr/>
            <p:nvPr/>
          </p:nvSpPr>
          <p:spPr>
            <a:xfrm>
              <a:off x="4958945" y="3905249"/>
              <a:ext cx="276225" cy="2762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0DACDED1-AF8E-4F79-A2D6-C8F5B324DEA0}"/>
                </a:ext>
              </a:extLst>
            </p:cNvPr>
            <p:cNvSpPr/>
            <p:nvPr/>
          </p:nvSpPr>
          <p:spPr>
            <a:xfrm>
              <a:off x="4433886" y="3552345"/>
              <a:ext cx="276225" cy="2762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69DBFCEE-D2EA-4DD0-8A43-AAFD640A5674}"/>
                </a:ext>
              </a:extLst>
            </p:cNvPr>
            <p:cNvSpPr/>
            <p:nvPr/>
          </p:nvSpPr>
          <p:spPr>
            <a:xfrm>
              <a:off x="7843836" y="3905249"/>
              <a:ext cx="276225" cy="2762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Egyenes összekötő 29">
              <a:extLst>
                <a:ext uri="{FF2B5EF4-FFF2-40B4-BE49-F238E27FC236}">
                  <a16:creationId xmlns:a16="http://schemas.microsoft.com/office/drawing/2014/main" id="{DC6F4911-C884-4A65-A327-60914A576A62}"/>
                </a:ext>
              </a:extLst>
            </p:cNvPr>
            <p:cNvCxnSpPr>
              <a:stCxn id="56" idx="0"/>
              <a:endCxn id="52" idx="2"/>
            </p:cNvCxnSpPr>
            <p:nvPr/>
          </p:nvCxnSpPr>
          <p:spPr>
            <a:xfrm flipH="1" flipV="1">
              <a:off x="6188272" y="3153772"/>
              <a:ext cx="1785" cy="753067"/>
            </a:xfrm>
            <a:prstGeom prst="straightConnector1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3C8918CA-E844-47F1-8794-407A0D1534BC}"/>
                </a:ext>
              </a:extLst>
            </p:cNvPr>
            <p:cNvCxnSpPr>
              <a:stCxn id="57" idx="0"/>
              <a:endCxn id="53" idx="2"/>
            </p:cNvCxnSpPr>
            <p:nvPr/>
          </p:nvCxnSpPr>
          <p:spPr>
            <a:xfrm flipV="1">
              <a:off x="6859783" y="3153772"/>
              <a:ext cx="0" cy="751478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gyenes összekötő 29">
              <a:extLst>
                <a:ext uri="{FF2B5EF4-FFF2-40B4-BE49-F238E27FC236}">
                  <a16:creationId xmlns:a16="http://schemas.microsoft.com/office/drawing/2014/main" id="{AC55A721-2EBE-4918-A557-72C89F38A6B6}"/>
                </a:ext>
              </a:extLst>
            </p:cNvPr>
            <p:cNvCxnSpPr>
              <a:stCxn id="59" idx="0"/>
              <a:endCxn id="60" idx="3"/>
            </p:cNvCxnSpPr>
            <p:nvPr/>
          </p:nvCxnSpPr>
          <p:spPr>
            <a:xfrm rot="16200000" flipV="1">
              <a:off x="4796189" y="3604380"/>
              <a:ext cx="214791" cy="386947"/>
            </a:xfrm>
            <a:prstGeom prst="bentConnector2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Szövegdoboz 66">
              <a:extLst>
                <a:ext uri="{FF2B5EF4-FFF2-40B4-BE49-F238E27FC236}">
                  <a16:creationId xmlns:a16="http://schemas.microsoft.com/office/drawing/2014/main" id="{BE59A1C3-9BC8-4D5F-A7F0-B7E686F59B15}"/>
                </a:ext>
              </a:extLst>
            </p:cNvPr>
            <p:cNvSpPr txBox="1"/>
            <p:nvPr/>
          </p:nvSpPr>
          <p:spPr>
            <a:xfrm>
              <a:off x="5721993" y="3113745"/>
              <a:ext cx="605883" cy="41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75" dirty="0" err="1">
                  <a:solidFill>
                    <a:schemeClr val="accent5"/>
                  </a:solidFill>
                </a:rPr>
                <a:t>priotity-Police</a:t>
              </a:r>
              <a:endParaRPr lang="hu-HU" sz="1275" dirty="0">
                <a:solidFill>
                  <a:schemeClr val="accent5"/>
                </a:solidFill>
              </a:endParaRPr>
            </a:p>
          </p:txBody>
        </p:sp>
        <p:sp>
          <p:nvSpPr>
            <p:cNvPr id="68" name="Szövegdoboz 67">
              <a:extLst>
                <a:ext uri="{FF2B5EF4-FFF2-40B4-BE49-F238E27FC236}">
                  <a16:creationId xmlns:a16="http://schemas.microsoft.com/office/drawing/2014/main" id="{C47F6B25-8072-4A09-9D6D-11D7508ABCB1}"/>
                </a:ext>
              </a:extLst>
            </p:cNvPr>
            <p:cNvSpPr txBox="1"/>
            <p:nvPr/>
          </p:nvSpPr>
          <p:spPr>
            <a:xfrm>
              <a:off x="5266752" y="3691719"/>
              <a:ext cx="812006" cy="24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275" dirty="0" err="1">
                  <a:solidFill>
                    <a:schemeClr val="accent2"/>
                  </a:solidFill>
                </a:rPr>
                <a:t>control</a:t>
              </a:r>
              <a:endParaRPr lang="hu-HU" sz="1275" dirty="0">
                <a:solidFill>
                  <a:schemeClr val="accent2"/>
                </a:solidFill>
              </a:endParaRPr>
            </a:p>
          </p:txBody>
        </p: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47A5B7F5-4E65-479A-B865-CF989187D4E0}"/>
                </a:ext>
              </a:extLst>
            </p:cNvPr>
            <p:cNvSpPr txBox="1"/>
            <p:nvPr/>
          </p:nvSpPr>
          <p:spPr>
            <a:xfrm>
              <a:off x="3916761" y="3802383"/>
              <a:ext cx="851356" cy="41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75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priority-LightOutput</a:t>
              </a:r>
              <a:endParaRPr lang="hu-HU" sz="1275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602E8BE6-AD0E-41AF-BBFE-3FA8F328064C}"/>
                </a:ext>
              </a:extLst>
            </p:cNvPr>
            <p:cNvSpPr txBox="1"/>
            <p:nvPr/>
          </p:nvSpPr>
          <p:spPr>
            <a:xfrm>
              <a:off x="6958669" y="3687618"/>
              <a:ext cx="481013" cy="24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275" dirty="0" err="1">
                  <a:solidFill>
                    <a:schemeClr val="accent2"/>
                  </a:solidFill>
                </a:rPr>
                <a:t>control</a:t>
              </a:r>
              <a:endParaRPr lang="hu-HU" sz="1275" dirty="0">
                <a:solidFill>
                  <a:schemeClr val="accent2"/>
                </a:solidFill>
              </a:endParaRPr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0FF36DD5-BF0F-4590-A225-3FA20D5EF97A}"/>
                </a:ext>
              </a:extLst>
            </p:cNvPr>
            <p:cNvSpPr txBox="1"/>
            <p:nvPr/>
          </p:nvSpPr>
          <p:spPr>
            <a:xfrm>
              <a:off x="6287683" y="3515774"/>
              <a:ext cx="561875" cy="41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75" dirty="0" err="1">
                  <a:solidFill>
                    <a:schemeClr val="accent5"/>
                  </a:solidFill>
                </a:rPr>
                <a:t>police-Interrupt</a:t>
              </a:r>
              <a:endParaRPr lang="hu-HU" sz="1275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73" name="Egyenes összekötő 29">
            <a:extLst>
              <a:ext uri="{FF2B5EF4-FFF2-40B4-BE49-F238E27FC236}">
                <a16:creationId xmlns:a16="http://schemas.microsoft.com/office/drawing/2014/main" id="{1A384007-81FA-451C-93EB-577409789FEF}"/>
              </a:ext>
            </a:extLst>
          </p:cNvPr>
          <p:cNvCxnSpPr>
            <a:cxnSpLocks/>
            <a:stCxn id="82" idx="1"/>
            <a:endCxn id="61" idx="0"/>
          </p:cNvCxnSpPr>
          <p:nvPr/>
        </p:nvCxnSpPr>
        <p:spPr>
          <a:xfrm rot="10800000" flipV="1">
            <a:off x="6914532" y="3740623"/>
            <a:ext cx="611619" cy="220763"/>
          </a:xfrm>
          <a:prstGeom prst="bentConnector2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EEB9B803-7D30-41D3-9890-6D8C7843B848}"/>
              </a:ext>
            </a:extLst>
          </p:cNvPr>
          <p:cNvSpPr txBox="1"/>
          <p:nvPr/>
        </p:nvSpPr>
        <p:spPr>
          <a:xfrm>
            <a:off x="1132796" y="2364392"/>
            <a:ext cx="704762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75" dirty="0" err="1">
                <a:solidFill>
                  <a:schemeClr val="accent5"/>
                </a:solidFill>
              </a:rPr>
              <a:t>police</a:t>
            </a:r>
            <a:endParaRPr lang="hu-HU" sz="1275" dirty="0">
              <a:solidFill>
                <a:schemeClr val="accent5"/>
              </a:solidFill>
            </a:endParaRP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86E28C58-3B41-4636-9DF0-383B08EF7A61}"/>
              </a:ext>
            </a:extLst>
          </p:cNvPr>
          <p:cNvSpPr txBox="1"/>
          <p:nvPr/>
        </p:nvSpPr>
        <p:spPr>
          <a:xfrm>
            <a:off x="2547787" y="3245004"/>
            <a:ext cx="95297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7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light-Commands</a:t>
            </a:r>
            <a:endParaRPr lang="hu-HU" sz="12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89441A7E-BD36-4316-B3A7-FA48B30EBBF6}"/>
              </a:ext>
            </a:extLst>
          </p:cNvPr>
          <p:cNvSpPr txBox="1"/>
          <p:nvPr/>
        </p:nvSpPr>
        <p:spPr>
          <a:xfrm>
            <a:off x="7720544" y="3880605"/>
            <a:ext cx="99588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7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secondary-LightOutput</a:t>
            </a:r>
            <a:endParaRPr lang="hu-HU" sz="12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E4932616-9D8D-46BD-88E5-203F322725B1}"/>
              </a:ext>
            </a:extLst>
          </p:cNvPr>
          <p:cNvSpPr/>
          <p:nvPr/>
        </p:nvSpPr>
        <p:spPr>
          <a:xfrm>
            <a:off x="7526151" y="3579032"/>
            <a:ext cx="395255" cy="3231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414DCFFB-B61F-4DC0-979E-7E6759F9AC83}"/>
              </a:ext>
            </a:extLst>
          </p:cNvPr>
          <p:cNvSpPr txBox="1"/>
          <p:nvPr/>
        </p:nvSpPr>
        <p:spPr>
          <a:xfrm>
            <a:off x="2196878" y="2912008"/>
            <a:ext cx="1182359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75" dirty="0" err="1">
                <a:solidFill>
                  <a:schemeClr val="accent2"/>
                </a:solidFill>
              </a:rPr>
              <a:t>priorityControl</a:t>
            </a:r>
            <a:endParaRPr lang="hu-HU" sz="1275" dirty="0">
              <a:solidFill>
                <a:schemeClr val="accent2"/>
              </a:solidFill>
            </a:endParaRPr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8879217E-211D-41EF-9A0B-7976BC613493}"/>
              </a:ext>
            </a:extLst>
          </p:cNvPr>
          <p:cNvSpPr txBox="1"/>
          <p:nvPr/>
        </p:nvSpPr>
        <p:spPr>
          <a:xfrm>
            <a:off x="6235020" y="2919935"/>
            <a:ext cx="1381263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275" dirty="0" err="1">
                <a:solidFill>
                  <a:schemeClr val="accent2"/>
                </a:solidFill>
              </a:rPr>
              <a:t>secondaryControl</a:t>
            </a:r>
            <a:endParaRPr lang="hu-HU" sz="1275" dirty="0">
              <a:solidFill>
                <a:schemeClr val="accent2"/>
              </a:solidFill>
            </a:endParaRPr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01B9FD18-0752-4BE8-BB20-BC3D77461171}"/>
              </a:ext>
            </a:extLst>
          </p:cNvPr>
          <p:cNvSpPr txBox="1"/>
          <p:nvPr/>
        </p:nvSpPr>
        <p:spPr>
          <a:xfrm>
            <a:off x="6522521" y="3286207"/>
            <a:ext cx="95297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7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light-Commands</a:t>
            </a:r>
            <a:endParaRPr lang="hu-HU" sz="12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D0EC8CE5-5DE3-411C-9869-BF4C2AA2D2FA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V="1">
            <a:off x="6111670" y="3066731"/>
            <a:ext cx="2666" cy="906891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29">
            <a:extLst>
              <a:ext uri="{FF2B5EF4-FFF2-40B4-BE49-F238E27FC236}">
                <a16:creationId xmlns:a16="http://schemas.microsoft.com/office/drawing/2014/main" id="{F7DA7B34-E565-426B-9F7A-0799408EBCE7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H="1" flipV="1">
            <a:off x="3566656" y="3089262"/>
            <a:ext cx="1838" cy="881232"/>
          </a:xfrm>
          <a:prstGeom prst="straightConnector1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Szövegdoboz 115">
            <a:extLst>
              <a:ext uri="{FF2B5EF4-FFF2-40B4-BE49-F238E27FC236}">
                <a16:creationId xmlns:a16="http://schemas.microsoft.com/office/drawing/2014/main" id="{A16F8831-5706-48DA-B94B-853DDB5850DF}"/>
              </a:ext>
            </a:extLst>
          </p:cNvPr>
          <p:cNvSpPr txBox="1"/>
          <p:nvPr/>
        </p:nvSpPr>
        <p:spPr>
          <a:xfrm>
            <a:off x="5255837" y="3047133"/>
            <a:ext cx="97763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75" dirty="0" err="1">
                <a:solidFill>
                  <a:schemeClr val="accent5"/>
                </a:solidFill>
              </a:rPr>
              <a:t>secondary-Police</a:t>
            </a:r>
            <a:endParaRPr lang="hu-HU" sz="1275" dirty="0">
              <a:solidFill>
                <a:schemeClr val="accent5"/>
              </a:solidFill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B375B887-04CA-4215-A1A8-F2CCFE50B88B}"/>
              </a:ext>
            </a:extLst>
          </p:cNvPr>
          <p:cNvSpPr/>
          <p:nvPr/>
        </p:nvSpPr>
        <p:spPr>
          <a:xfrm>
            <a:off x="8440738" y="3579032"/>
            <a:ext cx="395255" cy="3231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E5B75A0D-C5D0-4378-AC2B-A561426B56EA}"/>
              </a:ext>
            </a:extLst>
          </p:cNvPr>
          <p:cNvSpPr/>
          <p:nvPr/>
        </p:nvSpPr>
        <p:spPr>
          <a:xfrm>
            <a:off x="861850" y="3544383"/>
            <a:ext cx="395254" cy="3231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CEE8BC4E-E885-4B32-8366-43BD814FA3F7}"/>
              </a:ext>
            </a:extLst>
          </p:cNvPr>
          <p:cNvSpPr/>
          <p:nvPr/>
        </p:nvSpPr>
        <p:spPr>
          <a:xfrm>
            <a:off x="887056" y="2129810"/>
            <a:ext cx="395254" cy="32318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5" name="Egyenes összekötő 29">
            <a:extLst>
              <a:ext uri="{FF2B5EF4-FFF2-40B4-BE49-F238E27FC236}">
                <a16:creationId xmlns:a16="http://schemas.microsoft.com/office/drawing/2014/main" id="{B165A1AF-29E1-4813-AEFD-7126F45927D5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rot="10800000">
            <a:off x="7921406" y="3753324"/>
            <a:ext cx="519332" cy="0"/>
          </a:xfrm>
          <a:prstGeom prst="bentConnector3">
            <a:avLst>
              <a:gd name="adj1" fmla="val 50000"/>
            </a:avLst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BDEC57D3-D03E-43C5-A865-227FD9502387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 flipV="1">
            <a:off x="1282310" y="2290921"/>
            <a:ext cx="555249" cy="481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FFE1334B-0534-445F-955B-84D295123BBB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>
            <a:off x="1257104" y="3705975"/>
            <a:ext cx="580454" cy="4107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églalap 74">
            <a:extLst>
              <a:ext uri="{FF2B5EF4-FFF2-40B4-BE49-F238E27FC236}">
                <a16:creationId xmlns:a16="http://schemas.microsoft.com/office/drawing/2014/main" id="{FE351B0F-75AB-4272-A73B-1317BB66FFAA}"/>
              </a:ext>
            </a:extLst>
          </p:cNvPr>
          <p:cNvSpPr/>
          <p:nvPr/>
        </p:nvSpPr>
        <p:spPr>
          <a:xfrm>
            <a:off x="8433281" y="2125460"/>
            <a:ext cx="395255" cy="323183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287BD6B7-4392-4B29-ADAB-B2FAF40581D0}"/>
              </a:ext>
            </a:extLst>
          </p:cNvPr>
          <p:cNvSpPr txBox="1"/>
          <p:nvPr/>
        </p:nvSpPr>
        <p:spPr>
          <a:xfrm>
            <a:off x="7825336" y="2418863"/>
            <a:ext cx="99588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75" dirty="0" err="1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hu-HU" sz="1275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gyenes összekötő 29">
            <a:extLst>
              <a:ext uri="{FF2B5EF4-FFF2-40B4-BE49-F238E27FC236}">
                <a16:creationId xmlns:a16="http://schemas.microsoft.com/office/drawing/2014/main" id="{6D911E71-4CB4-404B-8BCC-7CDA78A16C37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7709485" y="2287052"/>
            <a:ext cx="723796" cy="1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Villám 11">
            <a:extLst>
              <a:ext uri="{FF2B5EF4-FFF2-40B4-BE49-F238E27FC236}">
                <a16:creationId xmlns:a16="http://schemas.microsoft.com/office/drawing/2014/main" id="{59A6B972-4C44-4300-9E2A-8BD6A20B488A}"/>
              </a:ext>
            </a:extLst>
          </p:cNvPr>
          <p:cNvSpPr/>
          <p:nvPr/>
        </p:nvSpPr>
        <p:spPr>
          <a:xfrm flipH="1">
            <a:off x="7883093" y="1461383"/>
            <a:ext cx="480657" cy="69838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Csoportba foglalás 109">
            <a:extLst>
              <a:ext uri="{FF2B5EF4-FFF2-40B4-BE49-F238E27FC236}">
                <a16:creationId xmlns:a16="http://schemas.microsoft.com/office/drawing/2014/main" id="{C2673C4A-D346-49AF-8E4A-ED0FF8E3CCD5}"/>
              </a:ext>
            </a:extLst>
          </p:cNvPr>
          <p:cNvGrpSpPr/>
          <p:nvPr/>
        </p:nvGrpSpPr>
        <p:grpSpPr>
          <a:xfrm>
            <a:off x="1576994" y="985874"/>
            <a:ext cx="6535099" cy="4758595"/>
            <a:chOff x="1576994" y="985874"/>
            <a:chExt cx="6535099" cy="4758595"/>
          </a:xfrm>
        </p:grpSpPr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3E7DE97B-A36B-4070-A35D-36BA76BE2B8C}"/>
                </a:ext>
              </a:extLst>
            </p:cNvPr>
            <p:cNvSpPr>
              <a:spLocks/>
            </p:cNvSpPr>
            <p:nvPr/>
          </p:nvSpPr>
          <p:spPr>
            <a:xfrm>
              <a:off x="2035186" y="985874"/>
              <a:ext cx="5652232" cy="47585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sz="2400" dirty="0" err="1">
                  <a:solidFill>
                    <a:schemeClr val="tx1"/>
                  </a:solidFill>
                </a:rPr>
                <a:t>Crossroad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F302C4A7-5B8E-48CA-9CBB-D613C5FF12ED}"/>
                </a:ext>
              </a:extLst>
            </p:cNvPr>
            <p:cNvSpPr/>
            <p:nvPr/>
          </p:nvSpPr>
          <p:spPr>
            <a:xfrm>
              <a:off x="1869309" y="2129329"/>
              <a:ext cx="324000" cy="32318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5038D2B2-DDB3-4C0C-9203-7A4E6EA70150}"/>
                </a:ext>
              </a:extLst>
            </p:cNvPr>
            <p:cNvSpPr/>
            <p:nvPr/>
          </p:nvSpPr>
          <p:spPr>
            <a:xfrm>
              <a:off x="3224074" y="1523982"/>
              <a:ext cx="3221014" cy="14190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100" dirty="0" err="1">
                  <a:solidFill>
                    <a:schemeClr val="tx1"/>
                  </a:solidFill>
                </a:rPr>
                <a:t>Controller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DA62D901-90F6-40AF-AFBA-FB66194F6805}"/>
                </a:ext>
              </a:extLst>
            </p:cNvPr>
            <p:cNvSpPr/>
            <p:nvPr/>
          </p:nvSpPr>
          <p:spPr>
            <a:xfrm>
              <a:off x="3060149" y="2129329"/>
              <a:ext cx="324000" cy="32318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gyenes összekötő 47">
              <a:extLst>
                <a:ext uri="{FF2B5EF4-FFF2-40B4-BE49-F238E27FC236}">
                  <a16:creationId xmlns:a16="http://schemas.microsoft.com/office/drawing/2014/main" id="{DCE3F09D-1D33-46AD-A9D3-C53D5549683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2798435" y="2290919"/>
              <a:ext cx="261714" cy="2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FBAC4262-9064-4242-B754-021B8C8B13E3}"/>
                </a:ext>
              </a:extLst>
            </p:cNvPr>
            <p:cNvSpPr/>
            <p:nvPr/>
          </p:nvSpPr>
          <p:spPr>
            <a:xfrm>
              <a:off x="2389554" y="4122981"/>
              <a:ext cx="2284638" cy="14190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100" dirty="0" err="1">
                  <a:solidFill>
                    <a:schemeClr val="tx1"/>
                  </a:solidFill>
                </a:rPr>
                <a:t>PriorityLight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CFAC02D1-0CCA-4B2C-A6A7-49AAE32BD59C}"/>
                </a:ext>
              </a:extLst>
            </p:cNvPr>
            <p:cNvSpPr/>
            <p:nvPr/>
          </p:nvSpPr>
          <p:spPr>
            <a:xfrm>
              <a:off x="5013225" y="4112766"/>
              <a:ext cx="2352785" cy="14190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100" dirty="0" err="1">
                  <a:solidFill>
                    <a:schemeClr val="tx1"/>
                  </a:solidFill>
                </a:rPr>
                <a:t>SecondaryLight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21412F03-37F4-4700-97AD-FA7E5FF7E239}"/>
                </a:ext>
              </a:extLst>
            </p:cNvPr>
            <p:cNvSpPr/>
            <p:nvPr/>
          </p:nvSpPr>
          <p:spPr>
            <a:xfrm>
              <a:off x="3369028" y="2772429"/>
              <a:ext cx="324000" cy="32318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C8C8C3D-022C-4F26-9446-92F789724706}"/>
                </a:ext>
              </a:extLst>
            </p:cNvPr>
            <p:cNvSpPr/>
            <p:nvPr/>
          </p:nvSpPr>
          <p:spPr>
            <a:xfrm>
              <a:off x="4150308" y="2778026"/>
              <a:ext cx="324000" cy="32318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949CF53E-610E-4D62-BB54-DD2B4CCD6721}"/>
                </a:ext>
              </a:extLst>
            </p:cNvPr>
            <p:cNvSpPr/>
            <p:nvPr/>
          </p:nvSpPr>
          <p:spPr>
            <a:xfrm>
              <a:off x="5142931" y="2778026"/>
              <a:ext cx="324000" cy="32318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B54BCC25-2D45-4CFB-A2E0-AC27D0D10BAD}"/>
                </a:ext>
              </a:extLst>
            </p:cNvPr>
            <p:cNvSpPr/>
            <p:nvPr/>
          </p:nvSpPr>
          <p:spPr>
            <a:xfrm>
              <a:off x="5948459" y="2775298"/>
              <a:ext cx="324000" cy="32318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D03944F-6478-4378-8EE4-EF3D0AD3F0D8}"/>
                </a:ext>
              </a:extLst>
            </p:cNvPr>
            <p:cNvSpPr/>
            <p:nvPr/>
          </p:nvSpPr>
          <p:spPr>
            <a:xfrm>
              <a:off x="3370867" y="3957795"/>
              <a:ext cx="324000" cy="32318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87BC0B0B-16F0-4868-9779-6874D6430E68}"/>
                </a:ext>
              </a:extLst>
            </p:cNvPr>
            <p:cNvSpPr/>
            <p:nvPr/>
          </p:nvSpPr>
          <p:spPr>
            <a:xfrm>
              <a:off x="4152862" y="3956898"/>
              <a:ext cx="324000" cy="32318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B1A99C79-AEE3-4EE8-991F-D4F322B29D0D}"/>
                </a:ext>
              </a:extLst>
            </p:cNvPr>
            <p:cNvSpPr/>
            <p:nvPr/>
          </p:nvSpPr>
          <p:spPr>
            <a:xfrm>
              <a:off x="5149281" y="3948689"/>
              <a:ext cx="324000" cy="32318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42CB2BCE-D40B-4109-BA2E-57E56D1F33BB}"/>
                </a:ext>
              </a:extLst>
            </p:cNvPr>
            <p:cNvSpPr/>
            <p:nvPr/>
          </p:nvSpPr>
          <p:spPr>
            <a:xfrm>
              <a:off x="5945793" y="3948222"/>
              <a:ext cx="324000" cy="32318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0F6F0D2D-3740-4526-AE23-A45EF49FCC30}"/>
                </a:ext>
              </a:extLst>
            </p:cNvPr>
            <p:cNvSpPr/>
            <p:nvPr/>
          </p:nvSpPr>
          <p:spPr>
            <a:xfrm>
              <a:off x="2588872" y="3948688"/>
              <a:ext cx="324000" cy="3231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0DACDED1-AF8E-4F79-A2D6-C8F5B324DEA0}"/>
                </a:ext>
              </a:extLst>
            </p:cNvPr>
            <p:cNvSpPr/>
            <p:nvPr/>
          </p:nvSpPr>
          <p:spPr>
            <a:xfrm>
              <a:off x="1869308" y="3308784"/>
              <a:ext cx="324000" cy="3231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69DBFCEE-D2EA-4DD0-8A43-AAFD640A5674}"/>
                </a:ext>
              </a:extLst>
            </p:cNvPr>
            <p:cNvSpPr/>
            <p:nvPr/>
          </p:nvSpPr>
          <p:spPr>
            <a:xfrm>
              <a:off x="6725783" y="3948688"/>
              <a:ext cx="324000" cy="3231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Egyenes összekötő 29">
              <a:extLst>
                <a:ext uri="{FF2B5EF4-FFF2-40B4-BE49-F238E27FC236}">
                  <a16:creationId xmlns:a16="http://schemas.microsoft.com/office/drawing/2014/main" id="{DC6F4911-C884-4A65-A327-60914A576A62}"/>
                </a:ext>
              </a:extLst>
            </p:cNvPr>
            <p:cNvCxnSpPr>
              <a:cxnSpLocks/>
              <a:stCxn id="96" idx="0"/>
              <a:endCxn id="52" idx="2"/>
            </p:cNvCxnSpPr>
            <p:nvPr/>
          </p:nvCxnSpPr>
          <p:spPr>
            <a:xfrm flipH="1" flipV="1">
              <a:off x="4312308" y="3101209"/>
              <a:ext cx="0" cy="225591"/>
            </a:xfrm>
            <a:prstGeom prst="straightConnector1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3C8918CA-E844-47F1-8794-407A0D1534BC}"/>
                </a:ext>
              </a:extLst>
            </p:cNvPr>
            <p:cNvCxnSpPr>
              <a:cxnSpLocks/>
              <a:stCxn id="97" idx="0"/>
              <a:endCxn id="53" idx="2"/>
            </p:cNvCxnSpPr>
            <p:nvPr/>
          </p:nvCxnSpPr>
          <p:spPr>
            <a:xfrm flipH="1" flipV="1">
              <a:off x="5304931" y="3101209"/>
              <a:ext cx="1503" cy="225591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gyenes összekötő 29">
              <a:extLst>
                <a:ext uri="{FF2B5EF4-FFF2-40B4-BE49-F238E27FC236}">
                  <a16:creationId xmlns:a16="http://schemas.microsoft.com/office/drawing/2014/main" id="{AC55A721-2EBE-4918-A557-72C89F38A6B6}"/>
                </a:ext>
              </a:extLst>
            </p:cNvPr>
            <p:cNvCxnSpPr>
              <a:cxnSpLocks/>
              <a:stCxn id="59" idx="0"/>
              <a:endCxn id="67" idx="4"/>
            </p:cNvCxnSpPr>
            <p:nvPr/>
          </p:nvCxnSpPr>
          <p:spPr>
            <a:xfrm rot="16200000" flipV="1">
              <a:off x="2575051" y="3775426"/>
              <a:ext cx="346522" cy="0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gyenes összekötő 29">
              <a:extLst>
                <a:ext uri="{FF2B5EF4-FFF2-40B4-BE49-F238E27FC236}">
                  <a16:creationId xmlns:a16="http://schemas.microsoft.com/office/drawing/2014/main" id="{1A384007-81FA-451C-93EB-577409789FEF}"/>
                </a:ext>
              </a:extLst>
            </p:cNvPr>
            <p:cNvCxnSpPr>
              <a:cxnSpLocks/>
              <a:stCxn id="69" idx="4"/>
              <a:endCxn id="61" idx="0"/>
            </p:cNvCxnSpPr>
            <p:nvPr/>
          </p:nvCxnSpPr>
          <p:spPr>
            <a:xfrm rot="16200000" flipH="1">
              <a:off x="6714866" y="3779332"/>
              <a:ext cx="338709" cy="0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E4932616-9D8D-46BD-88E5-203F322725B1}"/>
                </a:ext>
              </a:extLst>
            </p:cNvPr>
            <p:cNvSpPr/>
            <p:nvPr/>
          </p:nvSpPr>
          <p:spPr>
            <a:xfrm>
              <a:off x="7526151" y="3321570"/>
              <a:ext cx="324000" cy="3231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Egyenes összekötő 108">
              <a:extLst>
                <a:ext uri="{FF2B5EF4-FFF2-40B4-BE49-F238E27FC236}">
                  <a16:creationId xmlns:a16="http://schemas.microsoft.com/office/drawing/2014/main" id="{D0EC8CE5-5DE3-411C-9869-BF4C2AA2D2FA}"/>
                </a:ext>
              </a:extLst>
            </p:cNvPr>
            <p:cNvCxnSpPr>
              <a:cxnSpLocks/>
              <a:stCxn id="95" idx="0"/>
              <a:endCxn id="54" idx="2"/>
            </p:cNvCxnSpPr>
            <p:nvPr/>
          </p:nvCxnSpPr>
          <p:spPr>
            <a:xfrm flipH="1" flipV="1">
              <a:off x="6110459" y="3098481"/>
              <a:ext cx="0" cy="228319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gyenes összekötő 29">
              <a:extLst>
                <a:ext uri="{FF2B5EF4-FFF2-40B4-BE49-F238E27FC236}">
                  <a16:creationId xmlns:a16="http://schemas.microsoft.com/office/drawing/2014/main" id="{F7DA7B34-E565-426B-9F7A-0799408EBCE7}"/>
                </a:ext>
              </a:extLst>
            </p:cNvPr>
            <p:cNvCxnSpPr>
              <a:cxnSpLocks/>
              <a:stCxn id="94" idx="0"/>
              <a:endCxn id="51" idx="2"/>
            </p:cNvCxnSpPr>
            <p:nvPr/>
          </p:nvCxnSpPr>
          <p:spPr>
            <a:xfrm flipV="1">
              <a:off x="3528212" y="3095612"/>
              <a:ext cx="2816" cy="231188"/>
            </a:xfrm>
            <a:prstGeom prst="straightConnector1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gyenes összekötő 29">
              <a:extLst>
                <a:ext uri="{FF2B5EF4-FFF2-40B4-BE49-F238E27FC236}">
                  <a16:creationId xmlns:a16="http://schemas.microsoft.com/office/drawing/2014/main" id="{B165A1AF-29E1-4813-AEFD-7126F45927D5}"/>
                </a:ext>
              </a:extLst>
            </p:cNvPr>
            <p:cNvCxnSpPr>
              <a:cxnSpLocks/>
              <a:stCxn id="68" idx="2"/>
              <a:endCxn id="82" idx="3"/>
            </p:cNvCxnSpPr>
            <p:nvPr/>
          </p:nvCxnSpPr>
          <p:spPr>
            <a:xfrm rot="10800000">
              <a:off x="7850151" y="3483162"/>
              <a:ext cx="261942" cy="710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gyenes összekötő 71">
              <a:extLst>
                <a:ext uri="{FF2B5EF4-FFF2-40B4-BE49-F238E27FC236}">
                  <a16:creationId xmlns:a16="http://schemas.microsoft.com/office/drawing/2014/main" id="{BDEC57D3-D03E-43C5-A865-227FD9502387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576994" y="2290919"/>
              <a:ext cx="292315" cy="2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gyenes összekötő 73">
              <a:extLst>
                <a:ext uri="{FF2B5EF4-FFF2-40B4-BE49-F238E27FC236}">
                  <a16:creationId xmlns:a16="http://schemas.microsoft.com/office/drawing/2014/main" id="{FFE1334B-0534-445F-955B-84D295123BBB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 flipV="1">
              <a:off x="1607864" y="3470376"/>
              <a:ext cx="261444" cy="2528"/>
            </a:xfrm>
            <a:prstGeom prst="line">
              <a:avLst/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Egyenes összekötő 29">
              <a:extLst>
                <a:ext uri="{FF2B5EF4-FFF2-40B4-BE49-F238E27FC236}">
                  <a16:creationId xmlns:a16="http://schemas.microsoft.com/office/drawing/2014/main" id="{63A0DEAC-A2D0-4108-B13D-DD8F30AA1CEE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193309" y="2290919"/>
              <a:ext cx="424404" cy="2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headEnd type="arrow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gyenes összekötő 29">
              <a:extLst>
                <a:ext uri="{FF2B5EF4-FFF2-40B4-BE49-F238E27FC236}">
                  <a16:creationId xmlns:a16="http://schemas.microsoft.com/office/drawing/2014/main" id="{AEF83704-AB7A-4ADA-BC06-C8372306E1F0}"/>
                </a:ext>
              </a:extLst>
            </p:cNvPr>
            <p:cNvCxnSpPr>
              <a:cxnSpLocks/>
              <a:stCxn id="67" idx="2"/>
              <a:endCxn id="60" idx="3"/>
            </p:cNvCxnSpPr>
            <p:nvPr/>
          </p:nvCxnSpPr>
          <p:spPr>
            <a:xfrm rot="10800000">
              <a:off x="2193309" y="3470377"/>
              <a:ext cx="424405" cy="1451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headEnd type="arrow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gyenes összekötő 29">
              <a:extLst>
                <a:ext uri="{FF2B5EF4-FFF2-40B4-BE49-F238E27FC236}">
                  <a16:creationId xmlns:a16="http://schemas.microsoft.com/office/drawing/2014/main" id="{2EED9E19-FC85-4437-9604-420742C2DC27}"/>
                </a:ext>
              </a:extLst>
            </p:cNvPr>
            <p:cNvCxnSpPr>
              <a:cxnSpLocks/>
              <a:stCxn id="69" idx="6"/>
              <a:endCxn id="82" idx="1"/>
            </p:cNvCxnSpPr>
            <p:nvPr/>
          </p:nvCxnSpPr>
          <p:spPr>
            <a:xfrm>
              <a:off x="7014818" y="3479640"/>
              <a:ext cx="511333" cy="3522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headEnd type="arrow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Ellipszis 93">
              <a:extLst>
                <a:ext uri="{FF2B5EF4-FFF2-40B4-BE49-F238E27FC236}">
                  <a16:creationId xmlns:a16="http://schemas.microsoft.com/office/drawing/2014/main" id="{0FE9E0EB-70DB-45E3-AB2A-0F7A118483FD}"/>
                </a:ext>
              </a:extLst>
            </p:cNvPr>
            <p:cNvSpPr/>
            <p:nvPr/>
          </p:nvSpPr>
          <p:spPr>
            <a:xfrm>
              <a:off x="3397614" y="3326800"/>
              <a:ext cx="261196" cy="26067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Ellipszis 94">
              <a:extLst>
                <a:ext uri="{FF2B5EF4-FFF2-40B4-BE49-F238E27FC236}">
                  <a16:creationId xmlns:a16="http://schemas.microsoft.com/office/drawing/2014/main" id="{15E39425-BB32-47F6-835F-934FB9E33B94}"/>
                </a:ext>
              </a:extLst>
            </p:cNvPr>
            <p:cNvSpPr/>
            <p:nvPr/>
          </p:nvSpPr>
          <p:spPr>
            <a:xfrm>
              <a:off x="5987430" y="3326800"/>
              <a:ext cx="261196" cy="26067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5090EB44-38F2-47C0-95C5-C148B4ED65FF}"/>
                </a:ext>
              </a:extLst>
            </p:cNvPr>
            <p:cNvSpPr/>
            <p:nvPr/>
          </p:nvSpPr>
          <p:spPr>
            <a:xfrm>
              <a:off x="4191633" y="3326800"/>
              <a:ext cx="261196" cy="26067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24E65CAB-904E-46F6-9130-BD4056CC724E}"/>
                </a:ext>
              </a:extLst>
            </p:cNvPr>
            <p:cNvSpPr/>
            <p:nvPr/>
          </p:nvSpPr>
          <p:spPr>
            <a:xfrm>
              <a:off x="5175836" y="3326800"/>
              <a:ext cx="261196" cy="26067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Ív 97">
              <a:extLst>
                <a:ext uri="{FF2B5EF4-FFF2-40B4-BE49-F238E27FC236}">
                  <a16:creationId xmlns:a16="http://schemas.microsoft.com/office/drawing/2014/main" id="{543D958B-51A8-4E73-AADD-A22A61311AA3}"/>
                </a:ext>
              </a:extLst>
            </p:cNvPr>
            <p:cNvSpPr/>
            <p:nvPr/>
          </p:nvSpPr>
          <p:spPr>
            <a:xfrm rot="5400000">
              <a:off x="5926436" y="3279593"/>
              <a:ext cx="372372" cy="372373"/>
            </a:xfrm>
            <a:prstGeom prst="arc">
              <a:avLst>
                <a:gd name="adj1" fmla="val 15133906"/>
                <a:gd name="adj2" fmla="val 6439784"/>
              </a:avLst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Ív 98">
              <a:extLst>
                <a:ext uri="{FF2B5EF4-FFF2-40B4-BE49-F238E27FC236}">
                  <a16:creationId xmlns:a16="http://schemas.microsoft.com/office/drawing/2014/main" id="{6CF2C585-D4AB-4E58-9030-604613C949C7}"/>
                </a:ext>
              </a:extLst>
            </p:cNvPr>
            <p:cNvSpPr/>
            <p:nvPr/>
          </p:nvSpPr>
          <p:spPr>
            <a:xfrm rot="5400000">
              <a:off x="5111170" y="3280244"/>
              <a:ext cx="372372" cy="372373"/>
            </a:xfrm>
            <a:prstGeom prst="arc">
              <a:avLst>
                <a:gd name="adj1" fmla="val 15133906"/>
                <a:gd name="adj2" fmla="val 6439784"/>
              </a:avLst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3725203D-03AB-4DE8-A042-4D93098DA24D}"/>
                </a:ext>
              </a:extLst>
            </p:cNvPr>
            <p:cNvSpPr/>
            <p:nvPr/>
          </p:nvSpPr>
          <p:spPr>
            <a:xfrm rot="5400000">
              <a:off x="4128462" y="3273894"/>
              <a:ext cx="372372" cy="372373"/>
            </a:xfrm>
            <a:prstGeom prst="arc">
              <a:avLst>
                <a:gd name="adj1" fmla="val 15133906"/>
                <a:gd name="adj2" fmla="val 6439784"/>
              </a:avLst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Ív 100">
              <a:extLst>
                <a:ext uri="{FF2B5EF4-FFF2-40B4-BE49-F238E27FC236}">
                  <a16:creationId xmlns:a16="http://schemas.microsoft.com/office/drawing/2014/main" id="{E74531F4-4E9F-49A5-9485-A132C4E8C5E4}"/>
                </a:ext>
              </a:extLst>
            </p:cNvPr>
            <p:cNvSpPr/>
            <p:nvPr/>
          </p:nvSpPr>
          <p:spPr>
            <a:xfrm rot="5400000">
              <a:off x="3344889" y="3280244"/>
              <a:ext cx="372372" cy="372373"/>
            </a:xfrm>
            <a:prstGeom prst="arc">
              <a:avLst>
                <a:gd name="adj1" fmla="val 15133906"/>
                <a:gd name="adj2" fmla="val 6439784"/>
              </a:avLst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02" name="Egyenes összekötő 29">
              <a:extLst>
                <a:ext uri="{FF2B5EF4-FFF2-40B4-BE49-F238E27FC236}">
                  <a16:creationId xmlns:a16="http://schemas.microsoft.com/office/drawing/2014/main" id="{731F7E8C-B15B-4147-8494-364BE227517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rot="16200000" flipV="1">
              <a:off x="3380615" y="3811696"/>
              <a:ext cx="292197" cy="0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Egyenes összekötő 29">
              <a:extLst>
                <a:ext uri="{FF2B5EF4-FFF2-40B4-BE49-F238E27FC236}">
                  <a16:creationId xmlns:a16="http://schemas.microsoft.com/office/drawing/2014/main" id="{34B8A946-F4C3-4AAC-ABF9-274CC760CA42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5400000" flipH="1" flipV="1">
              <a:off x="4159362" y="3801396"/>
              <a:ext cx="311002" cy="3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gyenes összekötő 29">
              <a:extLst>
                <a:ext uri="{FF2B5EF4-FFF2-40B4-BE49-F238E27FC236}">
                  <a16:creationId xmlns:a16="http://schemas.microsoft.com/office/drawing/2014/main" id="{4232E664-97FF-4ED1-BD6C-30EB381BF8D3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16200000" flipV="1">
              <a:off x="5166893" y="3804301"/>
              <a:ext cx="288114" cy="662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gyenes összekötő 29">
              <a:extLst>
                <a:ext uri="{FF2B5EF4-FFF2-40B4-BE49-F238E27FC236}">
                  <a16:creationId xmlns:a16="http://schemas.microsoft.com/office/drawing/2014/main" id="{B3F1A042-5A87-4500-AE6F-B4EC794058D9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5400000">
              <a:off x="5966341" y="3806769"/>
              <a:ext cx="295605" cy="0"/>
            </a:xfrm>
            <a:prstGeom prst="bentConnector3">
              <a:avLst>
                <a:gd name="adj1" fmla="val 50000"/>
              </a:avLst>
            </a:prstGeom>
            <a:ln w="28575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Ellipszis 61">
            <a:extLst>
              <a:ext uri="{FF2B5EF4-FFF2-40B4-BE49-F238E27FC236}">
                <a16:creationId xmlns:a16="http://schemas.microsoft.com/office/drawing/2014/main" id="{919AF7CB-B2CC-4A12-813F-AC7E42977367}"/>
              </a:ext>
            </a:extLst>
          </p:cNvPr>
          <p:cNvSpPr/>
          <p:nvPr/>
        </p:nvSpPr>
        <p:spPr>
          <a:xfrm>
            <a:off x="1346668" y="3342564"/>
            <a:ext cx="261196" cy="2606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253476A4-0BC8-449D-97AD-81196C92B508}"/>
              </a:ext>
            </a:extLst>
          </p:cNvPr>
          <p:cNvSpPr/>
          <p:nvPr/>
        </p:nvSpPr>
        <p:spPr>
          <a:xfrm>
            <a:off x="2617713" y="3341487"/>
            <a:ext cx="261196" cy="2606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Ellipszis 67">
            <a:extLst>
              <a:ext uri="{FF2B5EF4-FFF2-40B4-BE49-F238E27FC236}">
                <a16:creationId xmlns:a16="http://schemas.microsoft.com/office/drawing/2014/main" id="{E1220664-313B-43D7-933E-F63619540D4B}"/>
              </a:ext>
            </a:extLst>
          </p:cNvPr>
          <p:cNvSpPr/>
          <p:nvPr/>
        </p:nvSpPr>
        <p:spPr>
          <a:xfrm>
            <a:off x="8112093" y="3353532"/>
            <a:ext cx="261196" cy="2606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3F28E3B3-F4CD-44F3-8184-DF3A46345BD7}"/>
              </a:ext>
            </a:extLst>
          </p:cNvPr>
          <p:cNvSpPr/>
          <p:nvPr/>
        </p:nvSpPr>
        <p:spPr>
          <a:xfrm>
            <a:off x="6753622" y="3349300"/>
            <a:ext cx="261196" cy="2606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Ív 76">
            <a:extLst>
              <a:ext uri="{FF2B5EF4-FFF2-40B4-BE49-F238E27FC236}">
                <a16:creationId xmlns:a16="http://schemas.microsoft.com/office/drawing/2014/main" id="{6E88D6A6-02EA-4622-AC22-7C1BCB910898}"/>
              </a:ext>
            </a:extLst>
          </p:cNvPr>
          <p:cNvSpPr/>
          <p:nvPr/>
        </p:nvSpPr>
        <p:spPr>
          <a:xfrm>
            <a:off x="2443182" y="2121277"/>
            <a:ext cx="372372" cy="372373"/>
          </a:xfrm>
          <a:prstGeom prst="arc">
            <a:avLst>
              <a:gd name="adj1" fmla="val 15133906"/>
              <a:gd name="adj2" fmla="val 6439784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Ív 87">
            <a:extLst>
              <a:ext uri="{FF2B5EF4-FFF2-40B4-BE49-F238E27FC236}">
                <a16:creationId xmlns:a16="http://schemas.microsoft.com/office/drawing/2014/main" id="{E1DF084D-D010-4BD5-B1BF-7701DCE931CC}"/>
              </a:ext>
            </a:extLst>
          </p:cNvPr>
          <p:cNvSpPr/>
          <p:nvPr/>
        </p:nvSpPr>
        <p:spPr>
          <a:xfrm>
            <a:off x="1200062" y="2106773"/>
            <a:ext cx="372372" cy="372373"/>
          </a:xfrm>
          <a:prstGeom prst="arc">
            <a:avLst>
              <a:gd name="adj1" fmla="val 15133906"/>
              <a:gd name="adj2" fmla="val 6439784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23</Words>
  <Application>Microsoft Office PowerPoint</Application>
  <PresentationFormat>Diavetítés a képernyőre (4:3 oldalarány)</PresentationFormat>
  <Paragraphs>23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grbeni@gmail.com</dc:creator>
  <cp:lastModifiedBy>grbeni@gmail.com</cp:lastModifiedBy>
  <cp:revision>20</cp:revision>
  <dcterms:created xsi:type="dcterms:W3CDTF">2017-09-21T16:47:11Z</dcterms:created>
  <dcterms:modified xsi:type="dcterms:W3CDTF">2017-12-17T21:41:01Z</dcterms:modified>
</cp:coreProperties>
</file>