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  <p:sldMasterId id="2147483692" r:id="rId3"/>
  </p:sldMasterIdLst>
  <p:notesMasterIdLst>
    <p:notesMasterId r:id="rId5"/>
  </p:notesMasterIdLst>
  <p:handoutMasterIdLst>
    <p:handoutMasterId r:id="rId6"/>
  </p:handoutMasterIdLst>
  <p:sldIdLst>
    <p:sldId id="3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00"/>
    <a:srgbClr val="F8F8F8"/>
    <a:srgbClr val="FFFFFF"/>
    <a:srgbClr val="621E0F"/>
    <a:srgbClr val="7F182D"/>
    <a:srgbClr val="67201A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692" autoAdjust="0"/>
  </p:normalViewPr>
  <p:slideViewPr>
    <p:cSldViewPr snapToGrid="0">
      <p:cViewPr varScale="1">
        <p:scale>
          <a:sx n="76" d="100"/>
          <a:sy n="76" d="100"/>
        </p:scale>
        <p:origin x="902" y="67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141" y="8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49222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008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347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967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11229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79725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552525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061634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6263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562415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68021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A0A2-AD13-4B59-84CC-32A3BE51828F}" type="datetimeFigureOut">
              <a:rPr lang="hu-HU" smtClean="0"/>
              <a:t>2016.12.19.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Csoportba foglalás 64"/>
          <p:cNvGrpSpPr/>
          <p:nvPr/>
        </p:nvGrpSpPr>
        <p:grpSpPr>
          <a:xfrm>
            <a:off x="115556" y="420110"/>
            <a:ext cx="8912888" cy="5430541"/>
            <a:chOff x="1642906" y="1870957"/>
            <a:chExt cx="5858189" cy="3987232"/>
          </a:xfrm>
        </p:grpSpPr>
        <p:sp>
          <p:nvSpPr>
            <p:cNvPr id="5" name="Lekerekített téglalap 115"/>
            <p:cNvSpPr/>
            <p:nvPr/>
          </p:nvSpPr>
          <p:spPr>
            <a:xfrm>
              <a:off x="1642906" y="2229544"/>
              <a:ext cx="5858189" cy="36286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Csoportba foglalás 7"/>
            <p:cNvGrpSpPr/>
            <p:nvPr/>
          </p:nvGrpSpPr>
          <p:grpSpPr>
            <a:xfrm>
              <a:off x="2829735" y="1870957"/>
              <a:ext cx="2990515" cy="356134"/>
              <a:chOff x="2728906" y="1870957"/>
              <a:chExt cx="2990515" cy="356134"/>
            </a:xfrm>
          </p:grpSpPr>
          <p:sp>
            <p:nvSpPr>
              <p:cNvPr id="17" name="Téglalap 107"/>
              <p:cNvSpPr/>
              <p:nvPr/>
            </p:nvSpPr>
            <p:spPr>
              <a:xfrm>
                <a:off x="4860463" y="1871757"/>
                <a:ext cx="858958" cy="3553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dirty="0" err="1" smtClean="0">
                    <a:solidFill>
                      <a:schemeClr val="tx1"/>
                    </a:solidFill>
                  </a:rPr>
                  <a:t>cappuchino</a:t>
                </a:r>
                <a:endParaRPr lang="hu-H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églalap 107"/>
              <p:cNvSpPr/>
              <p:nvPr/>
            </p:nvSpPr>
            <p:spPr>
              <a:xfrm>
                <a:off x="3662371" y="1870957"/>
                <a:ext cx="537604" cy="3553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dirty="0" err="1">
                    <a:solidFill>
                      <a:schemeClr val="tx1"/>
                    </a:solidFill>
                  </a:rPr>
                  <a:t>off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églalap 107"/>
              <p:cNvSpPr/>
              <p:nvPr/>
            </p:nvSpPr>
            <p:spPr>
              <a:xfrm>
                <a:off x="2728906" y="1870958"/>
                <a:ext cx="537604" cy="3553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dirty="0" err="1">
                    <a:solidFill>
                      <a:schemeClr val="tx1"/>
                    </a:solidFill>
                  </a:rPr>
                  <a:t>on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Csoportba foglalás 42"/>
            <p:cNvGrpSpPr/>
            <p:nvPr/>
          </p:nvGrpSpPr>
          <p:grpSpPr>
            <a:xfrm>
              <a:off x="1989990" y="2569563"/>
              <a:ext cx="5164020" cy="1526705"/>
              <a:chOff x="1989990" y="2670043"/>
              <a:chExt cx="5164020" cy="1526705"/>
            </a:xfrm>
          </p:grpSpPr>
          <p:grpSp>
            <p:nvGrpSpPr>
              <p:cNvPr id="25" name="Csoportba foglalás 24"/>
              <p:cNvGrpSpPr/>
              <p:nvPr/>
            </p:nvGrpSpPr>
            <p:grpSpPr>
              <a:xfrm>
                <a:off x="3660580" y="3841414"/>
                <a:ext cx="1836049" cy="355334"/>
                <a:chOff x="3660580" y="3911750"/>
                <a:chExt cx="1836049" cy="355334"/>
              </a:xfrm>
            </p:grpSpPr>
            <p:sp>
              <p:nvSpPr>
                <p:cNvPr id="37" name="Téglalap 107"/>
                <p:cNvSpPr/>
                <p:nvPr/>
              </p:nvSpPr>
              <p:spPr>
                <a:xfrm>
                  <a:off x="4908829" y="3911750"/>
                  <a:ext cx="587800" cy="35533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hu-HU" dirty="0" err="1">
                      <a:solidFill>
                        <a:schemeClr val="tx1"/>
                      </a:solidFill>
                    </a:rPr>
                    <a:t>lightOff</a:t>
                  </a:r>
                  <a:endParaRPr lang="hu-H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églalap 107"/>
                <p:cNvSpPr/>
                <p:nvPr/>
              </p:nvSpPr>
              <p:spPr>
                <a:xfrm>
                  <a:off x="3660580" y="3911750"/>
                  <a:ext cx="581197" cy="35533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hu-HU" dirty="0" err="1">
                      <a:solidFill>
                        <a:schemeClr val="tx1"/>
                      </a:solidFill>
                    </a:rPr>
                    <a:t>lightOn</a:t>
                  </a:r>
                  <a:endParaRPr lang="hu-HU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Csoportba foglalás 23"/>
              <p:cNvGrpSpPr/>
              <p:nvPr/>
            </p:nvGrpSpPr>
            <p:grpSpPr>
              <a:xfrm>
                <a:off x="1989990" y="2670043"/>
                <a:ext cx="5164020" cy="1171585"/>
                <a:chOff x="1989990" y="2670043"/>
                <a:chExt cx="5164020" cy="1171585"/>
              </a:xfrm>
            </p:grpSpPr>
            <p:sp>
              <p:nvSpPr>
                <p:cNvPr id="10" name="Lekerekített téglalap 99"/>
                <p:cNvSpPr/>
                <p:nvPr/>
              </p:nvSpPr>
              <p:spPr>
                <a:xfrm>
                  <a:off x="1989990" y="3033993"/>
                  <a:ext cx="5164020" cy="807635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hu-HU" sz="2800" u="sng" dirty="0" err="1">
                      <a:solidFill>
                        <a:schemeClr val="tx1"/>
                      </a:solidFill>
                    </a:rPr>
                    <a:t>machine</a:t>
                  </a:r>
                  <a:r>
                    <a:rPr lang="hu-HU" sz="2800" u="sng" dirty="0">
                      <a:solidFill>
                        <a:schemeClr val="tx1"/>
                      </a:solidFill>
                    </a:rPr>
                    <a:t> : </a:t>
                  </a:r>
                  <a:r>
                    <a:rPr lang="hu-HU" sz="2800" u="sng" dirty="0" err="1">
                      <a:solidFill>
                        <a:schemeClr val="tx1"/>
                      </a:solidFill>
                    </a:rPr>
                    <a:t>CoffeMachineComponent</a:t>
                  </a:r>
                  <a:endParaRPr lang="hu-HU" sz="2800" u="sng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9" name="Csoportba foglalás 38"/>
                <p:cNvGrpSpPr/>
                <p:nvPr/>
              </p:nvGrpSpPr>
              <p:grpSpPr>
                <a:xfrm>
                  <a:off x="2829735" y="2670043"/>
                  <a:ext cx="2990515" cy="355884"/>
                  <a:chOff x="2728906" y="1877785"/>
                  <a:chExt cx="2990515" cy="355884"/>
                </a:xfrm>
              </p:grpSpPr>
              <p:sp>
                <p:nvSpPr>
                  <p:cNvPr id="40" name="Téglalap 107"/>
                  <p:cNvSpPr/>
                  <p:nvPr/>
                </p:nvSpPr>
                <p:spPr>
                  <a:xfrm>
                    <a:off x="4860463" y="1877785"/>
                    <a:ext cx="858958" cy="35533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hu-HU" dirty="0" err="1" smtClean="0">
                        <a:solidFill>
                          <a:schemeClr val="tx1"/>
                        </a:solidFill>
                      </a:rPr>
                      <a:t>cappuchino</a:t>
                    </a:r>
                    <a:endParaRPr lang="hu-HU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Téglalap 107"/>
                  <p:cNvSpPr/>
                  <p:nvPr/>
                </p:nvSpPr>
                <p:spPr>
                  <a:xfrm>
                    <a:off x="3662371" y="1878335"/>
                    <a:ext cx="537604" cy="35533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hu-HU" dirty="0" err="1">
                        <a:solidFill>
                          <a:schemeClr val="tx1"/>
                        </a:solidFill>
                      </a:rPr>
                      <a:t>off</a:t>
                    </a:r>
                    <a:endParaRPr lang="hu-H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Téglalap 107"/>
                  <p:cNvSpPr/>
                  <p:nvPr/>
                </p:nvSpPr>
                <p:spPr>
                  <a:xfrm>
                    <a:off x="2728906" y="1878335"/>
                    <a:ext cx="537604" cy="35533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hu-HU" dirty="0" err="1">
                        <a:solidFill>
                          <a:schemeClr val="tx1"/>
                        </a:solidFill>
                      </a:rPr>
                      <a:t>on</a:t>
                    </a:r>
                    <a:endParaRPr lang="hu-H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7" name="Csoportba foglalás 46"/>
            <p:cNvGrpSpPr/>
            <p:nvPr/>
          </p:nvGrpSpPr>
          <p:grpSpPr>
            <a:xfrm>
              <a:off x="2937208" y="4430051"/>
              <a:ext cx="3269585" cy="1097708"/>
              <a:chOff x="2886005" y="4530531"/>
              <a:chExt cx="3269585" cy="1097708"/>
            </a:xfrm>
          </p:grpSpPr>
          <p:sp>
            <p:nvSpPr>
              <p:cNvPr id="26" name="Lekerekített téglalap 99"/>
              <p:cNvSpPr/>
              <p:nvPr/>
            </p:nvSpPr>
            <p:spPr>
              <a:xfrm>
                <a:off x="2886005" y="4892690"/>
                <a:ext cx="3269585" cy="73554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800" u="sng" dirty="0" err="1" smtClean="0">
                    <a:solidFill>
                      <a:schemeClr val="tx1"/>
                    </a:solidFill>
                  </a:rPr>
                  <a:t>light</a:t>
                </a:r>
                <a:r>
                  <a:rPr lang="hu-HU" sz="2800" u="sng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sz="2800" u="sng" dirty="0">
                    <a:solidFill>
                      <a:schemeClr val="tx1"/>
                    </a:solidFill>
                  </a:rPr>
                  <a:t>: </a:t>
                </a:r>
                <a:r>
                  <a:rPr lang="hu-HU" sz="2800" u="sng" dirty="0" err="1">
                    <a:solidFill>
                      <a:schemeClr val="tx1"/>
                    </a:solidFill>
                  </a:rPr>
                  <a:t>LightComponent</a:t>
                </a:r>
                <a:endParaRPr lang="hu-HU" sz="2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Csoportba foglalás 45"/>
              <p:cNvGrpSpPr/>
              <p:nvPr/>
            </p:nvGrpSpPr>
            <p:grpSpPr>
              <a:xfrm>
                <a:off x="3781668" y="4530531"/>
                <a:ext cx="1471069" cy="355335"/>
                <a:chOff x="3781668" y="4540579"/>
                <a:chExt cx="1471069" cy="355335"/>
              </a:xfrm>
            </p:grpSpPr>
            <p:sp>
              <p:nvSpPr>
                <p:cNvPr id="44" name="Téglalap 107"/>
                <p:cNvSpPr/>
                <p:nvPr/>
              </p:nvSpPr>
              <p:spPr>
                <a:xfrm>
                  <a:off x="4715133" y="4540579"/>
                  <a:ext cx="537604" cy="35533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hu-HU" dirty="0" err="1">
                      <a:solidFill>
                        <a:schemeClr val="tx1"/>
                      </a:solidFill>
                    </a:rPr>
                    <a:t>off</a:t>
                  </a:r>
                  <a:endParaRPr lang="hu-H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églalap 107"/>
                <p:cNvSpPr/>
                <p:nvPr/>
              </p:nvSpPr>
              <p:spPr>
                <a:xfrm>
                  <a:off x="3781668" y="4540580"/>
                  <a:ext cx="537604" cy="35533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hu-HU" dirty="0" err="1">
                      <a:solidFill>
                        <a:schemeClr val="tx1"/>
                      </a:solidFill>
                    </a:rPr>
                    <a:t>on</a:t>
                  </a:r>
                  <a:endParaRPr lang="hu-H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48" name="Görbe összekötő 11"/>
            <p:cNvCxnSpPr>
              <a:stCxn id="42" idx="0"/>
              <a:endCxn id="29" idx="2"/>
            </p:cNvCxnSpPr>
            <p:nvPr/>
          </p:nvCxnSpPr>
          <p:spPr>
            <a:xfrm rot="5400000" flipH="1" flipV="1">
              <a:off x="2926627" y="2398691"/>
              <a:ext cx="343822" cy="834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örbe összekötő 11"/>
            <p:cNvCxnSpPr>
              <a:stCxn id="41" idx="0"/>
              <a:endCxn id="27" idx="2"/>
            </p:cNvCxnSpPr>
            <p:nvPr/>
          </p:nvCxnSpPr>
          <p:spPr>
            <a:xfrm rot="5400000" flipH="1" flipV="1">
              <a:off x="3860091" y="2398690"/>
              <a:ext cx="343822" cy="834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örbe összekötő 11"/>
            <p:cNvCxnSpPr>
              <a:stCxn id="40" idx="0"/>
              <a:endCxn id="17" idx="2"/>
            </p:cNvCxnSpPr>
            <p:nvPr/>
          </p:nvCxnSpPr>
          <p:spPr>
            <a:xfrm rot="5400000" flipH="1" flipV="1">
              <a:off x="5219535" y="2398816"/>
              <a:ext cx="342472" cy="8347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örbe összekötő 134"/>
            <p:cNvCxnSpPr>
              <a:stCxn id="45" idx="0"/>
              <a:endCxn id="38" idx="2"/>
            </p:cNvCxnSpPr>
            <p:nvPr/>
          </p:nvCxnSpPr>
          <p:spPr>
            <a:xfrm rot="16200000" flipV="1">
              <a:off x="3859534" y="4187912"/>
              <a:ext cx="333784" cy="150495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2" name="Görbe összekötő 134"/>
            <p:cNvCxnSpPr>
              <a:stCxn id="44" idx="0"/>
              <a:endCxn id="37" idx="2"/>
            </p:cNvCxnSpPr>
            <p:nvPr/>
          </p:nvCxnSpPr>
          <p:spPr>
            <a:xfrm rot="5400000" flipH="1" flipV="1">
              <a:off x="4952042" y="4179364"/>
              <a:ext cx="333783" cy="16759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112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27649</TotalTime>
  <Words>16</Words>
  <Application>Microsoft Office PowerPoint</Application>
  <PresentationFormat>Diavetítés a képernyőre (4:3 oldalarány)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FTSRG presentation</vt:lpstr>
      <vt:lpstr>FTSRG print</vt:lpstr>
      <vt:lpstr>Office-téma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</cp:lastModifiedBy>
  <cp:revision>2516</cp:revision>
  <dcterms:created xsi:type="dcterms:W3CDTF">2013-06-08T09:47:17Z</dcterms:created>
  <dcterms:modified xsi:type="dcterms:W3CDTF">2016-12-20T13:50:53Z</dcterms:modified>
</cp:coreProperties>
</file>