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17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(„ANIMATION”)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use</a:t>
            </a:r>
            <a:r>
              <a:rPr lang="hu-HU" sz="1200" dirty="0"/>
              <a:t>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instances</a:t>
            </a:r>
            <a:r>
              <a:rPr lang="hu-HU" sz="1200" dirty="0"/>
              <a:t> </a:t>
            </a:r>
            <a:r>
              <a:rPr lang="hu-HU" sz="1200" dirty="0" err="1"/>
              <a:t>synchronously</a:t>
            </a:r>
            <a:r>
              <a:rPr lang="hu-HU" sz="1200" dirty="0"/>
              <a:t> in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Now</a:t>
            </a:r>
            <a:r>
              <a:rPr lang="hu-HU" dirty="0"/>
              <a:t>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a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formulate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selectors</a:t>
            </a:r>
            <a:r>
              <a:rPr lang="hu-HU" dirty="0"/>
              <a:t>. The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requirement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condition</a:t>
            </a:r>
            <a:r>
              <a:rPr lang="hu-HU" dirty="0"/>
              <a:t>, </a:t>
            </a:r>
            <a:r>
              <a:rPr lang="hu-HU" dirty="0" err="1"/>
              <a:t>reachability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present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. Gamma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and Java </a:t>
            </a:r>
            <a:r>
              <a:rPr lang="hu-HU" dirty="0" err="1"/>
              <a:t>technologies</a:t>
            </a:r>
            <a:r>
              <a:rPr lang="hu-HU" dirty="0"/>
              <a:t>. </a:t>
            </a:r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UPPAAL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 Petri-</a:t>
            </a:r>
            <a:r>
              <a:rPr lang="hu-HU" dirty="0" err="1"/>
              <a:t>Nets</a:t>
            </a:r>
            <a:r>
              <a:rPr lang="hu-HU" dirty="0"/>
              <a:t> is a </a:t>
            </a:r>
            <a:r>
              <a:rPr lang="hu-HU" dirty="0" err="1"/>
              <a:t>low-level</a:t>
            </a:r>
            <a:r>
              <a:rPr lang="hu-HU" dirty="0"/>
              <a:t> </a:t>
            </a:r>
            <a:r>
              <a:rPr lang="hu-HU" dirty="0" err="1"/>
              <a:t>formalism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explicit and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 The story of 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3 </a:t>
            </a:r>
            <a:r>
              <a:rPr lang="hu-HU" sz="4000" dirty="0" err="1">
                <a:solidFill>
                  <a:srgbClr val="EA700D"/>
                </a:solidFill>
              </a:rPr>
              <a:t>years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ago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>
                <a:solidFill>
                  <a:srgbClr val="EA700D"/>
                </a:solidFill>
              </a:rPr>
              <a:t>Gamma </a:t>
            </a:r>
            <a:r>
              <a:rPr lang="hu-HU" sz="4000" dirty="0" err="1">
                <a:solidFill>
                  <a:srgbClr val="EA700D"/>
                </a:solidFill>
              </a:rPr>
              <a:t>started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langauge</a:t>
            </a:r>
            <a:r>
              <a:rPr lang="hu-HU" sz="4000" dirty="0">
                <a:solidFill>
                  <a:srgbClr val="EA700D"/>
                </a:solidFill>
              </a:rPr>
              <a:t>. (</a:t>
            </a:r>
            <a:r>
              <a:rPr lang="hu-HU" sz="4000" dirty="0" err="1">
                <a:solidFill>
                  <a:srgbClr val="EA700D"/>
                </a:solidFill>
              </a:rPr>
              <a:t>This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).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static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gives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feedback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quality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created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runtime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include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example</a:t>
            </a:r>
            <a:r>
              <a:rPr lang="hu-HU" sz="4000" dirty="0">
                <a:solidFill>
                  <a:srgbClr val="EA700D"/>
                </a:solidFill>
              </a:rPr>
              <a:t> non-</a:t>
            </a:r>
            <a:r>
              <a:rPr lang="hu-HU" sz="4000" dirty="0" err="1">
                <a:solidFill>
                  <a:srgbClr val="EA700D"/>
                </a:solidFill>
              </a:rPr>
              <a:t>determinism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race-conditions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terms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implemented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model-transformation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maps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analysis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, more </a:t>
            </a:r>
            <a:r>
              <a:rPr lang="hu-HU" sz="4000" dirty="0" err="1">
                <a:solidFill>
                  <a:srgbClr val="EA700D"/>
                </a:solidFill>
              </a:rPr>
              <a:t>specifically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timed</a:t>
            </a:r>
            <a:r>
              <a:rPr lang="hu-HU" sz="4000" dirty="0">
                <a:solidFill>
                  <a:srgbClr val="EA700D"/>
                </a:solidFill>
              </a:rPr>
              <a:t> automata, </a:t>
            </a:r>
            <a:r>
              <a:rPr lang="hu-HU" sz="4000" dirty="0" err="1">
                <a:solidFill>
                  <a:srgbClr val="EA700D"/>
                </a:solidFill>
              </a:rPr>
              <a:t>making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feasible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r>
              <a:rPr lang="hu-HU" sz="4000" dirty="0"/>
              <a:t>(„ANIMATION”)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is a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analyis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technique</a:t>
            </a:r>
            <a:r>
              <a:rPr lang="hu-HU" sz="4000" dirty="0">
                <a:solidFill>
                  <a:srgbClr val="EA700D"/>
                </a:solidFill>
              </a:rPr>
              <a:t>. A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capable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exploring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entire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state-space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input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investigating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whether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reachable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If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model-checker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returns</a:t>
            </a:r>
            <a:r>
              <a:rPr lang="hu-HU" sz="4000" dirty="0">
                <a:solidFill>
                  <a:srgbClr val="EA700D"/>
                </a:solidFill>
              </a:rPr>
              <a:t> a firing </a:t>
            </a:r>
            <a:r>
              <a:rPr lang="hu-HU" sz="4000" dirty="0" err="1">
                <a:solidFill>
                  <a:srgbClr val="EA700D"/>
                </a:solidFill>
              </a:rPr>
              <a:t>sequence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specifies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transitions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have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fired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certain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erroneous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Its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advantage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against</a:t>
            </a:r>
            <a:r>
              <a:rPr lang="hu-HU" sz="4000" dirty="0">
                <a:solidFill>
                  <a:srgbClr val="EA700D"/>
                </a:solidFill>
              </a:rPr>
              <a:t> testing is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can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prove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absence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faults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addition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their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presence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next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step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regarding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evolvement</a:t>
            </a:r>
            <a:r>
              <a:rPr lang="hu-HU" sz="4000" dirty="0">
                <a:solidFill>
                  <a:srgbClr val="EA700D"/>
                </a:solidFill>
              </a:rPr>
              <a:t> of Gamma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creation</a:t>
            </a:r>
            <a:r>
              <a:rPr lang="hu-HU" sz="4000" dirty="0">
                <a:solidFill>
                  <a:srgbClr val="EA700D"/>
                </a:solidFill>
              </a:rPr>
              <a:t> of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 in </a:t>
            </a:r>
            <a:r>
              <a:rPr lang="hu-HU" sz="4000" dirty="0" err="1">
                <a:solidFill>
                  <a:srgbClr val="EA700D"/>
                </a:solidFill>
              </a:rPr>
              <a:t>accordance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a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enable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statechart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had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extended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interfaces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ports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System-</a:t>
            </a:r>
            <a:r>
              <a:rPr lang="hu-HU" sz="4000" dirty="0" err="1">
                <a:solidFill>
                  <a:srgbClr val="EA700D"/>
                </a:solidFill>
              </a:rPr>
              <a:t>level</a:t>
            </a:r>
            <a:r>
              <a:rPr lang="hu-HU" sz="4000" dirty="0">
                <a:solidFill>
                  <a:srgbClr val="EA700D"/>
                </a:solidFill>
              </a:rPr>
              <a:t> design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could</a:t>
            </a:r>
            <a:r>
              <a:rPr lang="hu-HU" sz="4000" dirty="0">
                <a:solidFill>
                  <a:srgbClr val="EA700D"/>
                </a:solidFill>
              </a:rPr>
              <a:t> be </a:t>
            </a:r>
            <a:r>
              <a:rPr lang="hu-HU" sz="4000" dirty="0" err="1">
                <a:solidFill>
                  <a:srgbClr val="EA700D"/>
                </a:solidFill>
              </a:rPr>
              <a:t>generated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but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process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was</a:t>
            </a:r>
            <a:r>
              <a:rPr lang="hu-HU" sz="4000" dirty="0">
                <a:solidFill>
                  <a:srgbClr val="EA700D"/>
                </a:solidFill>
              </a:rPr>
              <a:t> NOT </a:t>
            </a:r>
            <a:r>
              <a:rPr lang="hu-HU" sz="4000" dirty="0" err="1">
                <a:solidFill>
                  <a:srgbClr val="EA700D"/>
                </a:solidFill>
              </a:rPr>
              <a:t>yet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automatized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7611</TotalTime>
  <Words>2446</Words>
  <Application>Microsoft Office PowerPoint</Application>
  <PresentationFormat>Diavetítés a képernyőre (4:3 oldalarány)</PresentationFormat>
  <Paragraphs>388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542</cp:revision>
  <dcterms:created xsi:type="dcterms:W3CDTF">2017-10-10T15:50:44Z</dcterms:created>
  <dcterms:modified xsi:type="dcterms:W3CDTF">2018-01-28T18:10:12Z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