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0" autoAdjust="0"/>
  </p:normalViewPr>
  <p:slideViewPr>
    <p:cSldViewPr snapToGrid="0">
      <p:cViewPr varScale="1">
        <p:scale>
          <a:sx n="65" d="100"/>
          <a:sy n="65" d="100"/>
        </p:scale>
        <p:origin x="1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8F27-6490-4418-89D2-E3767B02214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6FE4-7614-40D7-AE9F-98690E87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Charafot</a:t>
            </a:r>
            <a:r>
              <a:rPr lang="hu-HU" dirty="0"/>
              <a:t> kell meggyőzni, ő tanulni akar. 10 perces előadás. Mindkét fél beszél.</a:t>
            </a:r>
          </a:p>
          <a:p>
            <a:endParaRPr lang="hu-HU" dirty="0"/>
          </a:p>
          <a:p>
            <a:r>
              <a:rPr lang="hu-HU" dirty="0"/>
              <a:t>Kérdések: mi mit tanultunk: </a:t>
            </a:r>
            <a:r>
              <a:rPr lang="hu-HU" dirty="0" err="1"/>
              <a:t>Maven</a:t>
            </a:r>
            <a:r>
              <a:rPr lang="hu-HU" dirty="0"/>
              <a:t> </a:t>
            </a:r>
            <a:r>
              <a:rPr lang="hu-HU" dirty="0" err="1"/>
              <a:t>pom</a:t>
            </a:r>
            <a:r>
              <a:rPr lang="hu-HU" dirty="0"/>
              <a:t> </a:t>
            </a:r>
            <a:r>
              <a:rPr lang="hu-HU" dirty="0" err="1"/>
              <a:t>xml-ben</a:t>
            </a:r>
            <a:r>
              <a:rPr lang="hu-HU" dirty="0"/>
              <a:t> </a:t>
            </a:r>
            <a:r>
              <a:rPr lang="hu-HU" dirty="0" err="1"/>
              <a:t>jackson</a:t>
            </a:r>
            <a:r>
              <a:rPr lang="hu-HU" dirty="0"/>
              <a:t> </a:t>
            </a:r>
            <a:r>
              <a:rPr lang="hu-HU" dirty="0" err="1"/>
              <a:t>sorosító</a:t>
            </a:r>
            <a:r>
              <a:rPr lang="hu-HU" dirty="0"/>
              <a:t>. REST kérésben egy objektum a bodyban, POST-</a:t>
            </a:r>
            <a:r>
              <a:rPr lang="hu-HU" dirty="0" err="1"/>
              <a:t>nál</a:t>
            </a:r>
            <a:r>
              <a:rPr lang="hu-HU" dirty="0"/>
              <a:t> nincs </a:t>
            </a:r>
            <a:r>
              <a:rPr lang="hu-HU" dirty="0" err="1"/>
              <a:t>return</a:t>
            </a:r>
            <a:r>
              <a:rPr lang="hu-HU" dirty="0"/>
              <a:t> érték, Image mint byte tömb kezelése, </a:t>
            </a:r>
            <a:r>
              <a:rPr lang="hu-HU" dirty="0" err="1"/>
              <a:t>JavaFX</a:t>
            </a:r>
            <a:r>
              <a:rPr lang="hu-HU" dirty="0"/>
              <a:t> </a:t>
            </a:r>
            <a:r>
              <a:rPr lang="hu-HU" dirty="0" err="1"/>
              <a:t>layout</a:t>
            </a:r>
            <a:r>
              <a:rPr lang="hu-HU" dirty="0"/>
              <a:t> kezelése, Adatbázis felhúzása a nulláról.</a:t>
            </a:r>
          </a:p>
          <a:p>
            <a:endParaRPr lang="hu-HU" dirty="0"/>
          </a:p>
          <a:p>
            <a:r>
              <a:rPr lang="hu-HU" dirty="0"/>
              <a:t>Mennyit dolgoztunk. Milyen volt a munkamegosztás. Mivel szívtunk a legtöbbet.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26D-E0D9-42A9-918D-600EC59840E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7AE95D-C686-40E8-957B-4005C3FF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6498A-CD32-49FA-A684-A1E0125E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69</Words>
  <Application>Microsoft Office PowerPoint</Application>
  <PresentationFormat>Diavetítés a képernyőre (4:3 oldalarány)</PresentationFormat>
  <Paragraphs>6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1</cp:revision>
  <dcterms:created xsi:type="dcterms:W3CDTF">2017-11-22T22:24:23Z</dcterms:created>
  <dcterms:modified xsi:type="dcterms:W3CDTF">2017-11-22T22:31:18Z</dcterms:modified>
</cp:coreProperties>
</file>