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20" autoAdjust="0"/>
  </p:normalViewPr>
  <p:slideViewPr>
    <p:cSldViewPr snapToGrid="0">
      <p:cViewPr varScale="1">
        <p:scale>
          <a:sx n="65" d="100"/>
          <a:sy n="65" d="100"/>
        </p:scale>
        <p:origin x="1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78F27-6490-4418-89D2-E3767B02214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6FE4-7614-40D7-AE9F-98690E87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5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9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4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5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826D-E0D9-42A9-918D-600EC59840EB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4286193-F46E-4A7F-96C7-4DF794B8C682}"/>
              </a:ext>
            </a:extLst>
          </p:cNvPr>
          <p:cNvSpPr/>
          <p:nvPr/>
        </p:nvSpPr>
        <p:spPr>
          <a:xfrm>
            <a:off x="2461847" y="1693986"/>
            <a:ext cx="2239108" cy="867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/>
              <a:t>Presentation</a:t>
            </a:r>
            <a:endParaRPr lang="en-US" sz="24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137C58F-638D-4BE0-8981-7CC9A152D691}"/>
              </a:ext>
            </a:extLst>
          </p:cNvPr>
          <p:cNvSpPr/>
          <p:nvPr/>
        </p:nvSpPr>
        <p:spPr>
          <a:xfrm>
            <a:off x="2461845" y="3071446"/>
            <a:ext cx="2239108" cy="867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/>
              <a:t>Business </a:t>
            </a:r>
            <a:r>
              <a:rPr lang="hu-HU" sz="2400" dirty="0" err="1"/>
              <a:t>Logic</a:t>
            </a:r>
            <a:endParaRPr lang="en-US" sz="2400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6D8E0E9-F79A-44DF-9696-D4A30DC692B1}"/>
              </a:ext>
            </a:extLst>
          </p:cNvPr>
          <p:cNvSpPr/>
          <p:nvPr/>
        </p:nvSpPr>
        <p:spPr>
          <a:xfrm>
            <a:off x="2461846" y="4448907"/>
            <a:ext cx="2239109" cy="867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/>
              <a:t>Service Access</a:t>
            </a:r>
            <a:endParaRPr lang="en-US" sz="240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7CEDF51-C5F2-4458-9B99-C0C11FD7147A}"/>
              </a:ext>
            </a:extLst>
          </p:cNvPr>
          <p:cNvSpPr/>
          <p:nvPr/>
        </p:nvSpPr>
        <p:spPr>
          <a:xfrm>
            <a:off x="2004646" y="1453661"/>
            <a:ext cx="3153507" cy="44430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6FFAFE6-C9A3-4A7A-8A17-54CBAC12E086}"/>
              </a:ext>
            </a:extLst>
          </p:cNvPr>
          <p:cNvSpPr/>
          <p:nvPr/>
        </p:nvSpPr>
        <p:spPr>
          <a:xfrm>
            <a:off x="2831122" y="5591910"/>
            <a:ext cx="1500554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/>
              <a:t>REST API</a:t>
            </a:r>
            <a:endParaRPr lang="en-US" sz="2400" dirty="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0AF6017B-2F59-453D-B694-D980938211B9}"/>
              </a:ext>
            </a:extLst>
          </p:cNvPr>
          <p:cNvCxnSpPr>
            <a:cxnSpLocks/>
          </p:cNvCxnSpPr>
          <p:nvPr/>
        </p:nvCxnSpPr>
        <p:spPr>
          <a:xfrm>
            <a:off x="3171092" y="1230923"/>
            <a:ext cx="0" cy="463063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6B49D91D-DB16-480F-9B3E-9AE5B3780B69}"/>
              </a:ext>
            </a:extLst>
          </p:cNvPr>
          <p:cNvCxnSpPr>
            <a:cxnSpLocks/>
          </p:cNvCxnSpPr>
          <p:nvPr/>
        </p:nvCxnSpPr>
        <p:spPr>
          <a:xfrm>
            <a:off x="3182815" y="2561492"/>
            <a:ext cx="0" cy="509954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AABD8349-B2C5-4F77-A57A-8BD541F9D5E8}"/>
              </a:ext>
            </a:extLst>
          </p:cNvPr>
          <p:cNvCxnSpPr>
            <a:cxnSpLocks/>
          </p:cNvCxnSpPr>
          <p:nvPr/>
        </p:nvCxnSpPr>
        <p:spPr>
          <a:xfrm>
            <a:off x="4038599" y="2561492"/>
            <a:ext cx="0" cy="509954"/>
          </a:xfrm>
          <a:prstGeom prst="straightConnector1">
            <a:avLst/>
          </a:pr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57F08066-DAD8-46DC-A756-96791E7197A5}"/>
              </a:ext>
            </a:extLst>
          </p:cNvPr>
          <p:cNvCxnSpPr>
            <a:cxnSpLocks/>
          </p:cNvCxnSpPr>
          <p:nvPr/>
        </p:nvCxnSpPr>
        <p:spPr>
          <a:xfrm>
            <a:off x="3176953" y="3938953"/>
            <a:ext cx="0" cy="509954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1A167A1D-9445-4AF2-8D47-E567390EE82F}"/>
              </a:ext>
            </a:extLst>
          </p:cNvPr>
          <p:cNvCxnSpPr>
            <a:cxnSpLocks/>
          </p:cNvCxnSpPr>
          <p:nvPr/>
        </p:nvCxnSpPr>
        <p:spPr>
          <a:xfrm>
            <a:off x="4038599" y="3938953"/>
            <a:ext cx="0" cy="509954"/>
          </a:xfrm>
          <a:prstGeom prst="straightConnector1">
            <a:avLst/>
          </a:pr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57C950EC-CE47-4539-8714-10F496EC6398}"/>
              </a:ext>
            </a:extLst>
          </p:cNvPr>
          <p:cNvCxnSpPr>
            <a:cxnSpLocks/>
          </p:cNvCxnSpPr>
          <p:nvPr/>
        </p:nvCxnSpPr>
        <p:spPr>
          <a:xfrm>
            <a:off x="3176953" y="5316414"/>
            <a:ext cx="0" cy="275496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658CB502-EE35-4057-AB24-64BE761815B5}"/>
              </a:ext>
            </a:extLst>
          </p:cNvPr>
          <p:cNvCxnSpPr>
            <a:cxnSpLocks/>
          </p:cNvCxnSpPr>
          <p:nvPr/>
        </p:nvCxnSpPr>
        <p:spPr>
          <a:xfrm>
            <a:off x="4038599" y="5316414"/>
            <a:ext cx="0" cy="275496"/>
          </a:xfrm>
          <a:prstGeom prst="straightConnector1">
            <a:avLst/>
          </a:pr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5406D4A4-FA02-413B-9314-5404C6D382A7}"/>
              </a:ext>
            </a:extLst>
          </p:cNvPr>
          <p:cNvCxnSpPr>
            <a:cxnSpLocks/>
          </p:cNvCxnSpPr>
          <p:nvPr/>
        </p:nvCxnSpPr>
        <p:spPr>
          <a:xfrm>
            <a:off x="4038599" y="1222129"/>
            <a:ext cx="0" cy="463063"/>
          </a:xfrm>
          <a:prstGeom prst="straightConnector1">
            <a:avLst/>
          </a:pr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9" name="Kép 28">
            <a:extLst>
              <a:ext uri="{FF2B5EF4-FFF2-40B4-BE49-F238E27FC236}">
                <a16:creationId xmlns:a16="http://schemas.microsoft.com/office/drawing/2014/main" id="{D9625BC5-B811-48C4-AE58-771513A4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42" y="43967"/>
            <a:ext cx="1078514" cy="10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7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7</Words>
  <Application>Microsoft Office PowerPoint</Application>
  <PresentationFormat>Diavetítés a képernyőre (4:3 oldalarány)</PresentationFormat>
  <Paragraphs>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grbeni@gmail.com</dc:creator>
  <cp:lastModifiedBy>grbeni@gmail.com</cp:lastModifiedBy>
  <cp:revision>6</cp:revision>
  <dcterms:created xsi:type="dcterms:W3CDTF">2017-11-22T22:24:23Z</dcterms:created>
  <dcterms:modified xsi:type="dcterms:W3CDTF">2017-11-24T11:18:13Z</dcterms:modified>
</cp:coreProperties>
</file>