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39D-BF55-468C-9BD4-D82884C8962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4DBC-8CE9-4F37-BBF9-D9D9813A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3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39D-BF55-468C-9BD4-D82884C8962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4DBC-8CE9-4F37-BBF9-D9D9813A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9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39D-BF55-468C-9BD4-D82884C8962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4DBC-8CE9-4F37-BBF9-D9D9813A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7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39D-BF55-468C-9BD4-D82884C8962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4DBC-8CE9-4F37-BBF9-D9D9813A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8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39D-BF55-468C-9BD4-D82884C8962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4DBC-8CE9-4F37-BBF9-D9D9813A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39D-BF55-468C-9BD4-D82884C8962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4DBC-8CE9-4F37-BBF9-D9D9813A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3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39D-BF55-468C-9BD4-D82884C8962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4DBC-8CE9-4F37-BBF9-D9D9813A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39D-BF55-468C-9BD4-D82884C8962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4DBC-8CE9-4F37-BBF9-D9D9813A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39D-BF55-468C-9BD4-D82884C8962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4DBC-8CE9-4F37-BBF9-D9D9813A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0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39D-BF55-468C-9BD4-D82884C8962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4DBC-8CE9-4F37-BBF9-D9D9813A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6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39D-BF55-468C-9BD4-D82884C8962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4DBC-8CE9-4F37-BBF9-D9D9813A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5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ED39D-BF55-468C-9BD4-D82884C8962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4DBC-8CE9-4F37-BBF9-D9D9813A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0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0" y="220091"/>
            <a:ext cx="1588208" cy="10579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75" y="1580952"/>
            <a:ext cx="4509654" cy="16184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4530" y="1278082"/>
            <a:ext cx="1588207" cy="353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1 </a:t>
            </a:r>
            <a:endParaRPr lang="en-US" dirty="0"/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83" y="220090"/>
            <a:ext cx="1588208" cy="10579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173883" y="1278081"/>
            <a:ext cx="1588207" cy="353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2</a:t>
            </a:r>
            <a:endParaRPr lang="en-US" dirty="0"/>
          </a:p>
        </p:txBody>
      </p:sp>
      <p:pic>
        <p:nvPicPr>
          <p:cNvPr id="1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30" y="5328955"/>
            <a:ext cx="1588208" cy="105799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58330" y="6386946"/>
            <a:ext cx="1588207" cy="353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3</a:t>
            </a:r>
            <a:endParaRPr lang="en-US" dirty="0"/>
          </a:p>
        </p:txBody>
      </p:sp>
      <p:pic>
        <p:nvPicPr>
          <p:cNvPr id="21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40" y="5328955"/>
            <a:ext cx="1588208" cy="105799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076740" y="6386946"/>
            <a:ext cx="1588207" cy="353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4 </a:t>
            </a:r>
            <a:endParaRPr lang="en-US" dirty="0"/>
          </a:p>
        </p:txBody>
      </p:sp>
      <p:pic>
        <p:nvPicPr>
          <p:cNvPr id="23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630" y="220090"/>
            <a:ext cx="1588208" cy="105799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373630" y="1278081"/>
            <a:ext cx="1588207" cy="353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1 </a:t>
            </a:r>
            <a:endParaRPr lang="en-US" dirty="0"/>
          </a:p>
        </p:txBody>
      </p:sp>
      <p:pic>
        <p:nvPicPr>
          <p:cNvPr id="2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983" y="220089"/>
            <a:ext cx="1588208" cy="105799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212983" y="1278080"/>
            <a:ext cx="1588207" cy="353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2</a:t>
            </a:r>
            <a:endParaRPr lang="en-US" dirty="0"/>
          </a:p>
        </p:txBody>
      </p:sp>
      <p:pic>
        <p:nvPicPr>
          <p:cNvPr id="2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39" y="5328956"/>
            <a:ext cx="1588208" cy="105799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515639" y="6386947"/>
            <a:ext cx="1588207" cy="353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1 </a:t>
            </a:r>
            <a:endParaRPr lang="en-US" dirty="0"/>
          </a:p>
        </p:txBody>
      </p:sp>
      <p:pic>
        <p:nvPicPr>
          <p:cNvPr id="2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992" y="5328955"/>
            <a:ext cx="1588208" cy="1057991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0354992" y="6386946"/>
            <a:ext cx="1588207" cy="353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2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54" y="3914853"/>
            <a:ext cx="941020" cy="92231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199318" y="2668528"/>
            <a:ext cx="1446837" cy="3130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 1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237837" y="4526971"/>
            <a:ext cx="1446837" cy="3130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 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708928" y="4469799"/>
            <a:ext cx="1446837" cy="3130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 3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678174" y="2776394"/>
            <a:ext cx="1446837" cy="3130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 4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31" y="2054433"/>
            <a:ext cx="1232448" cy="67144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928" y="2153590"/>
            <a:ext cx="1232448" cy="67144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563" y="3870915"/>
            <a:ext cx="1232448" cy="67144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86" y="3935581"/>
            <a:ext cx="1232448" cy="671447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34" idx="3"/>
          </p:cNvCxnSpPr>
          <p:nvPr/>
        </p:nvCxnSpPr>
        <p:spPr>
          <a:xfrm>
            <a:off x="2684674" y="4683480"/>
            <a:ext cx="27497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565967" y="4626308"/>
            <a:ext cx="3112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530974" y="2981546"/>
            <a:ext cx="2955926" cy="1299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290375" y="3066087"/>
            <a:ext cx="3144070" cy="1264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337045" y="4823483"/>
            <a:ext cx="1446837" cy="3130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3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2" y="342900"/>
            <a:ext cx="10751127" cy="58340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2672" y="509154"/>
            <a:ext cx="10751127" cy="57357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69628" y="1950676"/>
            <a:ext cx="4665518" cy="33043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41328" y="2608118"/>
            <a:ext cx="1537854" cy="31172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41328" y="3210791"/>
            <a:ext cx="1537854" cy="31172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928264" y="3990109"/>
            <a:ext cx="1091045" cy="3221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4537" y="2608117"/>
            <a:ext cx="1537854" cy="311727"/>
          </a:xfrm>
          <a:prstGeom prst="rect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4537" y="3221182"/>
            <a:ext cx="1537854" cy="31172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2673" y="342900"/>
            <a:ext cx="10751126" cy="9455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Later Level Management using Government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2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975225" y="2974181"/>
          <a:ext cx="20066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900"/>
                <a:gridCol w="901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Water Level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Cleate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2672" y="509154"/>
            <a:ext cx="10751127" cy="57357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2673" y="342900"/>
            <a:ext cx="10751126" cy="9455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Later Level Management using Government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2672" y="1291286"/>
            <a:ext cx="2223656" cy="4953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64527" y="1586995"/>
            <a:ext cx="6788728" cy="4003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00100" y="1454727"/>
            <a:ext cx="1797627" cy="3844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Level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15686" y="2018109"/>
            <a:ext cx="1797627" cy="3844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Pump Control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37" y="535068"/>
            <a:ext cx="543790" cy="720479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800099" y="2566014"/>
            <a:ext cx="1797627" cy="3844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Details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72716"/>
              </p:ext>
            </p:extLst>
          </p:nvPr>
        </p:nvGraphicFramePr>
        <p:xfrm>
          <a:off x="3954319" y="2566014"/>
          <a:ext cx="6291117" cy="147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039"/>
                <a:gridCol w="2097039"/>
                <a:gridCol w="2097039"/>
              </a:tblGrid>
              <a:tr h="419280">
                <a:tc>
                  <a:txBody>
                    <a:bodyPr/>
                    <a:lstStyle/>
                    <a:p>
                      <a:r>
                        <a:rPr lang="en-US" dirty="0" smtClean="0"/>
                        <a:t>Water Consumed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 Consumption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419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52455" y="1839191"/>
            <a:ext cx="2109354" cy="3636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rot="10800000">
            <a:off x="5808518" y="1839191"/>
            <a:ext cx="259773" cy="322118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1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975225" y="2974181"/>
          <a:ext cx="20066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900"/>
                <a:gridCol w="901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Water Level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Cleate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2672" y="509154"/>
            <a:ext cx="10751127" cy="57357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2673" y="342900"/>
            <a:ext cx="10751126" cy="9455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Later Level Management using Government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2672" y="1291286"/>
            <a:ext cx="2223656" cy="4953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64527" y="1586995"/>
            <a:ext cx="6788728" cy="4003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00100" y="1454727"/>
            <a:ext cx="1797627" cy="3844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Level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15686" y="2018109"/>
            <a:ext cx="1797627" cy="3844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Pump Control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4319" y="2566014"/>
          <a:ext cx="6291117" cy="147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039"/>
                <a:gridCol w="2097039"/>
                <a:gridCol w="2097039"/>
              </a:tblGrid>
              <a:tr h="419280">
                <a:tc>
                  <a:txBody>
                    <a:bodyPr/>
                    <a:lstStyle/>
                    <a:p>
                      <a:r>
                        <a:rPr lang="en-US" dirty="0" smtClean="0"/>
                        <a:t>Water Consumed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 Consumption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419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52455" y="1839191"/>
            <a:ext cx="2109354" cy="3636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rot="10800000">
            <a:off x="5808518" y="1839191"/>
            <a:ext cx="259773" cy="322118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92" y="509154"/>
            <a:ext cx="745835" cy="74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4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76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</dc:creator>
  <cp:lastModifiedBy>souvik</cp:lastModifiedBy>
  <cp:revision>7</cp:revision>
  <dcterms:created xsi:type="dcterms:W3CDTF">2020-03-25T11:34:03Z</dcterms:created>
  <dcterms:modified xsi:type="dcterms:W3CDTF">2020-03-25T12:23:24Z</dcterms:modified>
</cp:coreProperties>
</file>