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35" autoAdjust="0"/>
  </p:normalViewPr>
  <p:slideViewPr>
    <p:cSldViewPr snapToGrid="0">
      <p:cViewPr varScale="1">
        <p:scale>
          <a:sx n="50" d="100"/>
          <a:sy n="50" d="100"/>
        </p:scale>
        <p:origin x="12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1C5A-5B71-493E-9E3D-EADD3F92471B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83BE-E1D2-4A4A-940C-21D43D998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eu sugiro apresentar um exemplo no quadro com a ajuda de um pincel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B83BE-E1D2-4A4A-940C-21D43D9986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2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3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8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4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9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8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5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DE GERAÇÃO DE NÚMEROS ALEATÓRIOS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CONGRUENCIAL</a:t>
            </a:r>
          </a:p>
        </p:txBody>
      </p:sp>
    </p:spTree>
    <p:extLst>
      <p:ext uri="{BB962C8B-B14F-4D97-AF65-F5344CB8AC3E}">
        <p14:creationId xmlns:p14="http://schemas.microsoft.com/office/powerpoint/2010/main" val="103371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Gerador congruente linear misto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2398" y="1809146"/>
            <a:ext cx="3611880" cy="34815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Mais utilizado</a:t>
            </a:r>
          </a:p>
          <a:p>
            <a:r>
              <a:rPr lang="pt-BR" dirty="0"/>
              <a:t>É misto por utilizar multiplicação e adição na fórmula</a:t>
            </a:r>
          </a:p>
          <a:p>
            <a:r>
              <a:rPr lang="pt-BR" dirty="0"/>
              <a:t>Um número aleatório é gerado sempre utilizando o número anterior</a:t>
            </a:r>
          </a:p>
          <a:p>
            <a:r>
              <a:rPr lang="pt-BR" dirty="0"/>
              <a:t>Caso c = 0, se torna um Gerador Congruente Linear Multiplicativo por conter apenas multiplicação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Texto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a-DK" sz="1600" dirty="0"/>
                  <a:t> = (</a:t>
                </a:r>
                <a14:m>
                  <m:oMath xmlns:m="http://schemas.openxmlformats.org/officeDocument/2006/math">
                    <m:r>
                      <a:rPr lang="da-DK" sz="16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a-DK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1600" dirty="0"/>
                  <a:t> + </a:t>
                </a:r>
                <a14:m>
                  <m:oMath xmlns:m="http://schemas.openxmlformats.org/officeDocument/2006/math">
                    <m:r>
                      <a:rPr lang="da-DK" sz="1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a-DK" sz="1600" dirty="0"/>
                  <a:t>)(mod </a:t>
                </a:r>
                <a14:m>
                  <m:oMath xmlns:m="http://schemas.openxmlformats.org/officeDocument/2006/math">
                    <m:r>
                      <a:rPr lang="da-DK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a-DK" sz="1600" dirty="0"/>
                  <a:t>)</a:t>
                </a:r>
                <a:endParaRPr lang="pt-BR" dirty="0"/>
              </a:p>
            </p:txBody>
          </p:sp>
        </mc:Choice>
        <mc:Fallback>
          <p:sp>
            <p:nvSpPr>
              <p:cNvPr id="4" name="Espaço Reservado para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61391" y="3617844"/>
                <a:ext cx="7394714" cy="2517914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 é a sequência de valores aleatórios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 é o módulo, sendo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 é o multiplicador, sendo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 é o incremento, sendo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é a semente ou valor inicial, sendo 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61391" y="3617844"/>
                <a:ext cx="7394714" cy="2517914"/>
              </a:xfrm>
              <a:blipFill>
                <a:blip r:embed="rId2"/>
                <a:stretch>
                  <a:fillRect t="-1683" b="-1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086679" y="2186609"/>
                <a:ext cx="6944139" cy="7694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a-DK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a-DK" sz="4400" dirty="0"/>
                  <a:t> = (</a:t>
                </a:r>
                <a14:m>
                  <m:oMath xmlns:m="http://schemas.openxmlformats.org/officeDocument/2006/math">
                    <m:r>
                      <a:rPr lang="da-DK" sz="440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a-DK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4400" dirty="0"/>
                  <a:t> + </a:t>
                </a:r>
                <a14:m>
                  <m:oMath xmlns:m="http://schemas.openxmlformats.org/officeDocument/2006/math">
                    <m:r>
                      <a:rPr lang="da-DK" sz="4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a-DK" sz="4400" dirty="0"/>
                  <a:t>)(mod </a:t>
                </a:r>
                <a14:m>
                  <m:oMath xmlns:m="http://schemas.openxmlformats.org/officeDocument/2006/math">
                    <m:r>
                      <a:rPr lang="da-DK" sz="4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a-DK" sz="4400" dirty="0"/>
                  <a:t>)</a:t>
                </a:r>
                <a:endParaRPr lang="pt-BR" sz="4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79" y="2186609"/>
                <a:ext cx="6944139" cy="769441"/>
              </a:xfrm>
              <a:prstGeom prst="rect">
                <a:avLst/>
              </a:prstGeom>
              <a:blipFill>
                <a:blip r:embed="rId3"/>
                <a:stretch>
                  <a:fillRect t="-16535" b="-36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78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559308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102852" y="3458818"/>
                <a:ext cx="6944139" cy="7694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a-DK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a-DK" sz="4400" dirty="0"/>
                  <a:t> = (</a:t>
                </a:r>
                <a14:m>
                  <m:oMath xmlns:m="http://schemas.openxmlformats.org/officeDocument/2006/math">
                    <m:r>
                      <a:rPr lang="da-DK" sz="440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a-DK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4400" dirty="0"/>
                  <a:t> + </a:t>
                </a:r>
                <a14:m>
                  <m:oMath xmlns:m="http://schemas.openxmlformats.org/officeDocument/2006/math">
                    <m:r>
                      <a:rPr lang="da-DK" sz="4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a-DK" sz="4400" dirty="0"/>
                  <a:t>)(mod </a:t>
                </a:r>
                <a14:m>
                  <m:oMath xmlns:m="http://schemas.openxmlformats.org/officeDocument/2006/math">
                    <m:r>
                      <a:rPr lang="da-DK" sz="4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a-DK" sz="4400" dirty="0"/>
                  <a:t>)</a:t>
                </a:r>
                <a:endParaRPr lang="pt-BR" sz="4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52" y="3458818"/>
                <a:ext cx="6944139" cy="769441"/>
              </a:xfrm>
              <a:prstGeom prst="rect">
                <a:avLst/>
              </a:prstGeom>
              <a:blipFill>
                <a:blip r:embed="rId3"/>
                <a:stretch>
                  <a:fillRect t="-15625" b="-351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4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1110" y="2425587"/>
            <a:ext cx="3611880" cy="1919478"/>
          </a:xfrm>
        </p:spPr>
        <p:txBody>
          <a:bodyPr/>
          <a:lstStyle/>
          <a:p>
            <a:r>
              <a:rPr lang="pt-BR" dirty="0"/>
              <a:t>https://pt.wikipedia.org/wiki/Geradores_congruentes_lineares</a:t>
            </a:r>
          </a:p>
          <a:p>
            <a:r>
              <a:rPr lang="pt-BR" dirty="0"/>
              <a:t>ftp://ftp.inf.puc-rio.br/pub/docs/techreports/04_22_vieira.pdf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Gerador </a:t>
            </a:r>
            <a:r>
              <a:rPr lang="pt-BR" dirty="0" err="1"/>
              <a:t>Congruencial</a:t>
            </a:r>
            <a:r>
              <a:rPr lang="pt-BR" dirty="0"/>
              <a:t> Linear Misto</a:t>
            </a:r>
          </a:p>
        </p:txBody>
      </p:sp>
    </p:spTree>
    <p:extLst>
      <p:ext uri="{BB962C8B-B14F-4D97-AF65-F5344CB8AC3E}">
        <p14:creationId xmlns:p14="http://schemas.microsoft.com/office/powerpoint/2010/main" val="114595460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38</TotalTime>
  <Words>190</Words>
  <Application>Microsoft Office PowerPoint</Application>
  <PresentationFormat>Apresentação na tela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Gill Sans MT</vt:lpstr>
      <vt:lpstr>Pacote</vt:lpstr>
      <vt:lpstr>MÉTODOS DE GERAÇÃO DE NÚMEROS ALEATÓRIOS</vt:lpstr>
      <vt:lpstr>Gerador congruente linear misto</vt:lpstr>
      <vt:lpstr>Apresentação do PowerPoint</vt:lpstr>
      <vt:lpstr>exemplo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GERAÇÃO DE NÚMEROS ALEATÓRIOS</dc:title>
  <dc:creator>Igor Martins</dc:creator>
  <cp:lastModifiedBy>Igor Martins</cp:lastModifiedBy>
  <cp:revision>5</cp:revision>
  <dcterms:created xsi:type="dcterms:W3CDTF">2017-06-08T13:10:34Z</dcterms:created>
  <dcterms:modified xsi:type="dcterms:W3CDTF">2017-06-08T13:48:35Z</dcterms:modified>
</cp:coreProperties>
</file>