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7" r:id="rId4"/>
  </p:sldMasterIdLst>
  <p:notesMasterIdLst>
    <p:notesMasterId r:id="rId10"/>
  </p:notesMasterIdLst>
  <p:sldIdLst>
    <p:sldId id="257" r:id="rId5"/>
    <p:sldId id="343" r:id="rId6"/>
    <p:sldId id="344" r:id="rId7"/>
    <p:sldId id="345" r:id="rId8"/>
    <p:sldId id="295"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PT Alstom" id="{372B32E8-7C4C-435A-84AB-715D18089330}">
          <p14:sldIdLst>
            <p14:sldId id="257"/>
            <p14:sldId id="343"/>
            <p14:sldId id="344"/>
            <p14:sldId id="345"/>
            <p14:sldId id="295"/>
          </p14:sldIdLst>
        </p14:section>
        <p14:section name="How to use" id="{2673A016-2035-4AFE-97DB-3D07E1B195ED}">
          <p14:sldIdLst/>
        </p14:section>
      </p14:sectionLst>
    </p:ext>
    <p:ext uri="{EFAFB233-063F-42B5-8137-9DF3F51BA10A}">
      <p15:sldGuideLst xmlns:p15="http://schemas.microsoft.com/office/powerpoint/2012/main">
        <p15:guide id="1" orient="horz" pos="2160" userDrawn="1">
          <p15:clr>
            <a:srgbClr val="A4A3A4"/>
          </p15:clr>
        </p15:guide>
        <p15:guide id="7" pos="3840" userDrawn="1">
          <p15:clr>
            <a:srgbClr val="A4A3A4"/>
          </p15:clr>
        </p15:guide>
        <p15:guide id="11" orient="horz" pos="482" userDrawn="1">
          <p15:clr>
            <a:srgbClr val="A4A3A4"/>
          </p15:clr>
        </p15:guide>
        <p15:guide id="13" orient="horz" pos="935" userDrawn="1">
          <p15:clr>
            <a:srgbClr val="A4A3A4"/>
          </p15:clr>
        </p15:guide>
        <p15:guide id="14" orient="horz" pos="3906" userDrawn="1">
          <p15:clr>
            <a:srgbClr val="A4A3A4"/>
          </p15:clr>
        </p15:guide>
        <p15:guide id="15" orient="horz" pos="809" userDrawn="1">
          <p15:clr>
            <a:srgbClr val="A4A3A4"/>
          </p15:clr>
        </p15:guide>
        <p15:guide id="16" orient="horz" pos="3604" userDrawn="1">
          <p15:clr>
            <a:srgbClr val="A4A3A4"/>
          </p15:clr>
        </p15:guide>
        <p15:guide id="17" orient="horz" pos="343" userDrawn="1">
          <p15:clr>
            <a:srgbClr val="A4A3A4"/>
          </p15:clr>
        </p15:guide>
        <p15:guide id="21" pos="7439" userDrawn="1">
          <p15:clr>
            <a:srgbClr val="A4A3A4"/>
          </p15:clr>
        </p15:guide>
        <p15:guide id="23" pos="506">
          <p15:clr>
            <a:srgbClr val="A4A3A4"/>
          </p15:clr>
        </p15:guide>
        <p15:guide id="24" pos="7174" userDrawn="1">
          <p15:clr>
            <a:srgbClr val="A4A3A4"/>
          </p15:clr>
        </p15:guide>
        <p15:guide id="26" pos="3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FFCC99"/>
    <a:srgbClr val="FFCCCC"/>
    <a:srgbClr val="BBC1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0014FA-0571-42BD-8EEC-1558A6E275B3}" v="760" dt="2020-09-17T11:04:23.517"/>
  </p1510:revLst>
</p1510:revInfo>
</file>

<file path=ppt/tableStyles.xml><?xml version="1.0" encoding="utf-8"?>
<a:tblStyleLst xmlns:a="http://schemas.openxmlformats.org/drawingml/2006/main" def="{F5AB1C69-6EDB-4FF4-983F-18BD219EF322}">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8" autoAdjust="0"/>
    <p:restoredTop sz="96782" autoAdjust="0"/>
  </p:normalViewPr>
  <p:slideViewPr>
    <p:cSldViewPr showGuides="1">
      <p:cViewPr varScale="1">
        <p:scale>
          <a:sx n="85" d="100"/>
          <a:sy n="85" d="100"/>
        </p:scale>
        <p:origin x="120" y="1356"/>
      </p:cViewPr>
      <p:guideLst>
        <p:guide orient="horz" pos="2160"/>
        <p:guide pos="3840"/>
        <p:guide orient="horz" pos="482"/>
        <p:guide orient="horz" pos="935"/>
        <p:guide orient="horz" pos="3906"/>
        <p:guide orient="horz" pos="809"/>
        <p:guide orient="horz" pos="3604"/>
        <p:guide orient="horz" pos="343"/>
        <p:guide pos="7439"/>
        <p:guide pos="506"/>
        <p:guide pos="7174"/>
        <p:guide pos="302"/>
      </p:guideLst>
    </p:cSldViewPr>
  </p:slideViewPr>
  <p:notesTextViewPr>
    <p:cViewPr>
      <p:scale>
        <a:sx n="100" d="100"/>
        <a:sy n="100" d="100"/>
      </p:scale>
      <p:origin x="0" y="0"/>
    </p:cViewPr>
  </p:notesTextViewPr>
  <p:sorterViewPr>
    <p:cViewPr>
      <p:scale>
        <a:sx n="70" d="100"/>
        <a:sy n="70" d="100"/>
      </p:scale>
      <p:origin x="0" y="121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LLALBA Juan-Carlos" userId="414ace9e-c5df-41bf-8b5b-d0ea91b69152" providerId="ADAL" clId="{640014FA-0571-42BD-8EEC-1558A6E275B3}"/>
    <pc:docChg chg="undo custSel addSld delSld modSld modSection">
      <pc:chgData name="VILLALBA Juan-Carlos" userId="414ace9e-c5df-41bf-8b5b-d0ea91b69152" providerId="ADAL" clId="{640014FA-0571-42BD-8EEC-1558A6E275B3}" dt="2020-09-17T11:04:23.516" v="3210" actId="1036"/>
      <pc:docMkLst>
        <pc:docMk/>
      </pc:docMkLst>
      <pc:sldChg chg="del">
        <pc:chgData name="VILLALBA Juan-Carlos" userId="414ace9e-c5df-41bf-8b5b-d0ea91b69152" providerId="ADAL" clId="{640014FA-0571-42BD-8EEC-1558A6E275B3}" dt="2020-09-17T08:38:14.612" v="3" actId="2696"/>
        <pc:sldMkLst>
          <pc:docMk/>
          <pc:sldMk cId="744007741" sldId="256"/>
        </pc:sldMkLst>
      </pc:sldChg>
      <pc:sldChg chg="modSp">
        <pc:chgData name="VILLALBA Juan-Carlos" userId="414ace9e-c5df-41bf-8b5b-d0ea91b69152" providerId="ADAL" clId="{640014FA-0571-42BD-8EEC-1558A6E275B3}" dt="2020-09-17T10:41:06.629" v="2252" actId="20577"/>
        <pc:sldMkLst>
          <pc:docMk/>
          <pc:sldMk cId="2088461397" sldId="257"/>
        </pc:sldMkLst>
        <pc:spChg chg="mod">
          <ac:chgData name="VILLALBA Juan-Carlos" userId="414ace9e-c5df-41bf-8b5b-d0ea91b69152" providerId="ADAL" clId="{640014FA-0571-42BD-8EEC-1558A6E275B3}" dt="2020-09-17T10:40:50.253" v="2216" actId="20577"/>
          <ac:spMkLst>
            <pc:docMk/>
            <pc:sldMk cId="2088461397" sldId="257"/>
            <ac:spMk id="2" creationId="{00000000-0000-0000-0000-000000000000}"/>
          </ac:spMkLst>
        </pc:spChg>
        <pc:spChg chg="mod">
          <ac:chgData name="VILLALBA Juan-Carlos" userId="414ace9e-c5df-41bf-8b5b-d0ea91b69152" providerId="ADAL" clId="{640014FA-0571-42BD-8EEC-1558A6E275B3}" dt="2020-09-17T10:41:01.904" v="2248" actId="20577"/>
          <ac:spMkLst>
            <pc:docMk/>
            <pc:sldMk cId="2088461397" sldId="257"/>
            <ac:spMk id="5" creationId="{00000000-0000-0000-0000-000000000000}"/>
          </ac:spMkLst>
        </pc:spChg>
        <pc:spChg chg="mod">
          <ac:chgData name="VILLALBA Juan-Carlos" userId="414ace9e-c5df-41bf-8b5b-d0ea91b69152" providerId="ADAL" clId="{640014FA-0571-42BD-8EEC-1558A6E275B3}" dt="2020-09-17T10:41:06.629" v="2252" actId="20577"/>
          <ac:spMkLst>
            <pc:docMk/>
            <pc:sldMk cId="2088461397" sldId="257"/>
            <ac:spMk id="7" creationId="{00000000-0000-0000-0000-000000000000}"/>
          </ac:spMkLst>
        </pc:spChg>
      </pc:sldChg>
      <pc:sldChg chg="del">
        <pc:chgData name="VILLALBA Juan-Carlos" userId="414ace9e-c5df-41bf-8b5b-d0ea91b69152" providerId="ADAL" clId="{640014FA-0571-42BD-8EEC-1558A6E275B3}" dt="2020-09-17T10:41:23.350" v="2272" actId="2696"/>
        <pc:sldMkLst>
          <pc:docMk/>
          <pc:sldMk cId="163533892" sldId="260"/>
        </pc:sldMkLst>
      </pc:sldChg>
      <pc:sldChg chg="del">
        <pc:chgData name="VILLALBA Juan-Carlos" userId="414ace9e-c5df-41bf-8b5b-d0ea91b69152" providerId="ADAL" clId="{640014FA-0571-42BD-8EEC-1558A6E275B3}" dt="2020-09-17T10:41:22.730" v="2256" actId="2696"/>
        <pc:sldMkLst>
          <pc:docMk/>
          <pc:sldMk cId="4201194888" sldId="262"/>
        </pc:sldMkLst>
      </pc:sldChg>
      <pc:sldChg chg="del">
        <pc:chgData name="VILLALBA Juan-Carlos" userId="414ace9e-c5df-41bf-8b5b-d0ea91b69152" providerId="ADAL" clId="{640014FA-0571-42BD-8EEC-1558A6E275B3}" dt="2020-09-17T10:41:22.692" v="2255" actId="2696"/>
        <pc:sldMkLst>
          <pc:docMk/>
          <pc:sldMk cId="4025921850" sldId="263"/>
        </pc:sldMkLst>
      </pc:sldChg>
      <pc:sldChg chg="del">
        <pc:chgData name="VILLALBA Juan-Carlos" userId="414ace9e-c5df-41bf-8b5b-d0ea91b69152" providerId="ADAL" clId="{640014FA-0571-42BD-8EEC-1558A6E275B3}" dt="2020-09-17T10:41:23.785" v="2283" actId="2696"/>
        <pc:sldMkLst>
          <pc:docMk/>
          <pc:sldMk cId="307073850" sldId="265"/>
        </pc:sldMkLst>
      </pc:sldChg>
      <pc:sldChg chg="del">
        <pc:chgData name="VILLALBA Juan-Carlos" userId="414ace9e-c5df-41bf-8b5b-d0ea91b69152" providerId="ADAL" clId="{640014FA-0571-42BD-8EEC-1558A6E275B3}" dt="2020-09-17T10:41:23.533" v="2277" actId="2696"/>
        <pc:sldMkLst>
          <pc:docMk/>
          <pc:sldMk cId="3706264833" sldId="266"/>
        </pc:sldMkLst>
      </pc:sldChg>
      <pc:sldChg chg="del">
        <pc:chgData name="VILLALBA Juan-Carlos" userId="414ace9e-c5df-41bf-8b5b-d0ea91b69152" providerId="ADAL" clId="{640014FA-0571-42BD-8EEC-1558A6E275B3}" dt="2020-09-17T10:41:23.569" v="2278" actId="2696"/>
        <pc:sldMkLst>
          <pc:docMk/>
          <pc:sldMk cId="1440170847" sldId="267"/>
        </pc:sldMkLst>
      </pc:sldChg>
      <pc:sldChg chg="del">
        <pc:chgData name="VILLALBA Juan-Carlos" userId="414ace9e-c5df-41bf-8b5b-d0ea91b69152" providerId="ADAL" clId="{640014FA-0571-42BD-8EEC-1558A6E275B3}" dt="2020-09-17T10:41:23.111" v="2266" actId="2696"/>
        <pc:sldMkLst>
          <pc:docMk/>
          <pc:sldMk cId="2145501143" sldId="268"/>
        </pc:sldMkLst>
      </pc:sldChg>
      <pc:sldChg chg="del">
        <pc:chgData name="VILLALBA Juan-Carlos" userId="414ace9e-c5df-41bf-8b5b-d0ea91b69152" providerId="ADAL" clId="{640014FA-0571-42BD-8EEC-1558A6E275B3}" dt="2020-09-17T10:41:23.618" v="2279" actId="2696"/>
        <pc:sldMkLst>
          <pc:docMk/>
          <pc:sldMk cId="1724225227" sldId="269"/>
        </pc:sldMkLst>
      </pc:sldChg>
      <pc:sldChg chg="del">
        <pc:chgData name="VILLALBA Juan-Carlos" userId="414ace9e-c5df-41bf-8b5b-d0ea91b69152" providerId="ADAL" clId="{640014FA-0571-42BD-8EEC-1558A6E275B3}" dt="2020-09-17T10:41:23.156" v="2267" actId="2696"/>
        <pc:sldMkLst>
          <pc:docMk/>
          <pc:sldMk cId="74121390" sldId="270"/>
        </pc:sldMkLst>
      </pc:sldChg>
      <pc:sldChg chg="del">
        <pc:chgData name="VILLALBA Juan-Carlos" userId="414ace9e-c5df-41bf-8b5b-d0ea91b69152" providerId="ADAL" clId="{640014FA-0571-42BD-8EEC-1558A6E275B3}" dt="2020-09-17T10:41:23.077" v="2265" actId="2696"/>
        <pc:sldMkLst>
          <pc:docMk/>
          <pc:sldMk cId="1236322777" sldId="271"/>
        </pc:sldMkLst>
      </pc:sldChg>
      <pc:sldChg chg="del">
        <pc:chgData name="VILLALBA Juan-Carlos" userId="414ace9e-c5df-41bf-8b5b-d0ea91b69152" providerId="ADAL" clId="{640014FA-0571-42BD-8EEC-1558A6E275B3}" dt="2020-09-17T10:41:23.662" v="2280" actId="2696"/>
        <pc:sldMkLst>
          <pc:docMk/>
          <pc:sldMk cId="950572012" sldId="278"/>
        </pc:sldMkLst>
      </pc:sldChg>
      <pc:sldChg chg="del">
        <pc:chgData name="VILLALBA Juan-Carlos" userId="414ace9e-c5df-41bf-8b5b-d0ea91b69152" providerId="ADAL" clId="{640014FA-0571-42BD-8EEC-1558A6E275B3}" dt="2020-09-17T10:41:22.623" v="2253" actId="2696"/>
        <pc:sldMkLst>
          <pc:docMk/>
          <pc:sldMk cId="3240145049" sldId="279"/>
        </pc:sldMkLst>
      </pc:sldChg>
      <pc:sldChg chg="del">
        <pc:chgData name="VILLALBA Juan-Carlos" userId="414ace9e-c5df-41bf-8b5b-d0ea91b69152" providerId="ADAL" clId="{640014FA-0571-42BD-8EEC-1558A6E275B3}" dt="2020-09-17T10:41:23.822" v="2284" actId="2696"/>
        <pc:sldMkLst>
          <pc:docMk/>
          <pc:sldMk cId="1815819655" sldId="284"/>
        </pc:sldMkLst>
      </pc:sldChg>
      <pc:sldChg chg="del">
        <pc:chgData name="VILLALBA Juan-Carlos" userId="414ace9e-c5df-41bf-8b5b-d0ea91b69152" providerId="ADAL" clId="{640014FA-0571-42BD-8EEC-1558A6E275B3}" dt="2020-09-17T10:41:23.859" v="2285" actId="2696"/>
        <pc:sldMkLst>
          <pc:docMk/>
          <pc:sldMk cId="2528890020" sldId="286"/>
        </pc:sldMkLst>
      </pc:sldChg>
      <pc:sldChg chg="del">
        <pc:chgData name="VILLALBA Juan-Carlos" userId="414ace9e-c5df-41bf-8b5b-d0ea91b69152" providerId="ADAL" clId="{640014FA-0571-42BD-8EEC-1558A6E275B3}" dt="2020-09-17T10:41:24.080" v="2289" actId="2696"/>
        <pc:sldMkLst>
          <pc:docMk/>
          <pc:sldMk cId="257094344" sldId="287"/>
        </pc:sldMkLst>
      </pc:sldChg>
      <pc:sldChg chg="del">
        <pc:chgData name="VILLALBA Juan-Carlos" userId="414ace9e-c5df-41bf-8b5b-d0ea91b69152" providerId="ADAL" clId="{640014FA-0571-42BD-8EEC-1558A6E275B3}" dt="2020-09-17T10:41:25.049" v="2296" actId="2696"/>
        <pc:sldMkLst>
          <pc:docMk/>
          <pc:sldMk cId="3351304982" sldId="288"/>
        </pc:sldMkLst>
      </pc:sldChg>
      <pc:sldChg chg="del">
        <pc:chgData name="VILLALBA Juan-Carlos" userId="414ace9e-c5df-41bf-8b5b-d0ea91b69152" providerId="ADAL" clId="{640014FA-0571-42BD-8EEC-1558A6E275B3}" dt="2020-09-17T10:41:25.164" v="2297" actId="2696"/>
        <pc:sldMkLst>
          <pc:docMk/>
          <pc:sldMk cId="2837227345" sldId="289"/>
        </pc:sldMkLst>
      </pc:sldChg>
      <pc:sldChg chg="del">
        <pc:chgData name="VILLALBA Juan-Carlos" userId="414ace9e-c5df-41bf-8b5b-d0ea91b69152" providerId="ADAL" clId="{640014FA-0571-42BD-8EEC-1558A6E275B3}" dt="2020-09-17T10:41:24.648" v="2293" actId="2696"/>
        <pc:sldMkLst>
          <pc:docMk/>
          <pc:sldMk cId="3060046541" sldId="290"/>
        </pc:sldMkLst>
      </pc:sldChg>
      <pc:sldChg chg="del">
        <pc:chgData name="VILLALBA Juan-Carlos" userId="414ace9e-c5df-41bf-8b5b-d0ea91b69152" providerId="ADAL" clId="{640014FA-0571-42BD-8EEC-1558A6E275B3}" dt="2020-09-17T10:41:24.602" v="2292" actId="2696"/>
        <pc:sldMkLst>
          <pc:docMk/>
          <pc:sldMk cId="2663210292" sldId="291"/>
        </pc:sldMkLst>
      </pc:sldChg>
      <pc:sldChg chg="del">
        <pc:chgData name="VILLALBA Juan-Carlos" userId="414ace9e-c5df-41bf-8b5b-d0ea91b69152" providerId="ADAL" clId="{640014FA-0571-42BD-8EEC-1558A6E275B3}" dt="2020-09-17T10:41:24.784" v="2294" actId="2696"/>
        <pc:sldMkLst>
          <pc:docMk/>
          <pc:sldMk cId="1451720566" sldId="293"/>
        </pc:sldMkLst>
      </pc:sldChg>
      <pc:sldChg chg="del">
        <pc:chgData name="VILLALBA Juan-Carlos" userId="414ace9e-c5df-41bf-8b5b-d0ea91b69152" providerId="ADAL" clId="{640014FA-0571-42BD-8EEC-1558A6E275B3}" dt="2020-09-17T10:41:23.907" v="2286" actId="2696"/>
        <pc:sldMkLst>
          <pc:docMk/>
          <pc:sldMk cId="969198745" sldId="294"/>
        </pc:sldMkLst>
      </pc:sldChg>
      <pc:sldChg chg="del">
        <pc:chgData name="VILLALBA Juan-Carlos" userId="414ace9e-c5df-41bf-8b5b-d0ea91b69152" providerId="ADAL" clId="{640014FA-0571-42BD-8EEC-1558A6E275B3}" dt="2020-09-17T10:41:23.960" v="2287" actId="2696"/>
        <pc:sldMkLst>
          <pc:docMk/>
          <pc:sldMk cId="605387890" sldId="301"/>
        </pc:sldMkLst>
      </pc:sldChg>
      <pc:sldChg chg="del">
        <pc:chgData name="VILLALBA Juan-Carlos" userId="414ace9e-c5df-41bf-8b5b-d0ea91b69152" providerId="ADAL" clId="{640014FA-0571-42BD-8EEC-1558A6E275B3}" dt="2020-09-17T10:41:25.238" v="2298" actId="2696"/>
        <pc:sldMkLst>
          <pc:docMk/>
          <pc:sldMk cId="2761970317" sldId="303"/>
        </pc:sldMkLst>
      </pc:sldChg>
      <pc:sldChg chg="del">
        <pc:chgData name="VILLALBA Juan-Carlos" userId="414ace9e-c5df-41bf-8b5b-d0ea91b69152" providerId="ADAL" clId="{640014FA-0571-42BD-8EEC-1558A6E275B3}" dt="2020-09-17T10:41:25.286" v="2299" actId="2696"/>
        <pc:sldMkLst>
          <pc:docMk/>
          <pc:sldMk cId="3321783260" sldId="304"/>
        </pc:sldMkLst>
      </pc:sldChg>
      <pc:sldChg chg="del">
        <pc:chgData name="VILLALBA Juan-Carlos" userId="414ace9e-c5df-41bf-8b5b-d0ea91b69152" providerId="ADAL" clId="{640014FA-0571-42BD-8EEC-1558A6E275B3}" dt="2020-09-17T10:41:24.144" v="2290" actId="2696"/>
        <pc:sldMkLst>
          <pc:docMk/>
          <pc:sldMk cId="3946169965" sldId="305"/>
        </pc:sldMkLst>
      </pc:sldChg>
      <pc:sldChg chg="del">
        <pc:chgData name="VILLALBA Juan-Carlos" userId="414ace9e-c5df-41bf-8b5b-d0ea91b69152" providerId="ADAL" clId="{640014FA-0571-42BD-8EEC-1558A6E275B3}" dt="2020-09-17T10:41:22.761" v="2257" actId="2696"/>
        <pc:sldMkLst>
          <pc:docMk/>
          <pc:sldMk cId="3742317365" sldId="307"/>
        </pc:sldMkLst>
      </pc:sldChg>
      <pc:sldChg chg="del">
        <pc:chgData name="VILLALBA Juan-Carlos" userId="414ace9e-c5df-41bf-8b5b-d0ea91b69152" providerId="ADAL" clId="{640014FA-0571-42BD-8EEC-1558A6E275B3}" dt="2020-09-17T10:41:22.833" v="2259" actId="2696"/>
        <pc:sldMkLst>
          <pc:docMk/>
          <pc:sldMk cId="3852434260" sldId="308"/>
        </pc:sldMkLst>
      </pc:sldChg>
      <pc:sldChg chg="del">
        <pc:chgData name="VILLALBA Juan-Carlos" userId="414ace9e-c5df-41bf-8b5b-d0ea91b69152" providerId="ADAL" clId="{640014FA-0571-42BD-8EEC-1558A6E275B3}" dt="2020-09-17T10:41:23.422" v="2274" actId="2696"/>
        <pc:sldMkLst>
          <pc:docMk/>
          <pc:sldMk cId="1644838128" sldId="309"/>
        </pc:sldMkLst>
      </pc:sldChg>
      <pc:sldChg chg="del">
        <pc:chgData name="VILLALBA Juan-Carlos" userId="414ace9e-c5df-41bf-8b5b-d0ea91b69152" providerId="ADAL" clId="{640014FA-0571-42BD-8EEC-1558A6E275B3}" dt="2020-09-17T10:41:22.795" v="2258" actId="2696"/>
        <pc:sldMkLst>
          <pc:docMk/>
          <pc:sldMk cId="804817798" sldId="310"/>
        </pc:sldMkLst>
      </pc:sldChg>
      <pc:sldChg chg="del">
        <pc:chgData name="VILLALBA Juan-Carlos" userId="414ace9e-c5df-41bf-8b5b-d0ea91b69152" providerId="ADAL" clId="{640014FA-0571-42BD-8EEC-1558A6E275B3}" dt="2020-09-17T10:41:22.998" v="2263" actId="2696"/>
        <pc:sldMkLst>
          <pc:docMk/>
          <pc:sldMk cId="2035903277" sldId="311"/>
        </pc:sldMkLst>
      </pc:sldChg>
      <pc:sldChg chg="del">
        <pc:chgData name="VILLALBA Juan-Carlos" userId="414ace9e-c5df-41bf-8b5b-d0ea91b69152" providerId="ADAL" clId="{640014FA-0571-42BD-8EEC-1558A6E275B3}" dt="2020-09-17T10:41:22.952" v="2262" actId="2696"/>
        <pc:sldMkLst>
          <pc:docMk/>
          <pc:sldMk cId="1919123852" sldId="312"/>
        </pc:sldMkLst>
      </pc:sldChg>
      <pc:sldChg chg="del">
        <pc:chgData name="VILLALBA Juan-Carlos" userId="414ace9e-c5df-41bf-8b5b-d0ea91b69152" providerId="ADAL" clId="{640014FA-0571-42BD-8EEC-1558A6E275B3}" dt="2020-09-17T10:41:24.026" v="2288" actId="2696"/>
        <pc:sldMkLst>
          <pc:docMk/>
          <pc:sldMk cId="111733478" sldId="315"/>
        </pc:sldMkLst>
      </pc:sldChg>
      <pc:sldChg chg="del">
        <pc:chgData name="VILLALBA Juan-Carlos" userId="414ace9e-c5df-41bf-8b5b-d0ea91b69152" providerId="ADAL" clId="{640014FA-0571-42BD-8EEC-1558A6E275B3}" dt="2020-09-17T10:41:22.660" v="2254" actId="2696"/>
        <pc:sldMkLst>
          <pc:docMk/>
          <pc:sldMk cId="2192795470" sldId="316"/>
        </pc:sldMkLst>
      </pc:sldChg>
      <pc:sldChg chg="del">
        <pc:chgData name="VILLALBA Juan-Carlos" userId="414ace9e-c5df-41bf-8b5b-d0ea91b69152" providerId="ADAL" clId="{640014FA-0571-42BD-8EEC-1558A6E275B3}" dt="2020-09-17T10:41:22.911" v="2261" actId="2696"/>
        <pc:sldMkLst>
          <pc:docMk/>
          <pc:sldMk cId="200307769" sldId="317"/>
        </pc:sldMkLst>
      </pc:sldChg>
      <pc:sldChg chg="del">
        <pc:chgData name="VILLALBA Juan-Carlos" userId="414ace9e-c5df-41bf-8b5b-d0ea91b69152" providerId="ADAL" clId="{640014FA-0571-42BD-8EEC-1558A6E275B3}" dt="2020-09-17T10:41:23.312" v="2271" actId="2696"/>
        <pc:sldMkLst>
          <pc:docMk/>
          <pc:sldMk cId="611011428" sldId="318"/>
        </pc:sldMkLst>
      </pc:sldChg>
      <pc:sldChg chg="del">
        <pc:chgData name="VILLALBA Juan-Carlos" userId="414ace9e-c5df-41bf-8b5b-d0ea91b69152" providerId="ADAL" clId="{640014FA-0571-42BD-8EEC-1558A6E275B3}" dt="2020-09-17T10:41:24.962" v="2295" actId="2696"/>
        <pc:sldMkLst>
          <pc:docMk/>
          <pc:sldMk cId="1463417221" sldId="319"/>
        </pc:sldMkLst>
      </pc:sldChg>
      <pc:sldChg chg="del">
        <pc:chgData name="VILLALBA Juan-Carlos" userId="414ace9e-c5df-41bf-8b5b-d0ea91b69152" providerId="ADAL" clId="{640014FA-0571-42BD-8EEC-1558A6E275B3}" dt="2020-09-17T10:41:23.717" v="2281" actId="2696"/>
        <pc:sldMkLst>
          <pc:docMk/>
          <pc:sldMk cId="4212535143" sldId="320"/>
        </pc:sldMkLst>
      </pc:sldChg>
      <pc:sldChg chg="del">
        <pc:chgData name="VILLALBA Juan-Carlos" userId="414ace9e-c5df-41bf-8b5b-d0ea91b69152" providerId="ADAL" clId="{640014FA-0571-42BD-8EEC-1558A6E275B3}" dt="2020-09-17T10:41:23.269" v="2270" actId="2696"/>
        <pc:sldMkLst>
          <pc:docMk/>
          <pc:sldMk cId="1022235202" sldId="321"/>
        </pc:sldMkLst>
      </pc:sldChg>
      <pc:sldChg chg="del">
        <pc:chgData name="VILLALBA Juan-Carlos" userId="414ace9e-c5df-41bf-8b5b-d0ea91b69152" providerId="ADAL" clId="{640014FA-0571-42BD-8EEC-1558A6E275B3}" dt="2020-09-17T10:41:22.877" v="2260" actId="2696"/>
        <pc:sldMkLst>
          <pc:docMk/>
          <pc:sldMk cId="413798582" sldId="324"/>
        </pc:sldMkLst>
      </pc:sldChg>
      <pc:sldChg chg="del">
        <pc:chgData name="VILLALBA Juan-Carlos" userId="414ace9e-c5df-41bf-8b5b-d0ea91b69152" providerId="ADAL" clId="{640014FA-0571-42BD-8EEC-1558A6E275B3}" dt="2020-09-17T10:41:23.498" v="2276" actId="2696"/>
        <pc:sldMkLst>
          <pc:docMk/>
          <pc:sldMk cId="1560420551" sldId="325"/>
        </pc:sldMkLst>
      </pc:sldChg>
      <pc:sldChg chg="del">
        <pc:chgData name="VILLALBA Juan-Carlos" userId="414ace9e-c5df-41bf-8b5b-d0ea91b69152" providerId="ADAL" clId="{640014FA-0571-42BD-8EEC-1558A6E275B3}" dt="2020-09-17T10:41:23.461" v="2275" actId="2696"/>
        <pc:sldMkLst>
          <pc:docMk/>
          <pc:sldMk cId="883481318" sldId="326"/>
        </pc:sldMkLst>
      </pc:sldChg>
      <pc:sldChg chg="del">
        <pc:chgData name="VILLALBA Juan-Carlos" userId="414ace9e-c5df-41bf-8b5b-d0ea91b69152" providerId="ADAL" clId="{640014FA-0571-42BD-8EEC-1558A6E275B3}" dt="2020-09-17T10:41:23.196" v="2268" actId="2696"/>
        <pc:sldMkLst>
          <pc:docMk/>
          <pc:sldMk cId="829544382" sldId="327"/>
        </pc:sldMkLst>
      </pc:sldChg>
      <pc:sldChg chg="del">
        <pc:chgData name="VILLALBA Juan-Carlos" userId="414ace9e-c5df-41bf-8b5b-d0ea91b69152" providerId="ADAL" clId="{640014FA-0571-42BD-8EEC-1558A6E275B3}" dt="2020-09-17T10:41:23.232" v="2269" actId="2696"/>
        <pc:sldMkLst>
          <pc:docMk/>
          <pc:sldMk cId="2435355975" sldId="328"/>
        </pc:sldMkLst>
      </pc:sldChg>
      <pc:sldChg chg="del">
        <pc:chgData name="VILLALBA Juan-Carlos" userId="414ace9e-c5df-41bf-8b5b-d0ea91b69152" providerId="ADAL" clId="{640014FA-0571-42BD-8EEC-1558A6E275B3}" dt="2020-09-17T10:41:29.382" v="2300" actId="2696"/>
        <pc:sldMkLst>
          <pc:docMk/>
          <pc:sldMk cId="2880554398" sldId="329"/>
        </pc:sldMkLst>
      </pc:sldChg>
      <pc:sldChg chg="del">
        <pc:chgData name="VILLALBA Juan-Carlos" userId="414ace9e-c5df-41bf-8b5b-d0ea91b69152" providerId="ADAL" clId="{640014FA-0571-42BD-8EEC-1558A6E275B3}" dt="2020-09-17T10:41:29.410" v="2301" actId="2696"/>
        <pc:sldMkLst>
          <pc:docMk/>
          <pc:sldMk cId="1543938754" sldId="330"/>
        </pc:sldMkLst>
      </pc:sldChg>
      <pc:sldChg chg="del">
        <pc:chgData name="VILLALBA Juan-Carlos" userId="414ace9e-c5df-41bf-8b5b-d0ea91b69152" providerId="ADAL" clId="{640014FA-0571-42BD-8EEC-1558A6E275B3}" dt="2020-09-17T10:41:29.443" v="2302" actId="2696"/>
        <pc:sldMkLst>
          <pc:docMk/>
          <pc:sldMk cId="3679670700" sldId="331"/>
        </pc:sldMkLst>
      </pc:sldChg>
      <pc:sldChg chg="del">
        <pc:chgData name="VILLALBA Juan-Carlos" userId="414ace9e-c5df-41bf-8b5b-d0ea91b69152" providerId="ADAL" clId="{640014FA-0571-42BD-8EEC-1558A6E275B3}" dt="2020-09-17T10:41:29.476" v="2303" actId="2696"/>
        <pc:sldMkLst>
          <pc:docMk/>
          <pc:sldMk cId="3387115000" sldId="332"/>
        </pc:sldMkLst>
      </pc:sldChg>
      <pc:sldChg chg="del">
        <pc:chgData name="VILLALBA Juan-Carlos" userId="414ace9e-c5df-41bf-8b5b-d0ea91b69152" providerId="ADAL" clId="{640014FA-0571-42BD-8EEC-1558A6E275B3}" dt="2020-09-17T10:41:29.537" v="2305" actId="2696"/>
        <pc:sldMkLst>
          <pc:docMk/>
          <pc:sldMk cId="1652272293" sldId="334"/>
        </pc:sldMkLst>
      </pc:sldChg>
      <pc:sldChg chg="del">
        <pc:chgData name="VILLALBA Juan-Carlos" userId="414ace9e-c5df-41bf-8b5b-d0ea91b69152" providerId="ADAL" clId="{640014FA-0571-42BD-8EEC-1558A6E275B3}" dt="2020-09-17T10:41:29.508" v="2304" actId="2696"/>
        <pc:sldMkLst>
          <pc:docMk/>
          <pc:sldMk cId="4096411194" sldId="335"/>
        </pc:sldMkLst>
      </pc:sldChg>
      <pc:sldChg chg="del">
        <pc:chgData name="VILLALBA Juan-Carlos" userId="414ace9e-c5df-41bf-8b5b-d0ea91b69152" providerId="ADAL" clId="{640014FA-0571-42BD-8EEC-1558A6E275B3}" dt="2020-09-17T10:41:23.750" v="2282" actId="2696"/>
        <pc:sldMkLst>
          <pc:docMk/>
          <pc:sldMk cId="3765964018" sldId="339"/>
        </pc:sldMkLst>
      </pc:sldChg>
      <pc:sldChg chg="del">
        <pc:chgData name="VILLALBA Juan-Carlos" userId="414ace9e-c5df-41bf-8b5b-d0ea91b69152" providerId="ADAL" clId="{640014FA-0571-42BD-8EEC-1558A6E275B3}" dt="2020-09-17T10:41:23.038" v="2264" actId="2696"/>
        <pc:sldMkLst>
          <pc:docMk/>
          <pc:sldMk cId="750968771" sldId="340"/>
        </pc:sldMkLst>
      </pc:sldChg>
      <pc:sldChg chg="del">
        <pc:chgData name="VILLALBA Juan-Carlos" userId="414ace9e-c5df-41bf-8b5b-d0ea91b69152" providerId="ADAL" clId="{640014FA-0571-42BD-8EEC-1558A6E275B3}" dt="2020-09-17T10:41:24.365" v="2291" actId="2696"/>
        <pc:sldMkLst>
          <pc:docMk/>
          <pc:sldMk cId="2702105548" sldId="341"/>
        </pc:sldMkLst>
      </pc:sldChg>
      <pc:sldChg chg="del">
        <pc:chgData name="VILLALBA Juan-Carlos" userId="414ace9e-c5df-41bf-8b5b-d0ea91b69152" providerId="ADAL" clId="{640014FA-0571-42BD-8EEC-1558A6E275B3}" dt="2020-09-17T10:41:23.384" v="2273" actId="2696"/>
        <pc:sldMkLst>
          <pc:docMk/>
          <pc:sldMk cId="2300611900" sldId="342"/>
        </pc:sldMkLst>
      </pc:sldChg>
      <pc:sldChg chg="del">
        <pc:chgData name="VILLALBA Juan-Carlos" userId="414ace9e-c5df-41bf-8b5b-d0ea91b69152" providerId="ADAL" clId="{640014FA-0571-42BD-8EEC-1558A6E275B3}" dt="2020-09-17T08:38:13.746" v="2" actId="2696"/>
        <pc:sldMkLst>
          <pc:docMk/>
          <pc:sldMk cId="1238273567" sldId="343"/>
        </pc:sldMkLst>
      </pc:sldChg>
      <pc:sldChg chg="addSp delSp modSp add">
        <pc:chgData name="VILLALBA Juan-Carlos" userId="414ace9e-c5df-41bf-8b5b-d0ea91b69152" providerId="ADAL" clId="{640014FA-0571-42BD-8EEC-1558A6E275B3}" dt="2020-09-17T10:44:32.814" v="2408" actId="478"/>
        <pc:sldMkLst>
          <pc:docMk/>
          <pc:sldMk cId="3533586932" sldId="343"/>
        </pc:sldMkLst>
        <pc:spChg chg="add mod topLvl">
          <ac:chgData name="VILLALBA Juan-Carlos" userId="414ace9e-c5df-41bf-8b5b-d0ea91b69152" providerId="ADAL" clId="{640014FA-0571-42BD-8EEC-1558A6E275B3}" dt="2020-09-17T08:49:58.234" v="250" actId="164"/>
          <ac:spMkLst>
            <pc:docMk/>
            <pc:sldMk cId="3533586932" sldId="343"/>
            <ac:spMk id="2" creationId="{D5C81F41-F1CE-4F0B-B15A-5049163A2E3F}"/>
          </ac:spMkLst>
        </pc:spChg>
        <pc:spChg chg="add mod topLvl">
          <ac:chgData name="VILLALBA Juan-Carlos" userId="414ace9e-c5df-41bf-8b5b-d0ea91b69152" providerId="ADAL" clId="{640014FA-0571-42BD-8EEC-1558A6E275B3}" dt="2020-09-17T08:46:48.458" v="168" actId="164"/>
          <ac:spMkLst>
            <pc:docMk/>
            <pc:sldMk cId="3533586932" sldId="343"/>
            <ac:spMk id="3" creationId="{600E8EEB-217C-402B-BC06-1AAF5458EE6D}"/>
          </ac:spMkLst>
        </pc:spChg>
        <pc:spChg chg="mod">
          <ac:chgData name="VILLALBA Juan-Carlos" userId="414ace9e-c5df-41bf-8b5b-d0ea91b69152" providerId="ADAL" clId="{640014FA-0571-42BD-8EEC-1558A6E275B3}" dt="2020-09-17T08:41:19.456" v="95" actId="790"/>
          <ac:spMkLst>
            <pc:docMk/>
            <pc:sldMk cId="3533586932" sldId="343"/>
            <ac:spMk id="5" creationId="{00000000-0000-0000-0000-000000000000}"/>
          </ac:spMkLst>
        </pc:spChg>
        <pc:spChg chg="del mod">
          <ac:chgData name="VILLALBA Juan-Carlos" userId="414ace9e-c5df-41bf-8b5b-d0ea91b69152" providerId="ADAL" clId="{640014FA-0571-42BD-8EEC-1558A6E275B3}" dt="2020-09-17T10:44:32.814" v="2408" actId="478"/>
          <ac:spMkLst>
            <pc:docMk/>
            <pc:sldMk cId="3533586932" sldId="343"/>
            <ac:spMk id="6" creationId="{00000000-0000-0000-0000-000000000000}"/>
          </ac:spMkLst>
        </pc:spChg>
        <pc:spChg chg="mod">
          <ac:chgData name="VILLALBA Juan-Carlos" userId="414ace9e-c5df-41bf-8b5b-d0ea91b69152" providerId="ADAL" clId="{640014FA-0571-42BD-8EEC-1558A6E275B3}" dt="2020-09-17T08:41:19.456" v="95" actId="790"/>
          <ac:spMkLst>
            <pc:docMk/>
            <pc:sldMk cId="3533586932" sldId="343"/>
            <ac:spMk id="7" creationId="{00000000-0000-0000-0000-000000000000}"/>
          </ac:spMkLst>
        </pc:spChg>
        <pc:spChg chg="mod">
          <ac:chgData name="VILLALBA Juan-Carlos" userId="414ace9e-c5df-41bf-8b5b-d0ea91b69152" providerId="ADAL" clId="{640014FA-0571-42BD-8EEC-1558A6E275B3}" dt="2020-09-17T09:13:17.661" v="637" actId="1076"/>
          <ac:spMkLst>
            <pc:docMk/>
            <pc:sldMk cId="3533586932" sldId="343"/>
            <ac:spMk id="8" creationId="{00000000-0000-0000-0000-000000000000}"/>
          </ac:spMkLst>
        </pc:spChg>
        <pc:spChg chg="del">
          <ac:chgData name="VILLALBA Juan-Carlos" userId="414ace9e-c5df-41bf-8b5b-d0ea91b69152" providerId="ADAL" clId="{640014FA-0571-42BD-8EEC-1558A6E275B3}" dt="2020-09-17T08:39:25.698" v="52" actId="478"/>
          <ac:spMkLst>
            <pc:docMk/>
            <pc:sldMk cId="3533586932" sldId="343"/>
            <ac:spMk id="9" creationId="{00000000-0000-0000-0000-000000000000}"/>
          </ac:spMkLst>
        </pc:spChg>
        <pc:spChg chg="add mod ord topLvl">
          <ac:chgData name="VILLALBA Juan-Carlos" userId="414ace9e-c5df-41bf-8b5b-d0ea91b69152" providerId="ADAL" clId="{640014FA-0571-42BD-8EEC-1558A6E275B3}" dt="2020-09-17T08:46:48.458" v="168" actId="164"/>
          <ac:spMkLst>
            <pc:docMk/>
            <pc:sldMk cId="3533586932" sldId="343"/>
            <ac:spMk id="10" creationId="{41D822B3-E939-4F6F-8113-EDB97FDD573F}"/>
          </ac:spMkLst>
        </pc:spChg>
        <pc:spChg chg="add mod">
          <ac:chgData name="VILLALBA Juan-Carlos" userId="414ace9e-c5df-41bf-8b5b-d0ea91b69152" providerId="ADAL" clId="{640014FA-0571-42BD-8EEC-1558A6E275B3}" dt="2020-09-17T08:45:30.508" v="156" actId="164"/>
          <ac:spMkLst>
            <pc:docMk/>
            <pc:sldMk cId="3533586932" sldId="343"/>
            <ac:spMk id="12" creationId="{91F75857-F0DF-46F3-BA70-CF7D0CA3C0D8}"/>
          </ac:spMkLst>
        </pc:spChg>
        <pc:spChg chg="add mod">
          <ac:chgData name="VILLALBA Juan-Carlos" userId="414ace9e-c5df-41bf-8b5b-d0ea91b69152" providerId="ADAL" clId="{640014FA-0571-42BD-8EEC-1558A6E275B3}" dt="2020-09-17T08:45:30.508" v="156" actId="164"/>
          <ac:spMkLst>
            <pc:docMk/>
            <pc:sldMk cId="3533586932" sldId="343"/>
            <ac:spMk id="13" creationId="{6F1080A1-1632-42C7-97A0-3C40F66DC69E}"/>
          </ac:spMkLst>
        </pc:spChg>
        <pc:spChg chg="add mod">
          <ac:chgData name="VILLALBA Juan-Carlos" userId="414ace9e-c5df-41bf-8b5b-d0ea91b69152" providerId="ADAL" clId="{640014FA-0571-42BD-8EEC-1558A6E275B3}" dt="2020-09-17T08:45:30.508" v="156" actId="164"/>
          <ac:spMkLst>
            <pc:docMk/>
            <pc:sldMk cId="3533586932" sldId="343"/>
            <ac:spMk id="14" creationId="{D59B9675-1C94-4E70-809F-C6A63A87BAFC}"/>
          </ac:spMkLst>
        </pc:spChg>
        <pc:spChg chg="add mod">
          <ac:chgData name="VILLALBA Juan-Carlos" userId="414ace9e-c5df-41bf-8b5b-d0ea91b69152" providerId="ADAL" clId="{640014FA-0571-42BD-8EEC-1558A6E275B3}" dt="2020-09-17T09:12:27.982" v="627" actId="164"/>
          <ac:spMkLst>
            <pc:docMk/>
            <pc:sldMk cId="3533586932" sldId="343"/>
            <ac:spMk id="36" creationId="{A637D2AB-93D2-4165-98F1-7454C7BDAD3A}"/>
          </ac:spMkLst>
        </pc:spChg>
        <pc:spChg chg="add mod">
          <ac:chgData name="VILLALBA Juan-Carlos" userId="414ace9e-c5df-41bf-8b5b-d0ea91b69152" providerId="ADAL" clId="{640014FA-0571-42BD-8EEC-1558A6E275B3}" dt="2020-09-17T09:12:27.982" v="627" actId="164"/>
          <ac:spMkLst>
            <pc:docMk/>
            <pc:sldMk cId="3533586932" sldId="343"/>
            <ac:spMk id="37" creationId="{3258F1D5-5865-4112-82D1-7F65BEDD1C57}"/>
          </ac:spMkLst>
        </pc:spChg>
        <pc:spChg chg="add mod">
          <ac:chgData name="VILLALBA Juan-Carlos" userId="414ace9e-c5df-41bf-8b5b-d0ea91b69152" providerId="ADAL" clId="{640014FA-0571-42BD-8EEC-1558A6E275B3}" dt="2020-09-17T09:02:01.605" v="428" actId="20577"/>
          <ac:spMkLst>
            <pc:docMk/>
            <pc:sldMk cId="3533586932" sldId="343"/>
            <ac:spMk id="38" creationId="{3AD077DE-3BB1-4D24-B924-737D3C9ADD7C}"/>
          </ac:spMkLst>
        </pc:spChg>
        <pc:spChg chg="mod">
          <ac:chgData name="VILLALBA Juan-Carlos" userId="414ace9e-c5df-41bf-8b5b-d0ea91b69152" providerId="ADAL" clId="{640014FA-0571-42BD-8EEC-1558A6E275B3}" dt="2020-09-17T08:55:03.994" v="354" actId="1036"/>
          <ac:spMkLst>
            <pc:docMk/>
            <pc:sldMk cId="3533586932" sldId="343"/>
            <ac:spMk id="42" creationId="{6666068E-3525-4755-9062-0F244313CF09}"/>
          </ac:spMkLst>
        </pc:spChg>
        <pc:spChg chg="mod">
          <ac:chgData name="VILLALBA Juan-Carlos" userId="414ace9e-c5df-41bf-8b5b-d0ea91b69152" providerId="ADAL" clId="{640014FA-0571-42BD-8EEC-1558A6E275B3}" dt="2020-09-17T08:51:38.698" v="292" actId="1038"/>
          <ac:spMkLst>
            <pc:docMk/>
            <pc:sldMk cId="3533586932" sldId="343"/>
            <ac:spMk id="43" creationId="{A4AB54A9-4C6E-4842-9474-3434B504170F}"/>
          </ac:spMkLst>
        </pc:spChg>
        <pc:spChg chg="add mod">
          <ac:chgData name="VILLALBA Juan-Carlos" userId="414ace9e-c5df-41bf-8b5b-d0ea91b69152" providerId="ADAL" clId="{640014FA-0571-42BD-8EEC-1558A6E275B3}" dt="2020-09-17T09:12:42.286" v="631" actId="164"/>
          <ac:spMkLst>
            <pc:docMk/>
            <pc:sldMk cId="3533586932" sldId="343"/>
            <ac:spMk id="44" creationId="{4832F3F0-BD91-43D7-9308-9DE81CF2A1C9}"/>
          </ac:spMkLst>
        </pc:spChg>
        <pc:spChg chg="add del mod">
          <ac:chgData name="VILLALBA Juan-Carlos" userId="414ace9e-c5df-41bf-8b5b-d0ea91b69152" providerId="ADAL" clId="{640014FA-0571-42BD-8EEC-1558A6E275B3}" dt="2020-09-17T09:00:26.218" v="417" actId="478"/>
          <ac:spMkLst>
            <pc:docMk/>
            <pc:sldMk cId="3533586932" sldId="343"/>
            <ac:spMk id="45" creationId="{8785C33F-34FF-41A4-A4F2-234D7A7E831B}"/>
          </ac:spMkLst>
        </pc:spChg>
        <pc:spChg chg="mod">
          <ac:chgData name="VILLALBA Juan-Carlos" userId="414ace9e-c5df-41bf-8b5b-d0ea91b69152" providerId="ADAL" clId="{640014FA-0571-42BD-8EEC-1558A6E275B3}" dt="2020-09-17T08:54:00.210" v="333" actId="1076"/>
          <ac:spMkLst>
            <pc:docMk/>
            <pc:sldMk cId="3533586932" sldId="343"/>
            <ac:spMk id="48" creationId="{EBBF6705-2649-4DEE-984D-1C2E22D8BE76}"/>
          </ac:spMkLst>
        </pc:spChg>
        <pc:spChg chg="add mod">
          <ac:chgData name="VILLALBA Juan-Carlos" userId="414ace9e-c5df-41bf-8b5b-d0ea91b69152" providerId="ADAL" clId="{640014FA-0571-42BD-8EEC-1558A6E275B3}" dt="2020-09-17T09:06:22.112" v="522" actId="164"/>
          <ac:spMkLst>
            <pc:docMk/>
            <pc:sldMk cId="3533586932" sldId="343"/>
            <ac:spMk id="49" creationId="{4E6DA89C-9FEB-421B-9B89-58D259E546F6}"/>
          </ac:spMkLst>
        </pc:spChg>
        <pc:spChg chg="add del mod">
          <ac:chgData name="VILLALBA Juan-Carlos" userId="414ace9e-c5df-41bf-8b5b-d0ea91b69152" providerId="ADAL" clId="{640014FA-0571-42BD-8EEC-1558A6E275B3}" dt="2020-09-17T08:56:26.748" v="361" actId="478"/>
          <ac:spMkLst>
            <pc:docMk/>
            <pc:sldMk cId="3533586932" sldId="343"/>
            <ac:spMk id="50" creationId="{53EDE4B6-9539-4E40-88AF-FD7A3F8D8419}"/>
          </ac:spMkLst>
        </pc:spChg>
        <pc:spChg chg="add mod">
          <ac:chgData name="VILLALBA Juan-Carlos" userId="414ace9e-c5df-41bf-8b5b-d0ea91b69152" providerId="ADAL" clId="{640014FA-0571-42BD-8EEC-1558A6E275B3}" dt="2020-09-17T10:11:26.556" v="1551" actId="1036"/>
          <ac:spMkLst>
            <pc:docMk/>
            <pc:sldMk cId="3533586932" sldId="343"/>
            <ac:spMk id="56" creationId="{2A80F029-CF74-43BE-B168-2F17E863C6AF}"/>
          </ac:spMkLst>
        </pc:spChg>
        <pc:spChg chg="add mod">
          <ac:chgData name="VILLALBA Juan-Carlos" userId="414ace9e-c5df-41bf-8b5b-d0ea91b69152" providerId="ADAL" clId="{640014FA-0571-42BD-8EEC-1558A6E275B3}" dt="2020-09-17T10:11:26.556" v="1551" actId="1036"/>
          <ac:spMkLst>
            <pc:docMk/>
            <pc:sldMk cId="3533586932" sldId="343"/>
            <ac:spMk id="57" creationId="{CC891068-F2A7-47F4-BF30-F87AD96F4495}"/>
          </ac:spMkLst>
        </pc:spChg>
        <pc:spChg chg="add del mod">
          <ac:chgData name="VILLALBA Juan-Carlos" userId="414ace9e-c5df-41bf-8b5b-d0ea91b69152" providerId="ADAL" clId="{640014FA-0571-42BD-8EEC-1558A6E275B3}" dt="2020-09-17T09:35:10.397" v="1158" actId="478"/>
          <ac:spMkLst>
            <pc:docMk/>
            <pc:sldMk cId="3533586932" sldId="343"/>
            <ac:spMk id="58" creationId="{FEB7C247-CA57-4D3E-A22E-B00774E10BB8}"/>
          </ac:spMkLst>
        </pc:spChg>
        <pc:spChg chg="add mod">
          <ac:chgData name="VILLALBA Juan-Carlos" userId="414ace9e-c5df-41bf-8b5b-d0ea91b69152" providerId="ADAL" clId="{640014FA-0571-42BD-8EEC-1558A6E275B3}" dt="2020-09-17T09:13:02.292" v="635" actId="14100"/>
          <ac:spMkLst>
            <pc:docMk/>
            <pc:sldMk cId="3533586932" sldId="343"/>
            <ac:spMk id="59" creationId="{E6764901-9A97-48FC-9C9E-26B9870445D7}"/>
          </ac:spMkLst>
        </pc:spChg>
        <pc:spChg chg="add mod">
          <ac:chgData name="VILLALBA Juan-Carlos" userId="414ace9e-c5df-41bf-8b5b-d0ea91b69152" providerId="ADAL" clId="{640014FA-0571-42BD-8EEC-1558A6E275B3}" dt="2020-09-17T10:11:26.556" v="1551" actId="1036"/>
          <ac:spMkLst>
            <pc:docMk/>
            <pc:sldMk cId="3533586932" sldId="343"/>
            <ac:spMk id="60" creationId="{2FA76593-0AC0-4896-B8CD-99A1E5966B1B}"/>
          </ac:spMkLst>
        </pc:spChg>
        <pc:spChg chg="add del mod">
          <ac:chgData name="VILLALBA Juan-Carlos" userId="414ace9e-c5df-41bf-8b5b-d0ea91b69152" providerId="ADAL" clId="{640014FA-0571-42BD-8EEC-1558A6E275B3}" dt="2020-09-17T09:53:53.241" v="1194" actId="478"/>
          <ac:spMkLst>
            <pc:docMk/>
            <pc:sldMk cId="3533586932" sldId="343"/>
            <ac:spMk id="61" creationId="{B9323C76-67E6-4F6C-B7AA-AD865DBC6176}"/>
          </ac:spMkLst>
        </pc:spChg>
        <pc:spChg chg="add mod">
          <ac:chgData name="VILLALBA Juan-Carlos" userId="414ace9e-c5df-41bf-8b5b-d0ea91b69152" providerId="ADAL" clId="{640014FA-0571-42BD-8EEC-1558A6E275B3}" dt="2020-09-17T10:11:26.556" v="1551" actId="1036"/>
          <ac:spMkLst>
            <pc:docMk/>
            <pc:sldMk cId="3533586932" sldId="343"/>
            <ac:spMk id="71" creationId="{B2BF6A3F-8C68-4FB1-9AD6-1A079C68EE88}"/>
          </ac:spMkLst>
        </pc:spChg>
        <pc:spChg chg="add mod">
          <ac:chgData name="VILLALBA Juan-Carlos" userId="414ace9e-c5df-41bf-8b5b-d0ea91b69152" providerId="ADAL" clId="{640014FA-0571-42BD-8EEC-1558A6E275B3}" dt="2020-09-17T10:11:26.556" v="1551" actId="1036"/>
          <ac:spMkLst>
            <pc:docMk/>
            <pc:sldMk cId="3533586932" sldId="343"/>
            <ac:spMk id="72" creationId="{FD367F33-831C-415E-A9F1-0147C791BA47}"/>
          </ac:spMkLst>
        </pc:spChg>
        <pc:spChg chg="mod ord">
          <ac:chgData name="VILLALBA Juan-Carlos" userId="414ace9e-c5df-41bf-8b5b-d0ea91b69152" providerId="ADAL" clId="{640014FA-0571-42BD-8EEC-1558A6E275B3}" dt="2020-09-17T10:43:25.480" v="2366" actId="1035"/>
          <ac:spMkLst>
            <pc:docMk/>
            <pc:sldMk cId="3533586932" sldId="343"/>
            <ac:spMk id="77" creationId="{05BA57D9-0B72-468C-92FE-CD036E8A8E71}"/>
          </ac:spMkLst>
        </pc:spChg>
        <pc:spChg chg="del">
          <ac:chgData name="VILLALBA Juan-Carlos" userId="414ace9e-c5df-41bf-8b5b-d0ea91b69152" providerId="ADAL" clId="{640014FA-0571-42BD-8EEC-1558A6E275B3}" dt="2020-09-17T10:43:02.963" v="2328" actId="478"/>
          <ac:spMkLst>
            <pc:docMk/>
            <pc:sldMk cId="3533586932" sldId="343"/>
            <ac:spMk id="78" creationId="{45BC1F1B-3C15-45D2-9E3D-5AC111ED416C}"/>
          </ac:spMkLst>
        </pc:spChg>
        <pc:spChg chg="add mod">
          <ac:chgData name="VILLALBA Juan-Carlos" userId="414ace9e-c5df-41bf-8b5b-d0ea91b69152" providerId="ADAL" clId="{640014FA-0571-42BD-8EEC-1558A6E275B3}" dt="2020-09-17T10:11:26.556" v="1551" actId="1036"/>
          <ac:spMkLst>
            <pc:docMk/>
            <pc:sldMk cId="3533586932" sldId="343"/>
            <ac:spMk id="79" creationId="{36287ACC-BE67-4429-8EBD-749461F3A443}"/>
          </ac:spMkLst>
        </pc:spChg>
        <pc:spChg chg="add mod">
          <ac:chgData name="VILLALBA Juan-Carlos" userId="414ace9e-c5df-41bf-8b5b-d0ea91b69152" providerId="ADAL" clId="{640014FA-0571-42BD-8EEC-1558A6E275B3}" dt="2020-09-17T10:11:26.556" v="1551" actId="1036"/>
          <ac:spMkLst>
            <pc:docMk/>
            <pc:sldMk cId="3533586932" sldId="343"/>
            <ac:spMk id="80" creationId="{8140C420-ECDB-4517-83D9-870AB953894C}"/>
          </ac:spMkLst>
        </pc:spChg>
        <pc:spChg chg="add mod">
          <ac:chgData name="VILLALBA Juan-Carlos" userId="414ace9e-c5df-41bf-8b5b-d0ea91b69152" providerId="ADAL" clId="{640014FA-0571-42BD-8EEC-1558A6E275B3}" dt="2020-09-17T10:11:26.556" v="1551" actId="1036"/>
          <ac:spMkLst>
            <pc:docMk/>
            <pc:sldMk cId="3533586932" sldId="343"/>
            <ac:spMk id="81" creationId="{21E2CCB7-6A2A-4E93-8019-2D88203717FA}"/>
          </ac:spMkLst>
        </pc:spChg>
        <pc:spChg chg="add mod">
          <ac:chgData name="VILLALBA Juan-Carlos" userId="414ace9e-c5df-41bf-8b5b-d0ea91b69152" providerId="ADAL" clId="{640014FA-0571-42BD-8EEC-1558A6E275B3}" dt="2020-09-17T10:11:26.556" v="1551" actId="1036"/>
          <ac:spMkLst>
            <pc:docMk/>
            <pc:sldMk cId="3533586932" sldId="343"/>
            <ac:spMk id="82" creationId="{53262896-ED6A-4FB2-84AF-94EDF831D273}"/>
          </ac:spMkLst>
        </pc:spChg>
        <pc:spChg chg="add mod">
          <ac:chgData name="VILLALBA Juan-Carlos" userId="414ace9e-c5df-41bf-8b5b-d0ea91b69152" providerId="ADAL" clId="{640014FA-0571-42BD-8EEC-1558A6E275B3}" dt="2020-09-17T10:12:02.943" v="1567" actId="14100"/>
          <ac:spMkLst>
            <pc:docMk/>
            <pc:sldMk cId="3533586932" sldId="343"/>
            <ac:spMk id="83" creationId="{D9267D48-FDFF-4B40-AE3B-C3ED63DA1713}"/>
          </ac:spMkLst>
        </pc:spChg>
        <pc:spChg chg="add mod">
          <ac:chgData name="VILLALBA Juan-Carlos" userId="414ace9e-c5df-41bf-8b5b-d0ea91b69152" providerId="ADAL" clId="{640014FA-0571-42BD-8EEC-1558A6E275B3}" dt="2020-09-17T10:11:26.556" v="1551" actId="1036"/>
          <ac:spMkLst>
            <pc:docMk/>
            <pc:sldMk cId="3533586932" sldId="343"/>
            <ac:spMk id="84" creationId="{AC8452E9-7CD9-4AB8-A3B6-9D023BE824FA}"/>
          </ac:spMkLst>
        </pc:spChg>
        <pc:spChg chg="add mod">
          <ac:chgData name="VILLALBA Juan-Carlos" userId="414ace9e-c5df-41bf-8b5b-d0ea91b69152" providerId="ADAL" clId="{640014FA-0571-42BD-8EEC-1558A6E275B3}" dt="2020-09-17T10:11:26.556" v="1551" actId="1036"/>
          <ac:spMkLst>
            <pc:docMk/>
            <pc:sldMk cId="3533586932" sldId="343"/>
            <ac:spMk id="85" creationId="{425257C3-A1DF-4CA7-832C-48868EF35F47}"/>
          </ac:spMkLst>
        </pc:spChg>
        <pc:spChg chg="add del mod">
          <ac:chgData name="VILLALBA Juan-Carlos" userId="414ace9e-c5df-41bf-8b5b-d0ea91b69152" providerId="ADAL" clId="{640014FA-0571-42BD-8EEC-1558A6E275B3}" dt="2020-09-17T09:35:59.882" v="1169" actId="478"/>
          <ac:spMkLst>
            <pc:docMk/>
            <pc:sldMk cId="3533586932" sldId="343"/>
            <ac:spMk id="88" creationId="{03AD5FF3-B9D4-4620-A112-6886D46F97D6}"/>
          </ac:spMkLst>
        </pc:spChg>
        <pc:spChg chg="add mod">
          <ac:chgData name="VILLALBA Juan-Carlos" userId="414ace9e-c5df-41bf-8b5b-d0ea91b69152" providerId="ADAL" clId="{640014FA-0571-42BD-8EEC-1558A6E275B3}" dt="2020-09-17T10:11:26.556" v="1551" actId="1036"/>
          <ac:spMkLst>
            <pc:docMk/>
            <pc:sldMk cId="3533586932" sldId="343"/>
            <ac:spMk id="90" creationId="{40DAF36E-4E05-470F-BBC2-2C02F09AD0DC}"/>
          </ac:spMkLst>
        </pc:spChg>
        <pc:spChg chg="add mod">
          <ac:chgData name="VILLALBA Juan-Carlos" userId="414ace9e-c5df-41bf-8b5b-d0ea91b69152" providerId="ADAL" clId="{640014FA-0571-42BD-8EEC-1558A6E275B3}" dt="2020-09-17T10:11:38.681" v="1553" actId="14100"/>
          <ac:spMkLst>
            <pc:docMk/>
            <pc:sldMk cId="3533586932" sldId="343"/>
            <ac:spMk id="93" creationId="{61985EDA-BC6E-4234-8682-A4F5A58D548B}"/>
          </ac:spMkLst>
        </pc:spChg>
        <pc:spChg chg="add mod">
          <ac:chgData name="VILLALBA Juan-Carlos" userId="414ace9e-c5df-41bf-8b5b-d0ea91b69152" providerId="ADAL" clId="{640014FA-0571-42BD-8EEC-1558A6E275B3}" dt="2020-09-17T10:12:20.479" v="1569" actId="1076"/>
          <ac:spMkLst>
            <pc:docMk/>
            <pc:sldMk cId="3533586932" sldId="343"/>
            <ac:spMk id="95" creationId="{F9CC7A7C-B67F-452A-B710-F1FA733F455B}"/>
          </ac:spMkLst>
        </pc:spChg>
        <pc:spChg chg="add mod">
          <ac:chgData name="VILLALBA Juan-Carlos" userId="414ace9e-c5df-41bf-8b5b-d0ea91b69152" providerId="ADAL" clId="{640014FA-0571-42BD-8EEC-1558A6E275B3}" dt="2020-09-17T10:11:26.556" v="1551" actId="1036"/>
          <ac:spMkLst>
            <pc:docMk/>
            <pc:sldMk cId="3533586932" sldId="343"/>
            <ac:spMk id="97" creationId="{F8A9197F-BA02-45EF-B980-0AB86F349777}"/>
          </ac:spMkLst>
        </pc:spChg>
        <pc:grpChg chg="add del mod">
          <ac:chgData name="VILLALBA Juan-Carlos" userId="414ace9e-c5df-41bf-8b5b-d0ea91b69152" providerId="ADAL" clId="{640014FA-0571-42BD-8EEC-1558A6E275B3}" dt="2020-09-17T08:42:54.898" v="101" actId="165"/>
          <ac:grpSpMkLst>
            <pc:docMk/>
            <pc:sldMk cId="3533586932" sldId="343"/>
            <ac:grpSpMk id="4" creationId="{318C618B-F8CE-417F-80EF-1FD68C563A1A}"/>
          </ac:grpSpMkLst>
        </pc:grpChg>
        <pc:grpChg chg="add del mod">
          <ac:chgData name="VILLALBA Juan-Carlos" userId="414ace9e-c5df-41bf-8b5b-d0ea91b69152" providerId="ADAL" clId="{640014FA-0571-42BD-8EEC-1558A6E275B3}" dt="2020-09-17T08:46:26.326" v="165" actId="165"/>
          <ac:grpSpMkLst>
            <pc:docMk/>
            <pc:sldMk cId="3533586932" sldId="343"/>
            <ac:grpSpMk id="11" creationId="{E4AEFD85-E69A-4A37-A43A-CDF1E666B48F}"/>
          </ac:grpSpMkLst>
        </pc:grpChg>
        <pc:grpChg chg="add mod">
          <ac:chgData name="VILLALBA Juan-Carlos" userId="414ace9e-c5df-41bf-8b5b-d0ea91b69152" providerId="ADAL" clId="{640014FA-0571-42BD-8EEC-1558A6E275B3}" dt="2020-09-17T10:11:26.556" v="1551" actId="1036"/>
          <ac:grpSpMkLst>
            <pc:docMk/>
            <pc:sldMk cId="3533586932" sldId="343"/>
            <ac:grpSpMk id="15" creationId="{A0E763F4-F7C4-4C72-80E8-93B6CF01804F}"/>
          </ac:grpSpMkLst>
        </pc:grpChg>
        <pc:grpChg chg="add del mod">
          <ac:chgData name="VILLALBA Juan-Carlos" userId="414ace9e-c5df-41bf-8b5b-d0ea91b69152" providerId="ADAL" clId="{640014FA-0571-42BD-8EEC-1558A6E275B3}" dt="2020-09-17T08:46:14.252" v="163" actId="478"/>
          <ac:grpSpMkLst>
            <pc:docMk/>
            <pc:sldMk cId="3533586932" sldId="343"/>
            <ac:grpSpMk id="16" creationId="{02E75585-F681-4756-AB2E-C5D3D228D8F0}"/>
          </ac:grpSpMkLst>
        </pc:grpChg>
        <pc:grpChg chg="add del mod">
          <ac:chgData name="VILLALBA Juan-Carlos" userId="414ace9e-c5df-41bf-8b5b-d0ea91b69152" providerId="ADAL" clId="{640014FA-0571-42BD-8EEC-1558A6E275B3}" dt="2020-09-17T08:46:11.972" v="162" actId="478"/>
          <ac:grpSpMkLst>
            <pc:docMk/>
            <pc:sldMk cId="3533586932" sldId="343"/>
            <ac:grpSpMk id="19" creationId="{802B0CB2-8CE1-49C3-B50F-F14B5F24A962}"/>
          </ac:grpSpMkLst>
        </pc:grpChg>
        <pc:grpChg chg="add del mod">
          <ac:chgData name="VILLALBA Juan-Carlos" userId="414ace9e-c5df-41bf-8b5b-d0ea91b69152" providerId="ADAL" clId="{640014FA-0571-42BD-8EEC-1558A6E275B3}" dt="2020-09-17T08:46:08.537" v="161" actId="478"/>
          <ac:grpSpMkLst>
            <pc:docMk/>
            <pc:sldMk cId="3533586932" sldId="343"/>
            <ac:grpSpMk id="22" creationId="{9250D727-0197-4B44-B63F-C67C9FDA0DC9}"/>
          </ac:grpSpMkLst>
        </pc:grpChg>
        <pc:grpChg chg="add mod">
          <ac:chgData name="VILLALBA Juan-Carlos" userId="414ace9e-c5df-41bf-8b5b-d0ea91b69152" providerId="ADAL" clId="{640014FA-0571-42BD-8EEC-1558A6E275B3}" dt="2020-09-17T10:11:26.556" v="1551" actId="1036"/>
          <ac:grpSpMkLst>
            <pc:docMk/>
            <pc:sldMk cId="3533586932" sldId="343"/>
            <ac:grpSpMk id="25" creationId="{9A1D4134-753B-4EA3-9E3B-0799207E24F7}"/>
          </ac:grpSpMkLst>
        </pc:grpChg>
        <pc:grpChg chg="add mod">
          <ac:chgData name="VILLALBA Juan-Carlos" userId="414ace9e-c5df-41bf-8b5b-d0ea91b69152" providerId="ADAL" clId="{640014FA-0571-42BD-8EEC-1558A6E275B3}" dt="2020-09-17T10:11:26.556" v="1551" actId="1036"/>
          <ac:grpSpMkLst>
            <pc:docMk/>
            <pc:sldMk cId="3533586932" sldId="343"/>
            <ac:grpSpMk id="26" creationId="{3A1B7ACD-113A-4923-8CD2-C80F4B07CC60}"/>
          </ac:grpSpMkLst>
        </pc:grpChg>
        <pc:grpChg chg="add mod">
          <ac:chgData name="VILLALBA Juan-Carlos" userId="414ace9e-c5df-41bf-8b5b-d0ea91b69152" providerId="ADAL" clId="{640014FA-0571-42BD-8EEC-1558A6E275B3}" dt="2020-09-17T10:11:26.556" v="1551" actId="1036"/>
          <ac:grpSpMkLst>
            <pc:docMk/>
            <pc:sldMk cId="3533586932" sldId="343"/>
            <ac:grpSpMk id="29" creationId="{4037C125-CC89-42A3-9B7A-F9C50CE89EF6}"/>
          </ac:grpSpMkLst>
        </pc:grpChg>
        <pc:grpChg chg="add mod">
          <ac:chgData name="VILLALBA Juan-Carlos" userId="414ace9e-c5df-41bf-8b5b-d0ea91b69152" providerId="ADAL" clId="{640014FA-0571-42BD-8EEC-1558A6E275B3}" dt="2020-09-17T10:11:26.556" v="1551" actId="1036"/>
          <ac:grpSpMkLst>
            <pc:docMk/>
            <pc:sldMk cId="3533586932" sldId="343"/>
            <ac:grpSpMk id="32" creationId="{5541FC9B-B096-471B-ACF3-37E4809BF13B}"/>
          </ac:grpSpMkLst>
        </pc:grpChg>
        <pc:grpChg chg="add mod">
          <ac:chgData name="VILLALBA Juan-Carlos" userId="414ace9e-c5df-41bf-8b5b-d0ea91b69152" providerId="ADAL" clId="{640014FA-0571-42BD-8EEC-1558A6E275B3}" dt="2020-09-17T10:11:26.556" v="1551" actId="1036"/>
          <ac:grpSpMkLst>
            <pc:docMk/>
            <pc:sldMk cId="3533586932" sldId="343"/>
            <ac:grpSpMk id="35" creationId="{64004EFA-FE65-48CE-980D-7BCEC0778146}"/>
          </ac:grpSpMkLst>
        </pc:grpChg>
        <pc:grpChg chg="add mod">
          <ac:chgData name="VILLALBA Juan-Carlos" userId="414ace9e-c5df-41bf-8b5b-d0ea91b69152" providerId="ADAL" clId="{640014FA-0571-42BD-8EEC-1558A6E275B3}" dt="2020-09-17T10:11:26.556" v="1551" actId="1036"/>
          <ac:grpSpMkLst>
            <pc:docMk/>
            <pc:sldMk cId="3533586932" sldId="343"/>
            <ac:grpSpMk id="39" creationId="{CBEE995B-3893-48B0-AD3D-4C6AD7734300}"/>
          </ac:grpSpMkLst>
        </pc:grpChg>
        <pc:grpChg chg="add mod">
          <ac:chgData name="VILLALBA Juan-Carlos" userId="414ace9e-c5df-41bf-8b5b-d0ea91b69152" providerId="ADAL" clId="{640014FA-0571-42BD-8EEC-1558A6E275B3}" dt="2020-09-17T10:11:26.556" v="1551" actId="1036"/>
          <ac:grpSpMkLst>
            <pc:docMk/>
            <pc:sldMk cId="3533586932" sldId="343"/>
            <ac:grpSpMk id="40" creationId="{E015C978-0E04-4B58-90E4-BED711599C4C}"/>
          </ac:grpSpMkLst>
        </pc:grpChg>
        <pc:grpChg chg="add mod">
          <ac:chgData name="VILLALBA Juan-Carlos" userId="414ace9e-c5df-41bf-8b5b-d0ea91b69152" providerId="ADAL" clId="{640014FA-0571-42BD-8EEC-1558A6E275B3}" dt="2020-09-17T10:11:26.556" v="1551" actId="1036"/>
          <ac:grpSpMkLst>
            <pc:docMk/>
            <pc:sldMk cId="3533586932" sldId="343"/>
            <ac:grpSpMk id="46" creationId="{4A35A07F-4647-43ED-BB3A-2AA05ECF6852}"/>
          </ac:grpSpMkLst>
        </pc:grpChg>
        <pc:grpChg chg="add mod">
          <ac:chgData name="VILLALBA Juan-Carlos" userId="414ace9e-c5df-41bf-8b5b-d0ea91b69152" providerId="ADAL" clId="{640014FA-0571-42BD-8EEC-1558A6E275B3}" dt="2020-09-17T10:11:26.556" v="1551" actId="1036"/>
          <ac:grpSpMkLst>
            <pc:docMk/>
            <pc:sldMk cId="3533586932" sldId="343"/>
            <ac:grpSpMk id="51" creationId="{0B23505C-FB9D-4D44-805C-201232B8A489}"/>
          </ac:grpSpMkLst>
        </pc:grpChg>
        <pc:grpChg chg="add mod">
          <ac:chgData name="VILLALBA Juan-Carlos" userId="414ace9e-c5df-41bf-8b5b-d0ea91b69152" providerId="ADAL" clId="{640014FA-0571-42BD-8EEC-1558A6E275B3}" dt="2020-09-17T10:11:26.556" v="1551" actId="1036"/>
          <ac:grpSpMkLst>
            <pc:docMk/>
            <pc:sldMk cId="3533586932" sldId="343"/>
            <ac:grpSpMk id="52" creationId="{AB16EC82-EE1B-4F2A-9F69-E3768F302A53}"/>
          </ac:grpSpMkLst>
        </pc:grpChg>
        <pc:grpChg chg="add mod">
          <ac:chgData name="VILLALBA Juan-Carlos" userId="414ace9e-c5df-41bf-8b5b-d0ea91b69152" providerId="ADAL" clId="{640014FA-0571-42BD-8EEC-1558A6E275B3}" dt="2020-09-17T10:11:26.556" v="1551" actId="1036"/>
          <ac:grpSpMkLst>
            <pc:docMk/>
            <pc:sldMk cId="3533586932" sldId="343"/>
            <ac:grpSpMk id="53" creationId="{126D19EB-C869-45A3-A126-949B6F1240A3}"/>
          </ac:grpSpMkLst>
        </pc:grpChg>
        <pc:grpChg chg="add mod">
          <ac:chgData name="VILLALBA Juan-Carlos" userId="414ace9e-c5df-41bf-8b5b-d0ea91b69152" providerId="ADAL" clId="{640014FA-0571-42BD-8EEC-1558A6E275B3}" dt="2020-09-17T10:11:26.556" v="1551" actId="1036"/>
          <ac:grpSpMkLst>
            <pc:docMk/>
            <pc:sldMk cId="3533586932" sldId="343"/>
            <ac:grpSpMk id="54" creationId="{C960A18E-937E-4D50-BE50-529F2DF5EC0C}"/>
          </ac:grpSpMkLst>
        </pc:grpChg>
        <pc:grpChg chg="add mod">
          <ac:chgData name="VILLALBA Juan-Carlos" userId="414ace9e-c5df-41bf-8b5b-d0ea91b69152" providerId="ADAL" clId="{640014FA-0571-42BD-8EEC-1558A6E275B3}" dt="2020-09-17T10:11:26.556" v="1551" actId="1036"/>
          <ac:grpSpMkLst>
            <pc:docMk/>
            <pc:sldMk cId="3533586932" sldId="343"/>
            <ac:grpSpMk id="55" creationId="{A3F7FEF7-D75A-448E-BF65-38B78779E2FF}"/>
          </ac:grpSpMkLst>
        </pc:grpChg>
        <pc:grpChg chg="add mod">
          <ac:chgData name="VILLALBA Juan-Carlos" userId="414ace9e-c5df-41bf-8b5b-d0ea91b69152" providerId="ADAL" clId="{640014FA-0571-42BD-8EEC-1558A6E275B3}" dt="2020-09-17T10:43:34.339" v="2367" actId="164"/>
          <ac:grpSpMkLst>
            <pc:docMk/>
            <pc:sldMk cId="3533586932" sldId="343"/>
            <ac:grpSpMk id="66" creationId="{2688FD3D-557E-4522-8978-061787D8AFB6}"/>
          </ac:grpSpMkLst>
        </pc:grpChg>
        <pc:grpChg chg="add del mod">
          <ac:chgData name="VILLALBA Juan-Carlos" userId="414ace9e-c5df-41bf-8b5b-d0ea91b69152" providerId="ADAL" clId="{640014FA-0571-42BD-8EEC-1558A6E275B3}" dt="2020-09-17T10:42:16.374" v="2308" actId="165"/>
          <ac:grpSpMkLst>
            <pc:docMk/>
            <pc:sldMk cId="3533586932" sldId="343"/>
            <ac:grpSpMk id="73" creationId="{AB5B79F6-CB55-4453-BF3D-09A88A7F09FB}"/>
          </ac:grpSpMkLst>
        </pc:grpChg>
        <pc:grpChg chg="mod topLvl">
          <ac:chgData name="VILLALBA Juan-Carlos" userId="414ace9e-c5df-41bf-8b5b-d0ea91b69152" providerId="ADAL" clId="{640014FA-0571-42BD-8EEC-1558A6E275B3}" dt="2020-09-17T10:43:34.339" v="2367" actId="164"/>
          <ac:grpSpMkLst>
            <pc:docMk/>
            <pc:sldMk cId="3533586932" sldId="343"/>
            <ac:grpSpMk id="74" creationId="{64455647-C76D-4F18-B356-F994C6DB0F1B}"/>
          </ac:grpSpMkLst>
        </pc:grpChg>
        <pc:picChg chg="mod topLvl">
          <ac:chgData name="VILLALBA Juan-Carlos" userId="414ace9e-c5df-41bf-8b5b-d0ea91b69152" providerId="ADAL" clId="{640014FA-0571-42BD-8EEC-1558A6E275B3}" dt="2020-09-17T10:43:34.339" v="2367" actId="164"/>
          <ac:picMkLst>
            <pc:docMk/>
            <pc:sldMk cId="3533586932" sldId="343"/>
            <ac:picMk id="75" creationId="{759A3E28-4C8C-427A-9015-30AEF5E6A6D7}"/>
          </ac:picMkLst>
        </pc:picChg>
        <pc:picChg chg="add del mod">
          <ac:chgData name="VILLALBA Juan-Carlos" userId="414ace9e-c5df-41bf-8b5b-d0ea91b69152" providerId="ADAL" clId="{640014FA-0571-42BD-8EEC-1558A6E275B3}" dt="2020-09-17T10:13:17.114" v="1576" actId="478"/>
          <ac:picMkLst>
            <pc:docMk/>
            <pc:sldMk cId="3533586932" sldId="343"/>
            <ac:picMk id="100" creationId="{8744AF2E-142D-4DDE-9799-0FA27053703C}"/>
          </ac:picMkLst>
        </pc:picChg>
        <pc:picChg chg="add mod">
          <ac:chgData name="VILLALBA Juan-Carlos" userId="414ace9e-c5df-41bf-8b5b-d0ea91b69152" providerId="ADAL" clId="{640014FA-0571-42BD-8EEC-1558A6E275B3}" dt="2020-09-17T09:12:27.982" v="627" actId="164"/>
          <ac:picMkLst>
            <pc:docMk/>
            <pc:sldMk cId="3533586932" sldId="343"/>
            <ac:picMk id="1026" creationId="{4B386F1D-1B47-453C-B5F5-1BCB95A33A7E}"/>
          </ac:picMkLst>
        </pc:picChg>
        <pc:picChg chg="add mod">
          <ac:chgData name="VILLALBA Juan-Carlos" userId="414ace9e-c5df-41bf-8b5b-d0ea91b69152" providerId="ADAL" clId="{640014FA-0571-42BD-8EEC-1558A6E275B3}" dt="2020-09-17T09:12:14.173" v="624" actId="164"/>
          <ac:picMkLst>
            <pc:docMk/>
            <pc:sldMk cId="3533586932" sldId="343"/>
            <ac:picMk id="1028" creationId="{66FE2F70-84B5-414B-8944-90DBF9193E50}"/>
          </ac:picMkLst>
        </pc:picChg>
        <pc:picChg chg="add mod">
          <ac:chgData name="VILLALBA Juan-Carlos" userId="414ace9e-c5df-41bf-8b5b-d0ea91b69152" providerId="ADAL" clId="{640014FA-0571-42BD-8EEC-1558A6E275B3}" dt="2020-09-17T09:12:34.017" v="628" actId="164"/>
          <ac:picMkLst>
            <pc:docMk/>
            <pc:sldMk cId="3533586932" sldId="343"/>
            <ac:picMk id="1030" creationId="{9C36B35C-81D2-472D-A27C-9964716B7D70}"/>
          </ac:picMkLst>
        </pc:picChg>
        <pc:picChg chg="add del mod">
          <ac:chgData name="VILLALBA Juan-Carlos" userId="414ace9e-c5df-41bf-8b5b-d0ea91b69152" providerId="ADAL" clId="{640014FA-0571-42BD-8EEC-1558A6E275B3}" dt="2020-09-17T09:09:53.599" v="588" actId="478"/>
          <ac:picMkLst>
            <pc:docMk/>
            <pc:sldMk cId="3533586932" sldId="343"/>
            <ac:picMk id="1032" creationId="{7B273DF9-1FCB-43E0-BAED-7EA093C863A3}"/>
          </ac:picMkLst>
        </pc:picChg>
        <pc:picChg chg="add mod">
          <ac:chgData name="VILLALBA Juan-Carlos" userId="414ace9e-c5df-41bf-8b5b-d0ea91b69152" providerId="ADAL" clId="{640014FA-0571-42BD-8EEC-1558A6E275B3}" dt="2020-09-17T09:12:27.982" v="627" actId="164"/>
          <ac:picMkLst>
            <pc:docMk/>
            <pc:sldMk cId="3533586932" sldId="343"/>
            <ac:picMk id="1034" creationId="{9A238337-4AEC-4D90-946D-9B35DC182AA0}"/>
          </ac:picMkLst>
        </pc:picChg>
        <pc:picChg chg="add del mod">
          <ac:chgData name="VILLALBA Juan-Carlos" userId="414ace9e-c5df-41bf-8b5b-d0ea91b69152" providerId="ADAL" clId="{640014FA-0571-42BD-8EEC-1558A6E275B3}" dt="2020-09-17T09:03:57.144" v="448" actId="478"/>
          <ac:picMkLst>
            <pc:docMk/>
            <pc:sldMk cId="3533586932" sldId="343"/>
            <ac:picMk id="1036" creationId="{05E67959-26A6-481A-9554-163361552947}"/>
          </ac:picMkLst>
        </pc:picChg>
        <pc:picChg chg="add del">
          <ac:chgData name="VILLALBA Juan-Carlos" userId="414ace9e-c5df-41bf-8b5b-d0ea91b69152" providerId="ADAL" clId="{640014FA-0571-42BD-8EEC-1558A6E275B3}" dt="2020-09-17T09:03:57.144" v="448" actId="478"/>
          <ac:picMkLst>
            <pc:docMk/>
            <pc:sldMk cId="3533586932" sldId="343"/>
            <ac:picMk id="1038" creationId="{BFE76B47-4877-4FA1-8B93-EE22D560FFBE}"/>
          </ac:picMkLst>
        </pc:picChg>
        <pc:picChg chg="add mod">
          <ac:chgData name="VILLALBA Juan-Carlos" userId="414ace9e-c5df-41bf-8b5b-d0ea91b69152" providerId="ADAL" clId="{640014FA-0571-42BD-8EEC-1558A6E275B3}" dt="2020-09-17T09:06:22.112" v="522" actId="164"/>
          <ac:picMkLst>
            <pc:docMk/>
            <pc:sldMk cId="3533586932" sldId="343"/>
            <ac:picMk id="1040" creationId="{33DCFFB5-00EB-4D55-B6E5-E0F1C9B09517}"/>
          </ac:picMkLst>
        </pc:picChg>
        <pc:picChg chg="add del">
          <ac:chgData name="VILLALBA Juan-Carlos" userId="414ace9e-c5df-41bf-8b5b-d0ea91b69152" providerId="ADAL" clId="{640014FA-0571-42BD-8EEC-1558A6E275B3}" dt="2020-09-17T09:09:26.697" v="586" actId="478"/>
          <ac:picMkLst>
            <pc:docMk/>
            <pc:sldMk cId="3533586932" sldId="343"/>
            <ac:picMk id="1042" creationId="{CDBE654A-E17A-491A-B619-E5CA55F01A36}"/>
          </ac:picMkLst>
        </pc:picChg>
        <pc:picChg chg="add mod">
          <ac:chgData name="VILLALBA Juan-Carlos" userId="414ace9e-c5df-41bf-8b5b-d0ea91b69152" providerId="ADAL" clId="{640014FA-0571-42BD-8EEC-1558A6E275B3}" dt="2020-09-17T09:12:42.286" v="631" actId="164"/>
          <ac:picMkLst>
            <pc:docMk/>
            <pc:sldMk cId="3533586932" sldId="343"/>
            <ac:picMk id="1044" creationId="{4F26D32E-4365-4949-8964-EF75F0C9A8B3}"/>
          </ac:picMkLst>
        </pc:picChg>
        <pc:picChg chg="add del">
          <ac:chgData name="VILLALBA Juan-Carlos" userId="414ace9e-c5df-41bf-8b5b-d0ea91b69152" providerId="ADAL" clId="{640014FA-0571-42BD-8EEC-1558A6E275B3}" dt="2020-09-17T09:11:32.675" v="616" actId="478"/>
          <ac:picMkLst>
            <pc:docMk/>
            <pc:sldMk cId="3533586932" sldId="343"/>
            <ac:picMk id="1046" creationId="{194047DD-4A34-4E56-BC31-4B6BE3C4FC6C}"/>
          </ac:picMkLst>
        </pc:picChg>
        <pc:picChg chg="add del mod">
          <ac:chgData name="VILLALBA Juan-Carlos" userId="414ace9e-c5df-41bf-8b5b-d0ea91b69152" providerId="ADAL" clId="{640014FA-0571-42BD-8EEC-1558A6E275B3}" dt="2020-09-17T10:41:42.007" v="2306" actId="478"/>
          <ac:picMkLst>
            <pc:docMk/>
            <pc:sldMk cId="3533586932" sldId="343"/>
            <ac:picMk id="1048" creationId="{9D5E963E-84F5-4FBE-A02A-790E070A4918}"/>
          </ac:picMkLst>
        </pc:picChg>
        <pc:cxnChg chg="add mod">
          <ac:chgData name="VILLALBA Juan-Carlos" userId="414ace9e-c5df-41bf-8b5b-d0ea91b69152" providerId="ADAL" clId="{640014FA-0571-42BD-8EEC-1558A6E275B3}" dt="2020-09-17T10:11:26.556" v="1551" actId="1036"/>
          <ac:cxnSpMkLst>
            <pc:docMk/>
            <pc:sldMk cId="3533586932" sldId="343"/>
            <ac:cxnSpMk id="63" creationId="{2835A9ED-00B0-4415-8F97-E3285613C6F2}"/>
          </ac:cxnSpMkLst>
        </pc:cxnChg>
        <pc:cxnChg chg="add mod">
          <ac:chgData name="VILLALBA Juan-Carlos" userId="414ace9e-c5df-41bf-8b5b-d0ea91b69152" providerId="ADAL" clId="{640014FA-0571-42BD-8EEC-1558A6E275B3}" dt="2020-09-17T10:11:26.556" v="1551" actId="1036"/>
          <ac:cxnSpMkLst>
            <pc:docMk/>
            <pc:sldMk cId="3533586932" sldId="343"/>
            <ac:cxnSpMk id="94" creationId="{D84F35F4-B549-42CD-B4CD-DC188D5259E4}"/>
          </ac:cxnSpMkLst>
        </pc:cxnChg>
        <pc:cxnChg chg="add mod">
          <ac:chgData name="VILLALBA Juan-Carlos" userId="414ace9e-c5df-41bf-8b5b-d0ea91b69152" providerId="ADAL" clId="{640014FA-0571-42BD-8EEC-1558A6E275B3}" dt="2020-09-17T10:11:26.556" v="1551" actId="1036"/>
          <ac:cxnSpMkLst>
            <pc:docMk/>
            <pc:sldMk cId="3533586932" sldId="343"/>
            <ac:cxnSpMk id="96" creationId="{F92210C0-F4D5-4826-B1B0-E4C09A378ED4}"/>
          </ac:cxnSpMkLst>
        </pc:cxnChg>
      </pc:sldChg>
      <pc:sldChg chg="del">
        <pc:chgData name="VILLALBA Juan-Carlos" userId="414ace9e-c5df-41bf-8b5b-d0ea91b69152" providerId="ADAL" clId="{640014FA-0571-42BD-8EEC-1558A6E275B3}" dt="2020-09-17T08:38:12.829" v="1" actId="2696"/>
        <pc:sldMkLst>
          <pc:docMk/>
          <pc:sldMk cId="563363769" sldId="344"/>
        </pc:sldMkLst>
      </pc:sldChg>
      <pc:sldChg chg="addSp delSp modSp add">
        <pc:chgData name="VILLALBA Juan-Carlos" userId="414ace9e-c5df-41bf-8b5b-d0ea91b69152" providerId="ADAL" clId="{640014FA-0571-42BD-8EEC-1558A6E275B3}" dt="2020-09-17T10:44:15.031" v="2407" actId="166"/>
        <pc:sldMkLst>
          <pc:docMk/>
          <pc:sldMk cId="2894484326" sldId="344"/>
        </pc:sldMkLst>
        <pc:spChg chg="del">
          <ac:chgData name="VILLALBA Juan-Carlos" userId="414ace9e-c5df-41bf-8b5b-d0ea91b69152" providerId="ADAL" clId="{640014FA-0571-42BD-8EEC-1558A6E275B3}" dt="2020-09-17T10:39:21.791" v="2159" actId="478"/>
          <ac:spMkLst>
            <pc:docMk/>
            <pc:sldMk cId="2894484326" sldId="344"/>
            <ac:spMk id="6" creationId="{00000000-0000-0000-0000-000000000000}"/>
          </ac:spMkLst>
        </pc:spChg>
        <pc:spChg chg="mod">
          <ac:chgData name="VILLALBA Juan-Carlos" userId="414ace9e-c5df-41bf-8b5b-d0ea91b69152" providerId="ADAL" clId="{640014FA-0571-42BD-8EEC-1558A6E275B3}" dt="2020-09-17T10:29:15.969" v="1947" actId="1076"/>
          <ac:spMkLst>
            <pc:docMk/>
            <pc:sldMk cId="2894484326" sldId="344"/>
            <ac:spMk id="8" creationId="{00000000-0000-0000-0000-000000000000}"/>
          </ac:spMkLst>
        </pc:spChg>
        <pc:spChg chg="add mod">
          <ac:chgData name="VILLALBA Juan-Carlos" userId="414ace9e-c5df-41bf-8b5b-d0ea91b69152" providerId="ADAL" clId="{640014FA-0571-42BD-8EEC-1558A6E275B3}" dt="2020-09-17T10:22:20.914" v="1827" actId="1076"/>
          <ac:spMkLst>
            <pc:docMk/>
            <pc:sldMk cId="2894484326" sldId="344"/>
            <ac:spMk id="11" creationId="{93DE0ACA-8E02-4DAB-B1B3-7318DD108375}"/>
          </ac:spMkLst>
        </pc:spChg>
        <pc:spChg chg="add mod ord">
          <ac:chgData name="VILLALBA Juan-Carlos" userId="414ace9e-c5df-41bf-8b5b-d0ea91b69152" providerId="ADAL" clId="{640014FA-0571-42BD-8EEC-1558A6E275B3}" dt="2020-09-17T10:43:51.511" v="2370" actId="1076"/>
          <ac:spMkLst>
            <pc:docMk/>
            <pc:sldMk cId="2894484326" sldId="344"/>
            <ac:spMk id="16" creationId="{15A91BDD-22F4-49B2-8C82-198DB3510681}"/>
          </ac:spMkLst>
        </pc:spChg>
        <pc:spChg chg="add del mod">
          <ac:chgData name="VILLALBA Juan-Carlos" userId="414ace9e-c5df-41bf-8b5b-d0ea91b69152" providerId="ADAL" clId="{640014FA-0571-42BD-8EEC-1558A6E275B3}" dt="2020-09-17T10:27:28.283" v="1924" actId="478"/>
          <ac:spMkLst>
            <pc:docMk/>
            <pc:sldMk cId="2894484326" sldId="344"/>
            <ac:spMk id="17" creationId="{C8DC98C0-20EF-4400-8DB0-91E0F867EF8F}"/>
          </ac:spMkLst>
        </pc:spChg>
        <pc:spChg chg="add del mod">
          <ac:chgData name="VILLALBA Juan-Carlos" userId="414ace9e-c5df-41bf-8b5b-d0ea91b69152" providerId="ADAL" clId="{640014FA-0571-42BD-8EEC-1558A6E275B3}" dt="2020-09-17T10:28:07.059" v="1929" actId="478"/>
          <ac:spMkLst>
            <pc:docMk/>
            <pc:sldMk cId="2894484326" sldId="344"/>
            <ac:spMk id="18" creationId="{7C792068-E3DC-4F8B-A60E-4D807C7C4534}"/>
          </ac:spMkLst>
        </pc:spChg>
        <pc:spChg chg="add del mod">
          <ac:chgData name="VILLALBA Juan-Carlos" userId="414ace9e-c5df-41bf-8b5b-d0ea91b69152" providerId="ADAL" clId="{640014FA-0571-42BD-8EEC-1558A6E275B3}" dt="2020-09-17T10:28:51.144" v="1939" actId="478"/>
          <ac:spMkLst>
            <pc:docMk/>
            <pc:sldMk cId="2894484326" sldId="344"/>
            <ac:spMk id="19" creationId="{78139273-820D-4967-8DEA-0EF8D1033CD4}"/>
          </ac:spMkLst>
        </pc:spChg>
        <pc:spChg chg="add mod">
          <ac:chgData name="VILLALBA Juan-Carlos" userId="414ace9e-c5df-41bf-8b5b-d0ea91b69152" providerId="ADAL" clId="{640014FA-0571-42BD-8EEC-1558A6E275B3}" dt="2020-09-17T10:37:28.335" v="2150" actId="1038"/>
          <ac:spMkLst>
            <pc:docMk/>
            <pc:sldMk cId="2894484326" sldId="344"/>
            <ac:spMk id="22" creationId="{1FA9C86C-CC9F-4B7C-BC13-E85684053D03}"/>
          </ac:spMkLst>
        </pc:spChg>
        <pc:spChg chg="add mod">
          <ac:chgData name="VILLALBA Juan-Carlos" userId="414ace9e-c5df-41bf-8b5b-d0ea91b69152" providerId="ADAL" clId="{640014FA-0571-42BD-8EEC-1558A6E275B3}" dt="2020-09-17T10:37:19.256" v="2144" actId="1037"/>
          <ac:spMkLst>
            <pc:docMk/>
            <pc:sldMk cId="2894484326" sldId="344"/>
            <ac:spMk id="23" creationId="{8AF1DE63-4CEB-4FC6-BE84-3556825E0C54}"/>
          </ac:spMkLst>
        </pc:spChg>
        <pc:spChg chg="del">
          <ac:chgData name="VILLALBA Juan-Carlos" userId="414ace9e-c5df-41bf-8b5b-d0ea91b69152" providerId="ADAL" clId="{640014FA-0571-42BD-8EEC-1558A6E275B3}" dt="2020-09-17T10:16:09.758" v="1648" actId="478"/>
          <ac:spMkLst>
            <pc:docMk/>
            <pc:sldMk cId="2894484326" sldId="344"/>
            <ac:spMk id="37" creationId="{3258F1D5-5865-4112-82D1-7F65BEDD1C57}"/>
          </ac:spMkLst>
        </pc:spChg>
        <pc:spChg chg="mod">
          <ac:chgData name="VILLALBA Juan-Carlos" userId="414ace9e-c5df-41bf-8b5b-d0ea91b69152" providerId="ADAL" clId="{640014FA-0571-42BD-8EEC-1558A6E275B3}" dt="2020-09-17T10:16:20.507" v="1657" actId="20577"/>
          <ac:spMkLst>
            <pc:docMk/>
            <pc:sldMk cId="2894484326" sldId="344"/>
            <ac:spMk id="38" creationId="{3AD077DE-3BB1-4D24-B924-737D3C9ADD7C}"/>
          </ac:spMkLst>
        </pc:spChg>
        <pc:spChg chg="del mod">
          <ac:chgData name="VILLALBA Juan-Carlos" userId="414ace9e-c5df-41bf-8b5b-d0ea91b69152" providerId="ADAL" clId="{640014FA-0571-42BD-8EEC-1558A6E275B3}" dt="2020-09-17T10:33:25.602" v="2056" actId="478"/>
          <ac:spMkLst>
            <pc:docMk/>
            <pc:sldMk cId="2894484326" sldId="344"/>
            <ac:spMk id="60" creationId="{2FA76593-0AC0-4896-B8CD-99A1E5966B1B}"/>
          </ac:spMkLst>
        </pc:spChg>
        <pc:spChg chg="mod">
          <ac:chgData name="VILLALBA Juan-Carlos" userId="414ace9e-c5df-41bf-8b5b-d0ea91b69152" providerId="ADAL" clId="{640014FA-0571-42BD-8EEC-1558A6E275B3}" dt="2020-09-17T10:22:47.247" v="1833" actId="208"/>
          <ac:spMkLst>
            <pc:docMk/>
            <pc:sldMk cId="2894484326" sldId="344"/>
            <ac:spMk id="71" creationId="{B2BF6A3F-8C68-4FB1-9AD6-1A079C68EE88}"/>
          </ac:spMkLst>
        </pc:spChg>
        <pc:spChg chg="mod">
          <ac:chgData name="VILLALBA Juan-Carlos" userId="414ace9e-c5df-41bf-8b5b-d0ea91b69152" providerId="ADAL" clId="{640014FA-0571-42BD-8EEC-1558A6E275B3}" dt="2020-09-17T10:24:51.049" v="1856" actId="1076"/>
          <ac:spMkLst>
            <pc:docMk/>
            <pc:sldMk cId="2894484326" sldId="344"/>
            <ac:spMk id="72" creationId="{FD367F33-831C-415E-A9F1-0147C791BA47}"/>
          </ac:spMkLst>
        </pc:spChg>
        <pc:spChg chg="mod ord">
          <ac:chgData name="VILLALBA Juan-Carlos" userId="414ace9e-c5df-41bf-8b5b-d0ea91b69152" providerId="ADAL" clId="{640014FA-0571-42BD-8EEC-1558A6E275B3}" dt="2020-09-17T10:37:48.486" v="2154" actId="166"/>
          <ac:spMkLst>
            <pc:docMk/>
            <pc:sldMk cId="2894484326" sldId="344"/>
            <ac:spMk id="79" creationId="{36287ACC-BE67-4429-8EBD-749461F3A443}"/>
          </ac:spMkLst>
        </pc:spChg>
        <pc:spChg chg="mod ord">
          <ac:chgData name="VILLALBA Juan-Carlos" userId="414ace9e-c5df-41bf-8b5b-d0ea91b69152" providerId="ADAL" clId="{640014FA-0571-42BD-8EEC-1558A6E275B3}" dt="2020-09-17T10:37:35.953" v="2151" actId="166"/>
          <ac:spMkLst>
            <pc:docMk/>
            <pc:sldMk cId="2894484326" sldId="344"/>
            <ac:spMk id="80" creationId="{8140C420-ECDB-4517-83D9-870AB953894C}"/>
          </ac:spMkLst>
        </pc:spChg>
        <pc:spChg chg="mod ord">
          <ac:chgData name="VILLALBA Juan-Carlos" userId="414ace9e-c5df-41bf-8b5b-d0ea91b69152" providerId="ADAL" clId="{640014FA-0571-42BD-8EEC-1558A6E275B3}" dt="2020-09-17T10:37:35.953" v="2151" actId="166"/>
          <ac:spMkLst>
            <pc:docMk/>
            <pc:sldMk cId="2894484326" sldId="344"/>
            <ac:spMk id="81" creationId="{21E2CCB7-6A2A-4E93-8019-2D88203717FA}"/>
          </ac:spMkLst>
        </pc:spChg>
        <pc:spChg chg="mod">
          <ac:chgData name="VILLALBA Juan-Carlos" userId="414ace9e-c5df-41bf-8b5b-d0ea91b69152" providerId="ADAL" clId="{640014FA-0571-42BD-8EEC-1558A6E275B3}" dt="2020-09-17T10:33:22.007" v="2055" actId="1038"/>
          <ac:spMkLst>
            <pc:docMk/>
            <pc:sldMk cId="2894484326" sldId="344"/>
            <ac:spMk id="82" creationId="{53262896-ED6A-4FB2-84AF-94EDF831D273}"/>
          </ac:spMkLst>
        </pc:spChg>
        <pc:spChg chg="del mod">
          <ac:chgData name="VILLALBA Juan-Carlos" userId="414ace9e-c5df-41bf-8b5b-d0ea91b69152" providerId="ADAL" clId="{640014FA-0571-42BD-8EEC-1558A6E275B3}" dt="2020-09-17T10:32:26.448" v="2031" actId="478"/>
          <ac:spMkLst>
            <pc:docMk/>
            <pc:sldMk cId="2894484326" sldId="344"/>
            <ac:spMk id="84" creationId="{AC8452E9-7CD9-4AB8-A3B6-9D023BE824FA}"/>
          </ac:spMkLst>
        </pc:spChg>
        <pc:spChg chg="mod ord">
          <ac:chgData name="VILLALBA Juan-Carlos" userId="414ace9e-c5df-41bf-8b5b-d0ea91b69152" providerId="ADAL" clId="{640014FA-0571-42BD-8EEC-1558A6E275B3}" dt="2020-09-17T10:37:35.953" v="2151" actId="166"/>
          <ac:spMkLst>
            <pc:docMk/>
            <pc:sldMk cId="2894484326" sldId="344"/>
            <ac:spMk id="85" creationId="{425257C3-A1DF-4CA7-832C-48868EF35F47}"/>
          </ac:spMkLst>
        </pc:spChg>
        <pc:spChg chg="mod">
          <ac:chgData name="VILLALBA Juan-Carlos" userId="414ace9e-c5df-41bf-8b5b-d0ea91b69152" providerId="ADAL" clId="{640014FA-0571-42BD-8EEC-1558A6E275B3}" dt="2020-09-17T10:24:33.650" v="1854" actId="207"/>
          <ac:spMkLst>
            <pc:docMk/>
            <pc:sldMk cId="2894484326" sldId="344"/>
            <ac:spMk id="89" creationId="{7E3E8150-6CB7-4ABE-9E9C-D6A6E6D99388}"/>
          </ac:spMkLst>
        </pc:spChg>
        <pc:spChg chg="mod">
          <ac:chgData name="VILLALBA Juan-Carlos" userId="414ace9e-c5df-41bf-8b5b-d0ea91b69152" providerId="ADAL" clId="{640014FA-0571-42BD-8EEC-1558A6E275B3}" dt="2020-09-17T10:33:52.391" v="2058" actId="1076"/>
          <ac:spMkLst>
            <pc:docMk/>
            <pc:sldMk cId="2894484326" sldId="344"/>
            <ac:spMk id="90" creationId="{40DAF36E-4E05-470F-BBC2-2C02F09AD0DC}"/>
          </ac:spMkLst>
        </pc:spChg>
        <pc:spChg chg="mod">
          <ac:chgData name="VILLALBA Juan-Carlos" userId="414ace9e-c5df-41bf-8b5b-d0ea91b69152" providerId="ADAL" clId="{640014FA-0571-42BD-8EEC-1558A6E275B3}" dt="2020-09-17T10:15:13.701" v="1642" actId="1038"/>
          <ac:spMkLst>
            <pc:docMk/>
            <pc:sldMk cId="2894484326" sldId="344"/>
            <ac:spMk id="91" creationId="{A0E9192F-F811-4243-81D1-FA54F8F07CAD}"/>
          </ac:spMkLst>
        </pc:spChg>
        <pc:spChg chg="del">
          <ac:chgData name="VILLALBA Juan-Carlos" userId="414ace9e-c5df-41bf-8b5b-d0ea91b69152" providerId="ADAL" clId="{640014FA-0571-42BD-8EEC-1558A6E275B3}" dt="2020-09-17T10:14:20.767" v="1608" actId="478"/>
          <ac:spMkLst>
            <pc:docMk/>
            <pc:sldMk cId="2894484326" sldId="344"/>
            <ac:spMk id="92" creationId="{0D4431E1-0BAC-4782-91FB-88E6D973D23C}"/>
          </ac:spMkLst>
        </pc:spChg>
        <pc:spChg chg="mod">
          <ac:chgData name="VILLALBA Juan-Carlos" userId="414ace9e-c5df-41bf-8b5b-d0ea91b69152" providerId="ADAL" clId="{640014FA-0571-42BD-8EEC-1558A6E275B3}" dt="2020-09-17T10:25:42.305" v="1882" actId="1076"/>
          <ac:spMkLst>
            <pc:docMk/>
            <pc:sldMk cId="2894484326" sldId="344"/>
            <ac:spMk id="95" creationId="{F9CC7A7C-B67F-452A-B710-F1FA733F455B}"/>
          </ac:spMkLst>
        </pc:spChg>
        <pc:spChg chg="mod">
          <ac:chgData name="VILLALBA Juan-Carlos" userId="414ace9e-c5df-41bf-8b5b-d0ea91b69152" providerId="ADAL" clId="{640014FA-0571-42BD-8EEC-1558A6E275B3}" dt="2020-09-17T10:33:22.007" v="2055" actId="1038"/>
          <ac:spMkLst>
            <pc:docMk/>
            <pc:sldMk cId="2894484326" sldId="344"/>
            <ac:spMk id="97" creationId="{F8A9197F-BA02-45EF-B980-0AB86F349777}"/>
          </ac:spMkLst>
        </pc:spChg>
        <pc:spChg chg="mod topLvl">
          <ac:chgData name="VILLALBA Juan-Carlos" userId="414ace9e-c5df-41bf-8b5b-d0ea91b69152" providerId="ADAL" clId="{640014FA-0571-42BD-8EEC-1558A6E275B3}" dt="2020-09-17T10:20:31.202" v="1791" actId="164"/>
          <ac:spMkLst>
            <pc:docMk/>
            <pc:sldMk cId="2894484326" sldId="344"/>
            <ac:spMk id="99" creationId="{E0AE7EC6-5EFB-4C16-B782-7631FE200A6F}"/>
          </ac:spMkLst>
        </pc:spChg>
        <pc:spChg chg="mod">
          <ac:chgData name="VILLALBA Juan-Carlos" userId="414ace9e-c5df-41bf-8b5b-d0ea91b69152" providerId="ADAL" clId="{640014FA-0571-42BD-8EEC-1558A6E275B3}" dt="2020-09-17T10:20:12.310" v="1787" actId="20577"/>
          <ac:spMkLst>
            <pc:docMk/>
            <pc:sldMk cId="2894484326" sldId="344"/>
            <ac:spMk id="103" creationId="{F3F3FD3E-EE3B-410B-8936-5E31C9AEEF1D}"/>
          </ac:spMkLst>
        </pc:spChg>
        <pc:spChg chg="add mod ord">
          <ac:chgData name="VILLALBA Juan-Carlos" userId="414ace9e-c5df-41bf-8b5b-d0ea91b69152" providerId="ADAL" clId="{640014FA-0571-42BD-8EEC-1558A6E275B3}" dt="2020-09-17T10:39:05.114" v="2158" actId="166"/>
          <ac:spMkLst>
            <pc:docMk/>
            <pc:sldMk cId="2894484326" sldId="344"/>
            <ac:spMk id="105" creationId="{E6100A4D-F6F5-4E63-92B8-44F1A9ACF97C}"/>
          </ac:spMkLst>
        </pc:spChg>
        <pc:spChg chg="add mod ord">
          <ac:chgData name="VILLALBA Juan-Carlos" userId="414ace9e-c5df-41bf-8b5b-d0ea91b69152" providerId="ADAL" clId="{640014FA-0571-42BD-8EEC-1558A6E275B3}" dt="2020-09-17T10:44:15.031" v="2407" actId="166"/>
          <ac:spMkLst>
            <pc:docMk/>
            <pc:sldMk cId="2894484326" sldId="344"/>
            <ac:spMk id="106" creationId="{F891F136-EC7A-4FA5-84F8-9EBF596F32BD}"/>
          </ac:spMkLst>
        </pc:spChg>
        <pc:spChg chg="add mod">
          <ac:chgData name="VILLALBA Juan-Carlos" userId="414ace9e-c5df-41bf-8b5b-d0ea91b69152" providerId="ADAL" clId="{640014FA-0571-42BD-8EEC-1558A6E275B3}" dt="2020-09-17T10:34:10.376" v="2065" actId="14100"/>
          <ac:spMkLst>
            <pc:docMk/>
            <pc:sldMk cId="2894484326" sldId="344"/>
            <ac:spMk id="107" creationId="{F992465D-DF19-404C-8F88-99B52FEC9912}"/>
          </ac:spMkLst>
        </pc:spChg>
        <pc:spChg chg="add mod">
          <ac:chgData name="VILLALBA Juan-Carlos" userId="414ace9e-c5df-41bf-8b5b-d0ea91b69152" providerId="ADAL" clId="{640014FA-0571-42BD-8EEC-1558A6E275B3}" dt="2020-09-17T10:34:13.301" v="2066" actId="14100"/>
          <ac:spMkLst>
            <pc:docMk/>
            <pc:sldMk cId="2894484326" sldId="344"/>
            <ac:spMk id="108" creationId="{FAD8A484-8A8C-46AF-8A36-1F26372A6B99}"/>
          </ac:spMkLst>
        </pc:spChg>
        <pc:spChg chg="add mod ord">
          <ac:chgData name="VILLALBA Juan-Carlos" userId="414ace9e-c5df-41bf-8b5b-d0ea91b69152" providerId="ADAL" clId="{640014FA-0571-42BD-8EEC-1558A6E275B3}" dt="2020-09-17T10:37:35.953" v="2151" actId="166"/>
          <ac:spMkLst>
            <pc:docMk/>
            <pc:sldMk cId="2894484326" sldId="344"/>
            <ac:spMk id="109" creationId="{4C14AD69-4F50-44CD-B59B-C5445743FAE1}"/>
          </ac:spMkLst>
        </pc:spChg>
        <pc:spChg chg="add mod">
          <ac:chgData name="VILLALBA Juan-Carlos" userId="414ace9e-c5df-41bf-8b5b-d0ea91b69152" providerId="ADAL" clId="{640014FA-0571-42BD-8EEC-1558A6E275B3}" dt="2020-09-17T10:33:22.007" v="2055" actId="1038"/>
          <ac:spMkLst>
            <pc:docMk/>
            <pc:sldMk cId="2894484326" sldId="344"/>
            <ac:spMk id="110" creationId="{6AB2705A-2203-4622-8D06-26D5B11B814F}"/>
          </ac:spMkLst>
        </pc:spChg>
        <pc:spChg chg="add mod">
          <ac:chgData name="VILLALBA Juan-Carlos" userId="414ace9e-c5df-41bf-8b5b-d0ea91b69152" providerId="ADAL" clId="{640014FA-0571-42BD-8EEC-1558A6E275B3}" dt="2020-09-17T10:34:55.857" v="2099" actId="1076"/>
          <ac:spMkLst>
            <pc:docMk/>
            <pc:sldMk cId="2894484326" sldId="344"/>
            <ac:spMk id="111" creationId="{41D1A99A-894B-4449-B23E-8380FE8834B3}"/>
          </ac:spMkLst>
        </pc:spChg>
        <pc:spChg chg="add del">
          <ac:chgData name="VILLALBA Juan-Carlos" userId="414ace9e-c5df-41bf-8b5b-d0ea91b69152" providerId="ADAL" clId="{640014FA-0571-42BD-8EEC-1558A6E275B3}" dt="2020-09-17T10:37:01.815" v="2136" actId="478"/>
          <ac:spMkLst>
            <pc:docMk/>
            <pc:sldMk cId="2894484326" sldId="344"/>
            <ac:spMk id="112" creationId="{89099A9A-B1A9-4814-8481-C5F8B5A17808}"/>
          </ac:spMkLst>
        </pc:spChg>
        <pc:spChg chg="add mod">
          <ac:chgData name="VILLALBA Juan-Carlos" userId="414ace9e-c5df-41bf-8b5b-d0ea91b69152" providerId="ADAL" clId="{640014FA-0571-42BD-8EEC-1558A6E275B3}" dt="2020-09-17T10:37:44.691" v="2153" actId="1076"/>
          <ac:spMkLst>
            <pc:docMk/>
            <pc:sldMk cId="2894484326" sldId="344"/>
            <ac:spMk id="113" creationId="{2CDFF4F1-9F64-4164-8A3C-8C1E0678453B}"/>
          </ac:spMkLst>
        </pc:spChg>
        <pc:grpChg chg="add mod">
          <ac:chgData name="VILLALBA Juan-Carlos" userId="414ace9e-c5df-41bf-8b5b-d0ea91b69152" providerId="ADAL" clId="{640014FA-0571-42BD-8EEC-1558A6E275B3}" dt="2020-09-17T10:15:52.169" v="1645" actId="1076"/>
          <ac:grpSpMkLst>
            <pc:docMk/>
            <pc:sldMk cId="2894484326" sldId="344"/>
            <ac:grpSpMk id="4" creationId="{DCEB93BE-98D2-4D64-8073-F8958D3D06D0}"/>
          </ac:grpSpMkLst>
        </pc:grpChg>
        <pc:grpChg chg="add mod">
          <ac:chgData name="VILLALBA Juan-Carlos" userId="414ace9e-c5df-41bf-8b5b-d0ea91b69152" providerId="ADAL" clId="{640014FA-0571-42BD-8EEC-1558A6E275B3}" dt="2020-09-17T10:34:06.484" v="2064" actId="1037"/>
          <ac:grpSpMkLst>
            <pc:docMk/>
            <pc:sldMk cId="2894484326" sldId="344"/>
            <ac:grpSpMk id="9" creationId="{CECE364A-AFE9-425A-8222-D47384D0AEA2}"/>
          </ac:grpSpMkLst>
        </pc:grpChg>
        <pc:grpChg chg="mod">
          <ac:chgData name="VILLALBA Juan-Carlos" userId="414ace9e-c5df-41bf-8b5b-d0ea91b69152" providerId="ADAL" clId="{640014FA-0571-42BD-8EEC-1558A6E275B3}" dt="2020-09-17T10:13:57.628" v="1604" actId="1076"/>
          <ac:grpSpMkLst>
            <pc:docMk/>
            <pc:sldMk cId="2894484326" sldId="344"/>
            <ac:grpSpMk id="39" creationId="{CBEE995B-3893-48B0-AD3D-4C6AD7734300}"/>
          </ac:grpSpMkLst>
        </pc:grpChg>
        <pc:grpChg chg="mod">
          <ac:chgData name="VILLALBA Juan-Carlos" userId="414ace9e-c5df-41bf-8b5b-d0ea91b69152" providerId="ADAL" clId="{640014FA-0571-42BD-8EEC-1558A6E275B3}" dt="2020-09-17T10:33:22.007" v="2055" actId="1038"/>
          <ac:grpSpMkLst>
            <pc:docMk/>
            <pc:sldMk cId="2894484326" sldId="344"/>
            <ac:grpSpMk id="40" creationId="{E015C978-0E04-4B58-90E4-BED711599C4C}"/>
          </ac:grpSpMkLst>
        </pc:grpChg>
        <pc:grpChg chg="mod">
          <ac:chgData name="VILLALBA Juan-Carlos" userId="414ace9e-c5df-41bf-8b5b-d0ea91b69152" providerId="ADAL" clId="{640014FA-0571-42BD-8EEC-1558A6E275B3}" dt="2020-09-17T10:34:06.484" v="2064" actId="1037"/>
          <ac:grpSpMkLst>
            <pc:docMk/>
            <pc:sldMk cId="2894484326" sldId="344"/>
            <ac:grpSpMk id="46" creationId="{4A35A07F-4647-43ED-BB3A-2AA05ECF6852}"/>
          </ac:grpSpMkLst>
        </pc:grpChg>
        <pc:grpChg chg="mod">
          <ac:chgData name="VILLALBA Juan-Carlos" userId="414ace9e-c5df-41bf-8b5b-d0ea91b69152" providerId="ADAL" clId="{640014FA-0571-42BD-8EEC-1558A6E275B3}" dt="2020-09-17T10:33:22.007" v="2055" actId="1038"/>
          <ac:grpSpMkLst>
            <pc:docMk/>
            <pc:sldMk cId="2894484326" sldId="344"/>
            <ac:grpSpMk id="51" creationId="{0B23505C-FB9D-4D44-805C-201232B8A489}"/>
          </ac:grpSpMkLst>
        </pc:grpChg>
        <pc:grpChg chg="del mod">
          <ac:chgData name="VILLALBA Juan-Carlos" userId="414ace9e-c5df-41bf-8b5b-d0ea91b69152" providerId="ADAL" clId="{640014FA-0571-42BD-8EEC-1558A6E275B3}" dt="2020-09-17T10:20:38.817" v="1792" actId="478"/>
          <ac:grpSpMkLst>
            <pc:docMk/>
            <pc:sldMk cId="2894484326" sldId="344"/>
            <ac:grpSpMk id="53" creationId="{126D19EB-C869-45A3-A126-949B6F1240A3}"/>
          </ac:grpSpMkLst>
        </pc:grpChg>
        <pc:grpChg chg="mod">
          <ac:chgData name="VILLALBA Juan-Carlos" userId="414ace9e-c5df-41bf-8b5b-d0ea91b69152" providerId="ADAL" clId="{640014FA-0571-42BD-8EEC-1558A6E275B3}" dt="2020-09-17T10:39:00.473" v="2157" actId="166"/>
          <ac:grpSpMkLst>
            <pc:docMk/>
            <pc:sldMk cId="2894484326" sldId="344"/>
            <ac:grpSpMk id="54" creationId="{C960A18E-937E-4D50-BE50-529F2DF5EC0C}"/>
          </ac:grpSpMkLst>
        </pc:grpChg>
        <pc:grpChg chg="mod">
          <ac:chgData name="VILLALBA Juan-Carlos" userId="414ace9e-c5df-41bf-8b5b-d0ea91b69152" providerId="ADAL" clId="{640014FA-0571-42BD-8EEC-1558A6E275B3}" dt="2020-09-17T10:34:06.484" v="2064" actId="1037"/>
          <ac:grpSpMkLst>
            <pc:docMk/>
            <pc:sldMk cId="2894484326" sldId="344"/>
            <ac:grpSpMk id="55" creationId="{A3F7FEF7-D75A-448E-BF65-38B78779E2FF}"/>
          </ac:grpSpMkLst>
        </pc:grpChg>
        <pc:grpChg chg="del mod">
          <ac:chgData name="VILLALBA Juan-Carlos" userId="414ace9e-c5df-41bf-8b5b-d0ea91b69152" providerId="ADAL" clId="{640014FA-0571-42BD-8EEC-1558A6E275B3}" dt="2020-09-17T10:44:07.238" v="2403" actId="478"/>
          <ac:grpSpMkLst>
            <pc:docMk/>
            <pc:sldMk cId="2894484326" sldId="344"/>
            <ac:grpSpMk id="73" creationId="{AB5B79F6-CB55-4453-BF3D-09A88A7F09FB}"/>
          </ac:grpSpMkLst>
        </pc:grpChg>
        <pc:grpChg chg="mod">
          <ac:chgData name="VILLALBA Juan-Carlos" userId="414ace9e-c5df-41bf-8b5b-d0ea91b69152" providerId="ADAL" clId="{640014FA-0571-42BD-8EEC-1558A6E275B3}" dt="2020-09-17T10:33:22.007" v="2055" actId="1038"/>
          <ac:grpSpMkLst>
            <pc:docMk/>
            <pc:sldMk cId="2894484326" sldId="344"/>
            <ac:grpSpMk id="74" creationId="{64455647-C76D-4F18-B356-F994C6DB0F1B}"/>
          </ac:grpSpMkLst>
        </pc:grpChg>
        <pc:grpChg chg="add del mod">
          <ac:chgData name="VILLALBA Juan-Carlos" userId="414ace9e-c5df-41bf-8b5b-d0ea91b69152" providerId="ADAL" clId="{640014FA-0571-42BD-8EEC-1558A6E275B3}" dt="2020-09-17T10:14:18.067" v="1607" actId="478"/>
          <ac:grpSpMkLst>
            <pc:docMk/>
            <pc:sldMk cId="2894484326" sldId="344"/>
            <ac:grpSpMk id="86" creationId="{7963F389-2568-4A21-8BD3-51F7831CAEFB}"/>
          </ac:grpSpMkLst>
        </pc:grpChg>
        <pc:grpChg chg="mod">
          <ac:chgData name="VILLALBA Juan-Carlos" userId="414ace9e-c5df-41bf-8b5b-d0ea91b69152" providerId="ADAL" clId="{640014FA-0571-42BD-8EEC-1558A6E275B3}" dt="2020-09-17T10:15:52.169" v="1645" actId="1076"/>
          <ac:grpSpMkLst>
            <pc:docMk/>
            <pc:sldMk cId="2894484326" sldId="344"/>
            <ac:grpSpMk id="87" creationId="{A55885D6-0D62-4717-A772-3C4D1C9E1151}"/>
          </ac:grpSpMkLst>
        </pc:grpChg>
        <pc:grpChg chg="add del mod">
          <ac:chgData name="VILLALBA Juan-Carlos" userId="414ace9e-c5df-41bf-8b5b-d0ea91b69152" providerId="ADAL" clId="{640014FA-0571-42BD-8EEC-1558A6E275B3}" dt="2020-09-17T10:19:25.208" v="1743" actId="165"/>
          <ac:grpSpMkLst>
            <pc:docMk/>
            <pc:sldMk cId="2894484326" sldId="344"/>
            <ac:grpSpMk id="98" creationId="{163E16FB-FA06-40CC-97E8-EE54E9EBA061}"/>
          </ac:grpSpMkLst>
        </pc:grpChg>
        <pc:grpChg chg="mod topLvl">
          <ac:chgData name="VILLALBA Juan-Carlos" userId="414ace9e-c5df-41bf-8b5b-d0ea91b69152" providerId="ADAL" clId="{640014FA-0571-42BD-8EEC-1558A6E275B3}" dt="2020-09-17T10:34:06.484" v="2064" actId="1037"/>
          <ac:grpSpMkLst>
            <pc:docMk/>
            <pc:sldMk cId="2894484326" sldId="344"/>
            <ac:grpSpMk id="100" creationId="{FC8C35CE-ADF4-47C4-B316-16F477ED78FB}"/>
          </ac:grpSpMkLst>
        </pc:grpChg>
        <pc:grpChg chg="add mod">
          <ac:chgData name="VILLALBA Juan-Carlos" userId="414ace9e-c5df-41bf-8b5b-d0ea91b69152" providerId="ADAL" clId="{640014FA-0571-42BD-8EEC-1558A6E275B3}" dt="2020-09-17T10:44:10.589" v="2406" actId="1036"/>
          <ac:grpSpMkLst>
            <pc:docMk/>
            <pc:sldMk cId="2894484326" sldId="344"/>
            <ac:grpSpMk id="114" creationId="{7AF4C11C-0F18-4EDA-A52C-E07362B38149}"/>
          </ac:grpSpMkLst>
        </pc:grpChg>
        <pc:grpChg chg="mod">
          <ac:chgData name="VILLALBA Juan-Carlos" userId="414ace9e-c5df-41bf-8b5b-d0ea91b69152" providerId="ADAL" clId="{640014FA-0571-42BD-8EEC-1558A6E275B3}" dt="2020-09-17T10:44:10.589" v="2406" actId="1036"/>
          <ac:grpSpMkLst>
            <pc:docMk/>
            <pc:sldMk cId="2894484326" sldId="344"/>
            <ac:grpSpMk id="115" creationId="{35DB3AC6-4A8A-4DE3-82CA-90F5E530F737}"/>
          </ac:grpSpMkLst>
        </pc:grpChg>
        <pc:picChg chg="del">
          <ac:chgData name="VILLALBA Juan-Carlos" userId="414ace9e-c5df-41bf-8b5b-d0ea91b69152" providerId="ADAL" clId="{640014FA-0571-42BD-8EEC-1558A6E275B3}" dt="2020-09-17T10:14:18.067" v="1607" actId="478"/>
          <ac:picMkLst>
            <pc:docMk/>
            <pc:sldMk cId="2894484326" sldId="344"/>
            <ac:picMk id="88" creationId="{C0BEB716-2E7A-465B-91BF-4D870A0A4468}"/>
          </ac:picMkLst>
        </pc:picChg>
        <pc:picChg chg="del mod topLvl">
          <ac:chgData name="VILLALBA Juan-Carlos" userId="414ace9e-c5df-41bf-8b5b-d0ea91b69152" providerId="ADAL" clId="{640014FA-0571-42BD-8EEC-1558A6E275B3}" dt="2020-09-17T10:19:29.575" v="1744" actId="478"/>
          <ac:picMkLst>
            <pc:docMk/>
            <pc:sldMk cId="2894484326" sldId="344"/>
            <ac:picMk id="101" creationId="{BCCE88A7-7DAA-4FBA-BD61-BA2E929E340C}"/>
          </ac:picMkLst>
        </pc:picChg>
        <pc:picChg chg="add mod">
          <ac:chgData name="VILLALBA Juan-Carlos" userId="414ace9e-c5df-41bf-8b5b-d0ea91b69152" providerId="ADAL" clId="{640014FA-0571-42BD-8EEC-1558A6E275B3}" dt="2020-09-17T10:20:31.202" v="1791" actId="164"/>
          <ac:picMkLst>
            <pc:docMk/>
            <pc:sldMk cId="2894484326" sldId="344"/>
            <ac:picMk id="104" creationId="{9084D36C-3B8D-46A4-9D36-DB638783F95A}"/>
          </ac:picMkLst>
        </pc:picChg>
        <pc:picChg chg="del">
          <ac:chgData name="VILLALBA Juan-Carlos" userId="414ace9e-c5df-41bf-8b5b-d0ea91b69152" providerId="ADAL" clId="{640014FA-0571-42BD-8EEC-1558A6E275B3}" dt="2020-09-17T10:16:04.860" v="1647" actId="478"/>
          <ac:picMkLst>
            <pc:docMk/>
            <pc:sldMk cId="2894484326" sldId="344"/>
            <ac:picMk id="1026" creationId="{4B386F1D-1B47-453C-B5F5-1BCB95A33A7E}"/>
          </ac:picMkLst>
        </pc:picChg>
        <pc:picChg chg="del">
          <ac:chgData name="VILLALBA Juan-Carlos" userId="414ace9e-c5df-41bf-8b5b-d0ea91b69152" providerId="ADAL" clId="{640014FA-0571-42BD-8EEC-1558A6E275B3}" dt="2020-09-17T10:16:26.873" v="1658" actId="478"/>
          <ac:picMkLst>
            <pc:docMk/>
            <pc:sldMk cId="2894484326" sldId="344"/>
            <ac:picMk id="1034" creationId="{9A238337-4AEC-4D90-946D-9B35DC182AA0}"/>
          </ac:picMkLst>
        </pc:picChg>
        <pc:picChg chg="mod">
          <ac:chgData name="VILLALBA Juan-Carlos" userId="414ace9e-c5df-41bf-8b5b-d0ea91b69152" providerId="ADAL" clId="{640014FA-0571-42BD-8EEC-1558A6E275B3}" dt="2020-09-17T10:21:10.584" v="1807" actId="1076"/>
          <ac:picMkLst>
            <pc:docMk/>
            <pc:sldMk cId="2894484326" sldId="344"/>
            <ac:picMk id="1048" creationId="{9D5E963E-84F5-4FBE-A02A-790E070A4918}"/>
          </ac:picMkLst>
        </pc:picChg>
        <pc:picChg chg="add mod">
          <ac:chgData name="VILLALBA Juan-Carlos" userId="414ace9e-c5df-41bf-8b5b-d0ea91b69152" providerId="ADAL" clId="{640014FA-0571-42BD-8EEC-1558A6E275B3}" dt="2020-09-17T10:15:28.702" v="1644" actId="164"/>
          <ac:picMkLst>
            <pc:docMk/>
            <pc:sldMk cId="2894484326" sldId="344"/>
            <ac:picMk id="2050" creationId="{CFD708EB-128A-4E82-9C5E-5BC4756A5CA3}"/>
          </ac:picMkLst>
        </pc:picChg>
        <pc:picChg chg="add del">
          <ac:chgData name="VILLALBA Juan-Carlos" userId="414ace9e-c5df-41bf-8b5b-d0ea91b69152" providerId="ADAL" clId="{640014FA-0571-42BD-8EEC-1558A6E275B3}" dt="2020-09-17T10:16:45.893" v="1660" actId="478"/>
          <ac:picMkLst>
            <pc:docMk/>
            <pc:sldMk cId="2894484326" sldId="344"/>
            <ac:picMk id="2052" creationId="{9564A4C7-940A-4585-848F-B3664975E550}"/>
          </ac:picMkLst>
        </pc:picChg>
        <pc:picChg chg="add mod">
          <ac:chgData name="VILLALBA Juan-Carlos" userId="414ace9e-c5df-41bf-8b5b-d0ea91b69152" providerId="ADAL" clId="{640014FA-0571-42BD-8EEC-1558A6E275B3}" dt="2020-09-17T10:20:31.202" v="1791" actId="164"/>
          <ac:picMkLst>
            <pc:docMk/>
            <pc:sldMk cId="2894484326" sldId="344"/>
            <ac:picMk id="2054" creationId="{0733854C-5027-4AB7-8FFF-76FBFD71F751}"/>
          </ac:picMkLst>
        </pc:picChg>
        <pc:cxnChg chg="mod">
          <ac:chgData name="VILLALBA Juan-Carlos" userId="414ace9e-c5df-41bf-8b5b-d0ea91b69152" providerId="ADAL" clId="{640014FA-0571-42BD-8EEC-1558A6E275B3}" dt="2020-09-17T10:33:54.979" v="2059" actId="14100"/>
          <ac:cxnSpMkLst>
            <pc:docMk/>
            <pc:sldMk cId="2894484326" sldId="344"/>
            <ac:cxnSpMk id="63" creationId="{2835A9ED-00B0-4415-8F97-E3285613C6F2}"/>
          </ac:cxnSpMkLst>
        </pc:cxnChg>
        <pc:cxnChg chg="mod">
          <ac:chgData name="VILLALBA Juan-Carlos" userId="414ace9e-c5df-41bf-8b5b-d0ea91b69152" providerId="ADAL" clId="{640014FA-0571-42BD-8EEC-1558A6E275B3}" dt="2020-09-17T10:33:22.007" v="2055" actId="1038"/>
          <ac:cxnSpMkLst>
            <pc:docMk/>
            <pc:sldMk cId="2894484326" sldId="344"/>
            <ac:cxnSpMk id="94" creationId="{D84F35F4-B549-42CD-B4CD-DC188D5259E4}"/>
          </ac:cxnSpMkLst>
        </pc:cxnChg>
        <pc:cxnChg chg="mod">
          <ac:chgData name="VILLALBA Juan-Carlos" userId="414ace9e-c5df-41bf-8b5b-d0ea91b69152" providerId="ADAL" clId="{640014FA-0571-42BD-8EEC-1558A6E275B3}" dt="2020-09-17T10:33:22.007" v="2055" actId="1038"/>
          <ac:cxnSpMkLst>
            <pc:docMk/>
            <pc:sldMk cId="2894484326" sldId="344"/>
            <ac:cxnSpMk id="96" creationId="{F92210C0-F4D5-4826-B1B0-E4C09A378ED4}"/>
          </ac:cxnSpMkLst>
        </pc:cxnChg>
      </pc:sldChg>
      <pc:sldChg chg="del">
        <pc:chgData name="VILLALBA Juan-Carlos" userId="414ace9e-c5df-41bf-8b5b-d0ea91b69152" providerId="ADAL" clId="{640014FA-0571-42BD-8EEC-1558A6E275B3}" dt="2020-09-17T08:38:11.817" v="0" actId="2696"/>
        <pc:sldMkLst>
          <pc:docMk/>
          <pc:sldMk cId="302088818" sldId="345"/>
        </pc:sldMkLst>
      </pc:sldChg>
      <pc:sldChg chg="addSp delSp modSp add">
        <pc:chgData name="VILLALBA Juan-Carlos" userId="414ace9e-c5df-41bf-8b5b-d0ea91b69152" providerId="ADAL" clId="{640014FA-0571-42BD-8EEC-1558A6E275B3}" dt="2020-09-17T11:04:23.516" v="3210" actId="1036"/>
        <pc:sldMkLst>
          <pc:docMk/>
          <pc:sldMk cId="1472134060" sldId="345"/>
        </pc:sldMkLst>
        <pc:spChg chg="add mod">
          <ac:chgData name="VILLALBA Juan-Carlos" userId="414ace9e-c5df-41bf-8b5b-d0ea91b69152" providerId="ADAL" clId="{640014FA-0571-42BD-8EEC-1558A6E275B3}" dt="2020-09-17T11:04:23.516" v="3210" actId="1036"/>
          <ac:spMkLst>
            <pc:docMk/>
            <pc:sldMk cId="1472134060" sldId="345"/>
            <ac:spMk id="6" creationId="{7209EB64-3002-4A79-9C31-AA7854B5501A}"/>
          </ac:spMkLst>
        </pc:spChg>
        <pc:spChg chg="mod">
          <ac:chgData name="VILLALBA Juan-Carlos" userId="414ace9e-c5df-41bf-8b5b-d0ea91b69152" providerId="ADAL" clId="{640014FA-0571-42BD-8EEC-1558A6E275B3}" dt="2020-09-17T10:47:01.041" v="2440" actId="6549"/>
          <ac:spMkLst>
            <pc:docMk/>
            <pc:sldMk cId="1472134060" sldId="345"/>
            <ac:spMk id="8" creationId="{00000000-0000-0000-0000-000000000000}"/>
          </ac:spMkLst>
        </pc:spChg>
        <pc:spChg chg="del">
          <ac:chgData name="VILLALBA Juan-Carlos" userId="414ace9e-c5df-41bf-8b5b-d0ea91b69152" providerId="ADAL" clId="{640014FA-0571-42BD-8EEC-1558A6E275B3}" dt="2020-09-17T10:46:26.103" v="2410" actId="478"/>
          <ac:spMkLst>
            <pc:docMk/>
            <pc:sldMk cId="1472134060" sldId="345"/>
            <ac:spMk id="11" creationId="{93DE0ACA-8E02-4DAB-B1B3-7318DD108375}"/>
          </ac:spMkLst>
        </pc:spChg>
        <pc:spChg chg="del">
          <ac:chgData name="VILLALBA Juan-Carlos" userId="414ace9e-c5df-41bf-8b5b-d0ea91b69152" providerId="ADAL" clId="{640014FA-0571-42BD-8EEC-1558A6E275B3}" dt="2020-09-17T10:46:38.397" v="2413" actId="478"/>
          <ac:spMkLst>
            <pc:docMk/>
            <pc:sldMk cId="1472134060" sldId="345"/>
            <ac:spMk id="16" creationId="{15A91BDD-22F4-49B2-8C82-198DB3510681}"/>
          </ac:spMkLst>
        </pc:spChg>
        <pc:spChg chg="del">
          <ac:chgData name="VILLALBA Juan-Carlos" userId="414ace9e-c5df-41bf-8b5b-d0ea91b69152" providerId="ADAL" clId="{640014FA-0571-42BD-8EEC-1558A6E275B3}" dt="2020-09-17T10:46:26.103" v="2410" actId="478"/>
          <ac:spMkLst>
            <pc:docMk/>
            <pc:sldMk cId="1472134060" sldId="345"/>
            <ac:spMk id="22" creationId="{1FA9C86C-CC9F-4B7C-BC13-E85684053D03}"/>
          </ac:spMkLst>
        </pc:spChg>
        <pc:spChg chg="del">
          <ac:chgData name="VILLALBA Juan-Carlos" userId="414ace9e-c5df-41bf-8b5b-d0ea91b69152" providerId="ADAL" clId="{640014FA-0571-42BD-8EEC-1558A6E275B3}" dt="2020-09-17T10:46:26.103" v="2410" actId="478"/>
          <ac:spMkLst>
            <pc:docMk/>
            <pc:sldMk cId="1472134060" sldId="345"/>
            <ac:spMk id="23" creationId="{8AF1DE63-4CEB-4FC6-BE84-3556825E0C54}"/>
          </ac:spMkLst>
        </pc:spChg>
        <pc:spChg chg="del">
          <ac:chgData name="VILLALBA Juan-Carlos" userId="414ace9e-c5df-41bf-8b5b-d0ea91b69152" providerId="ADAL" clId="{640014FA-0571-42BD-8EEC-1558A6E275B3}" dt="2020-09-17T10:46:26.103" v="2410" actId="478"/>
          <ac:spMkLst>
            <pc:docMk/>
            <pc:sldMk cId="1472134060" sldId="345"/>
            <ac:spMk id="56" creationId="{2A80F029-CF74-43BE-B168-2F17E863C6AF}"/>
          </ac:spMkLst>
        </pc:spChg>
        <pc:spChg chg="del">
          <ac:chgData name="VILLALBA Juan-Carlos" userId="414ace9e-c5df-41bf-8b5b-d0ea91b69152" providerId="ADAL" clId="{640014FA-0571-42BD-8EEC-1558A6E275B3}" dt="2020-09-17T10:46:43.017" v="2414" actId="478"/>
          <ac:spMkLst>
            <pc:docMk/>
            <pc:sldMk cId="1472134060" sldId="345"/>
            <ac:spMk id="57" creationId="{CC891068-F2A7-47F4-BF30-F87AD96F4495}"/>
          </ac:spMkLst>
        </pc:spChg>
        <pc:spChg chg="del">
          <ac:chgData name="VILLALBA Juan-Carlos" userId="414ace9e-c5df-41bf-8b5b-d0ea91b69152" providerId="ADAL" clId="{640014FA-0571-42BD-8EEC-1558A6E275B3}" dt="2020-09-17T10:46:26.103" v="2410" actId="478"/>
          <ac:spMkLst>
            <pc:docMk/>
            <pc:sldMk cId="1472134060" sldId="345"/>
            <ac:spMk id="71" creationId="{B2BF6A3F-8C68-4FB1-9AD6-1A079C68EE88}"/>
          </ac:spMkLst>
        </pc:spChg>
        <pc:spChg chg="del">
          <ac:chgData name="VILLALBA Juan-Carlos" userId="414ace9e-c5df-41bf-8b5b-d0ea91b69152" providerId="ADAL" clId="{640014FA-0571-42BD-8EEC-1558A6E275B3}" dt="2020-09-17T10:46:26.103" v="2410" actId="478"/>
          <ac:spMkLst>
            <pc:docMk/>
            <pc:sldMk cId="1472134060" sldId="345"/>
            <ac:spMk id="72" creationId="{FD367F33-831C-415E-A9F1-0147C791BA47}"/>
          </ac:spMkLst>
        </pc:spChg>
        <pc:spChg chg="del">
          <ac:chgData name="VILLALBA Juan-Carlos" userId="414ace9e-c5df-41bf-8b5b-d0ea91b69152" providerId="ADAL" clId="{640014FA-0571-42BD-8EEC-1558A6E275B3}" dt="2020-09-17T10:46:26.103" v="2410" actId="478"/>
          <ac:spMkLst>
            <pc:docMk/>
            <pc:sldMk cId="1472134060" sldId="345"/>
            <ac:spMk id="79" creationId="{36287ACC-BE67-4429-8EBD-749461F3A443}"/>
          </ac:spMkLst>
        </pc:spChg>
        <pc:spChg chg="del">
          <ac:chgData name="VILLALBA Juan-Carlos" userId="414ace9e-c5df-41bf-8b5b-d0ea91b69152" providerId="ADAL" clId="{640014FA-0571-42BD-8EEC-1558A6E275B3}" dt="2020-09-17T10:46:26.103" v="2410" actId="478"/>
          <ac:spMkLst>
            <pc:docMk/>
            <pc:sldMk cId="1472134060" sldId="345"/>
            <ac:spMk id="80" creationId="{8140C420-ECDB-4517-83D9-870AB953894C}"/>
          </ac:spMkLst>
        </pc:spChg>
        <pc:spChg chg="del">
          <ac:chgData name="VILLALBA Juan-Carlos" userId="414ace9e-c5df-41bf-8b5b-d0ea91b69152" providerId="ADAL" clId="{640014FA-0571-42BD-8EEC-1558A6E275B3}" dt="2020-09-17T10:46:26.103" v="2410" actId="478"/>
          <ac:spMkLst>
            <pc:docMk/>
            <pc:sldMk cId="1472134060" sldId="345"/>
            <ac:spMk id="81" creationId="{21E2CCB7-6A2A-4E93-8019-2D88203717FA}"/>
          </ac:spMkLst>
        </pc:spChg>
        <pc:spChg chg="del">
          <ac:chgData name="VILLALBA Juan-Carlos" userId="414ace9e-c5df-41bf-8b5b-d0ea91b69152" providerId="ADAL" clId="{640014FA-0571-42BD-8EEC-1558A6E275B3}" dt="2020-09-17T10:46:38.397" v="2413" actId="478"/>
          <ac:spMkLst>
            <pc:docMk/>
            <pc:sldMk cId="1472134060" sldId="345"/>
            <ac:spMk id="82" creationId="{53262896-ED6A-4FB2-84AF-94EDF831D273}"/>
          </ac:spMkLst>
        </pc:spChg>
        <pc:spChg chg="del">
          <ac:chgData name="VILLALBA Juan-Carlos" userId="414ace9e-c5df-41bf-8b5b-d0ea91b69152" providerId="ADAL" clId="{640014FA-0571-42BD-8EEC-1558A6E275B3}" dt="2020-09-17T10:46:26.103" v="2410" actId="478"/>
          <ac:spMkLst>
            <pc:docMk/>
            <pc:sldMk cId="1472134060" sldId="345"/>
            <ac:spMk id="83" creationId="{D9267D48-FDFF-4B40-AE3B-C3ED63DA1713}"/>
          </ac:spMkLst>
        </pc:spChg>
        <pc:spChg chg="del">
          <ac:chgData name="VILLALBA Juan-Carlos" userId="414ace9e-c5df-41bf-8b5b-d0ea91b69152" providerId="ADAL" clId="{640014FA-0571-42BD-8EEC-1558A6E275B3}" dt="2020-09-17T10:46:26.103" v="2410" actId="478"/>
          <ac:spMkLst>
            <pc:docMk/>
            <pc:sldMk cId="1472134060" sldId="345"/>
            <ac:spMk id="85" creationId="{425257C3-A1DF-4CA7-832C-48868EF35F47}"/>
          </ac:spMkLst>
        </pc:spChg>
        <pc:spChg chg="del">
          <ac:chgData name="VILLALBA Juan-Carlos" userId="414ace9e-c5df-41bf-8b5b-d0ea91b69152" providerId="ADAL" clId="{640014FA-0571-42BD-8EEC-1558A6E275B3}" dt="2020-09-17T10:46:26.103" v="2410" actId="478"/>
          <ac:spMkLst>
            <pc:docMk/>
            <pc:sldMk cId="1472134060" sldId="345"/>
            <ac:spMk id="90" creationId="{40DAF36E-4E05-470F-BBC2-2C02F09AD0DC}"/>
          </ac:spMkLst>
        </pc:spChg>
        <pc:spChg chg="mod">
          <ac:chgData name="VILLALBA Juan-Carlos" userId="414ace9e-c5df-41bf-8b5b-d0ea91b69152" providerId="ADAL" clId="{640014FA-0571-42BD-8EEC-1558A6E275B3}" dt="2020-09-17T11:04:15.056" v="3208" actId="20577"/>
          <ac:spMkLst>
            <pc:docMk/>
            <pc:sldMk cId="1472134060" sldId="345"/>
            <ac:spMk id="93" creationId="{61985EDA-BC6E-4234-8682-A4F5A58D548B}"/>
          </ac:spMkLst>
        </pc:spChg>
        <pc:spChg chg="del">
          <ac:chgData name="VILLALBA Juan-Carlos" userId="414ace9e-c5df-41bf-8b5b-d0ea91b69152" providerId="ADAL" clId="{640014FA-0571-42BD-8EEC-1558A6E275B3}" dt="2020-09-17T10:46:38.397" v="2413" actId="478"/>
          <ac:spMkLst>
            <pc:docMk/>
            <pc:sldMk cId="1472134060" sldId="345"/>
            <ac:spMk id="95" creationId="{F9CC7A7C-B67F-452A-B710-F1FA733F455B}"/>
          </ac:spMkLst>
        </pc:spChg>
        <pc:spChg chg="del">
          <ac:chgData name="VILLALBA Juan-Carlos" userId="414ace9e-c5df-41bf-8b5b-d0ea91b69152" providerId="ADAL" clId="{640014FA-0571-42BD-8EEC-1558A6E275B3}" dt="2020-09-17T10:46:26.103" v="2410" actId="478"/>
          <ac:spMkLst>
            <pc:docMk/>
            <pc:sldMk cId="1472134060" sldId="345"/>
            <ac:spMk id="97" creationId="{F8A9197F-BA02-45EF-B980-0AB86F349777}"/>
          </ac:spMkLst>
        </pc:spChg>
        <pc:spChg chg="del">
          <ac:chgData name="VILLALBA Juan-Carlos" userId="414ace9e-c5df-41bf-8b5b-d0ea91b69152" providerId="ADAL" clId="{640014FA-0571-42BD-8EEC-1558A6E275B3}" dt="2020-09-17T10:46:38.397" v="2413" actId="478"/>
          <ac:spMkLst>
            <pc:docMk/>
            <pc:sldMk cId="1472134060" sldId="345"/>
            <ac:spMk id="105" creationId="{E6100A4D-F6F5-4E63-92B8-44F1A9ACF97C}"/>
          </ac:spMkLst>
        </pc:spChg>
        <pc:spChg chg="del">
          <ac:chgData name="VILLALBA Juan-Carlos" userId="414ace9e-c5df-41bf-8b5b-d0ea91b69152" providerId="ADAL" clId="{640014FA-0571-42BD-8EEC-1558A6E275B3}" dt="2020-09-17T10:46:26.103" v="2410" actId="478"/>
          <ac:spMkLst>
            <pc:docMk/>
            <pc:sldMk cId="1472134060" sldId="345"/>
            <ac:spMk id="106" creationId="{F891F136-EC7A-4FA5-84F8-9EBF596F32BD}"/>
          </ac:spMkLst>
        </pc:spChg>
        <pc:spChg chg="del">
          <ac:chgData name="VILLALBA Juan-Carlos" userId="414ace9e-c5df-41bf-8b5b-d0ea91b69152" providerId="ADAL" clId="{640014FA-0571-42BD-8EEC-1558A6E275B3}" dt="2020-09-17T10:46:26.103" v="2410" actId="478"/>
          <ac:spMkLst>
            <pc:docMk/>
            <pc:sldMk cId="1472134060" sldId="345"/>
            <ac:spMk id="107" creationId="{F992465D-DF19-404C-8F88-99B52FEC9912}"/>
          </ac:spMkLst>
        </pc:spChg>
        <pc:spChg chg="del">
          <ac:chgData name="VILLALBA Juan-Carlos" userId="414ace9e-c5df-41bf-8b5b-d0ea91b69152" providerId="ADAL" clId="{640014FA-0571-42BD-8EEC-1558A6E275B3}" dt="2020-09-17T10:46:26.103" v="2410" actId="478"/>
          <ac:spMkLst>
            <pc:docMk/>
            <pc:sldMk cId="1472134060" sldId="345"/>
            <ac:spMk id="108" creationId="{FAD8A484-8A8C-46AF-8A36-1F26372A6B99}"/>
          </ac:spMkLst>
        </pc:spChg>
        <pc:spChg chg="del">
          <ac:chgData name="VILLALBA Juan-Carlos" userId="414ace9e-c5df-41bf-8b5b-d0ea91b69152" providerId="ADAL" clId="{640014FA-0571-42BD-8EEC-1558A6E275B3}" dt="2020-09-17T10:46:26.103" v="2410" actId="478"/>
          <ac:spMkLst>
            <pc:docMk/>
            <pc:sldMk cId="1472134060" sldId="345"/>
            <ac:spMk id="109" creationId="{4C14AD69-4F50-44CD-B59B-C5445743FAE1}"/>
          </ac:spMkLst>
        </pc:spChg>
        <pc:spChg chg="del">
          <ac:chgData name="VILLALBA Juan-Carlos" userId="414ace9e-c5df-41bf-8b5b-d0ea91b69152" providerId="ADAL" clId="{640014FA-0571-42BD-8EEC-1558A6E275B3}" dt="2020-09-17T10:46:26.103" v="2410" actId="478"/>
          <ac:spMkLst>
            <pc:docMk/>
            <pc:sldMk cId="1472134060" sldId="345"/>
            <ac:spMk id="110" creationId="{6AB2705A-2203-4622-8D06-26D5B11B814F}"/>
          </ac:spMkLst>
        </pc:spChg>
        <pc:spChg chg="del">
          <ac:chgData name="VILLALBA Juan-Carlos" userId="414ace9e-c5df-41bf-8b5b-d0ea91b69152" providerId="ADAL" clId="{640014FA-0571-42BD-8EEC-1558A6E275B3}" dt="2020-09-17T10:46:38.397" v="2413" actId="478"/>
          <ac:spMkLst>
            <pc:docMk/>
            <pc:sldMk cId="1472134060" sldId="345"/>
            <ac:spMk id="111" creationId="{41D1A99A-894B-4449-B23E-8380FE8834B3}"/>
          </ac:spMkLst>
        </pc:spChg>
        <pc:spChg chg="del">
          <ac:chgData name="VILLALBA Juan-Carlos" userId="414ace9e-c5df-41bf-8b5b-d0ea91b69152" providerId="ADAL" clId="{640014FA-0571-42BD-8EEC-1558A6E275B3}" dt="2020-09-17T10:46:26.103" v="2410" actId="478"/>
          <ac:spMkLst>
            <pc:docMk/>
            <pc:sldMk cId="1472134060" sldId="345"/>
            <ac:spMk id="113" creationId="{2CDFF4F1-9F64-4164-8A3C-8C1E0678453B}"/>
          </ac:spMkLst>
        </pc:spChg>
        <pc:spChg chg="add mod">
          <ac:chgData name="VILLALBA Juan-Carlos" userId="414ace9e-c5df-41bf-8b5b-d0ea91b69152" providerId="ADAL" clId="{640014FA-0571-42BD-8EEC-1558A6E275B3}" dt="2020-09-17T11:04:23.516" v="3210" actId="1036"/>
          <ac:spMkLst>
            <pc:docMk/>
            <pc:sldMk cId="1472134060" sldId="345"/>
            <ac:spMk id="126" creationId="{88FEA8EA-B38B-4380-A279-E403BB6E7484}"/>
          </ac:spMkLst>
        </pc:spChg>
        <pc:grpChg chg="del">
          <ac:chgData name="VILLALBA Juan-Carlos" userId="414ace9e-c5df-41bf-8b5b-d0ea91b69152" providerId="ADAL" clId="{640014FA-0571-42BD-8EEC-1558A6E275B3}" dt="2020-09-17T10:46:26.103" v="2410" actId="478"/>
          <ac:grpSpMkLst>
            <pc:docMk/>
            <pc:sldMk cId="1472134060" sldId="345"/>
            <ac:grpSpMk id="4" creationId="{DCEB93BE-98D2-4D64-8073-F8958D3D06D0}"/>
          </ac:grpSpMkLst>
        </pc:grpChg>
        <pc:grpChg chg="del">
          <ac:chgData name="VILLALBA Juan-Carlos" userId="414ace9e-c5df-41bf-8b5b-d0ea91b69152" providerId="ADAL" clId="{640014FA-0571-42BD-8EEC-1558A6E275B3}" dt="2020-09-17T10:46:26.103" v="2410" actId="478"/>
          <ac:grpSpMkLst>
            <pc:docMk/>
            <pc:sldMk cId="1472134060" sldId="345"/>
            <ac:grpSpMk id="9" creationId="{CECE364A-AFE9-425A-8222-D47384D0AEA2}"/>
          </ac:grpSpMkLst>
        </pc:grpChg>
        <pc:grpChg chg="del">
          <ac:chgData name="VILLALBA Juan-Carlos" userId="414ace9e-c5df-41bf-8b5b-d0ea91b69152" providerId="ADAL" clId="{640014FA-0571-42BD-8EEC-1558A6E275B3}" dt="2020-09-17T10:46:43.017" v="2414" actId="478"/>
          <ac:grpSpMkLst>
            <pc:docMk/>
            <pc:sldMk cId="1472134060" sldId="345"/>
            <ac:grpSpMk id="35" creationId="{64004EFA-FE65-48CE-980D-7BCEC0778146}"/>
          </ac:grpSpMkLst>
        </pc:grpChg>
        <pc:grpChg chg="del">
          <ac:chgData name="VILLALBA Juan-Carlos" userId="414ace9e-c5df-41bf-8b5b-d0ea91b69152" providerId="ADAL" clId="{640014FA-0571-42BD-8EEC-1558A6E275B3}" dt="2020-09-17T10:46:26.103" v="2410" actId="478"/>
          <ac:grpSpMkLst>
            <pc:docMk/>
            <pc:sldMk cId="1472134060" sldId="345"/>
            <ac:grpSpMk id="51" creationId="{0B23505C-FB9D-4D44-805C-201232B8A489}"/>
          </ac:grpSpMkLst>
        </pc:grpChg>
        <pc:grpChg chg="del">
          <ac:chgData name="VILLALBA Juan-Carlos" userId="414ace9e-c5df-41bf-8b5b-d0ea91b69152" providerId="ADAL" clId="{640014FA-0571-42BD-8EEC-1558A6E275B3}" dt="2020-09-17T10:46:26.103" v="2410" actId="478"/>
          <ac:grpSpMkLst>
            <pc:docMk/>
            <pc:sldMk cId="1472134060" sldId="345"/>
            <ac:grpSpMk id="52" creationId="{AB16EC82-EE1B-4F2A-9F69-E3768F302A53}"/>
          </ac:grpSpMkLst>
        </pc:grpChg>
        <pc:grpChg chg="del">
          <ac:chgData name="VILLALBA Juan-Carlos" userId="414ace9e-c5df-41bf-8b5b-d0ea91b69152" providerId="ADAL" clId="{640014FA-0571-42BD-8EEC-1558A6E275B3}" dt="2020-09-17T10:46:38.397" v="2413" actId="478"/>
          <ac:grpSpMkLst>
            <pc:docMk/>
            <pc:sldMk cId="1472134060" sldId="345"/>
            <ac:grpSpMk id="54" creationId="{C960A18E-937E-4D50-BE50-529F2DF5EC0C}"/>
          </ac:grpSpMkLst>
        </pc:grpChg>
        <pc:grpChg chg="del">
          <ac:chgData name="VILLALBA Juan-Carlos" userId="414ace9e-c5df-41bf-8b5b-d0ea91b69152" providerId="ADAL" clId="{640014FA-0571-42BD-8EEC-1558A6E275B3}" dt="2020-09-17T10:46:26.103" v="2410" actId="478"/>
          <ac:grpSpMkLst>
            <pc:docMk/>
            <pc:sldMk cId="1472134060" sldId="345"/>
            <ac:grpSpMk id="55" creationId="{A3F7FEF7-D75A-448E-BF65-38B78779E2FF}"/>
          </ac:grpSpMkLst>
        </pc:grpChg>
        <pc:grpChg chg="add mod">
          <ac:chgData name="VILLALBA Juan-Carlos" userId="414ace9e-c5df-41bf-8b5b-d0ea91b69152" providerId="ADAL" clId="{640014FA-0571-42BD-8EEC-1558A6E275B3}" dt="2020-09-17T10:47:35.560" v="2442" actId="1076"/>
          <ac:grpSpMkLst>
            <pc:docMk/>
            <pc:sldMk cId="1472134060" sldId="345"/>
            <ac:grpSpMk id="88" creationId="{C2D10FAD-D709-4743-A6C9-4E6242177DB2}"/>
          </ac:grpSpMkLst>
        </pc:grpChg>
        <pc:grpChg chg="mod">
          <ac:chgData name="VILLALBA Juan-Carlos" userId="414ace9e-c5df-41bf-8b5b-d0ea91b69152" providerId="ADAL" clId="{640014FA-0571-42BD-8EEC-1558A6E275B3}" dt="2020-09-17T10:47:35.560" v="2442" actId="1076"/>
          <ac:grpSpMkLst>
            <pc:docMk/>
            <pc:sldMk cId="1472134060" sldId="345"/>
            <ac:grpSpMk id="92" creationId="{19595B39-0412-4A35-8168-3931C13F146B}"/>
          </ac:grpSpMkLst>
        </pc:grpChg>
        <pc:grpChg chg="del">
          <ac:chgData name="VILLALBA Juan-Carlos" userId="414ace9e-c5df-41bf-8b5b-d0ea91b69152" providerId="ADAL" clId="{640014FA-0571-42BD-8EEC-1558A6E275B3}" dt="2020-09-17T10:46:26.103" v="2410" actId="478"/>
          <ac:grpSpMkLst>
            <pc:docMk/>
            <pc:sldMk cId="1472134060" sldId="345"/>
            <ac:grpSpMk id="114" creationId="{7AF4C11C-0F18-4EDA-A52C-E07362B38149}"/>
          </ac:grpSpMkLst>
        </pc:grpChg>
        <pc:grpChg chg="add mod">
          <ac:chgData name="VILLALBA Juan-Carlos" userId="414ace9e-c5df-41bf-8b5b-d0ea91b69152" providerId="ADAL" clId="{640014FA-0571-42BD-8EEC-1558A6E275B3}" dt="2020-09-17T11:04:23.516" v="3210" actId="1036"/>
          <ac:grpSpMkLst>
            <pc:docMk/>
            <pc:sldMk cId="1472134060" sldId="345"/>
            <ac:grpSpMk id="120" creationId="{C2DA6A4B-1D52-4C9D-BA22-D5BC3DBAC3DE}"/>
          </ac:grpSpMkLst>
        </pc:grpChg>
        <pc:grpChg chg="mod">
          <ac:chgData name="VILLALBA Juan-Carlos" userId="414ace9e-c5df-41bf-8b5b-d0ea91b69152" providerId="ADAL" clId="{640014FA-0571-42BD-8EEC-1558A6E275B3}" dt="2020-09-17T11:04:23.516" v="3210" actId="1036"/>
          <ac:grpSpMkLst>
            <pc:docMk/>
            <pc:sldMk cId="1472134060" sldId="345"/>
            <ac:grpSpMk id="121" creationId="{9EC6A333-56EC-4FC9-A71D-8F263D4E9953}"/>
          </ac:grpSpMkLst>
        </pc:grpChg>
        <pc:graphicFrameChg chg="add mod modGraphic">
          <ac:chgData name="VILLALBA Juan-Carlos" userId="414ace9e-c5df-41bf-8b5b-d0ea91b69152" providerId="ADAL" clId="{640014FA-0571-42BD-8EEC-1558A6E275B3}" dt="2020-09-17T11:04:23.516" v="3210" actId="1036"/>
          <ac:graphicFrameMkLst>
            <pc:docMk/>
            <pc:sldMk cId="1472134060" sldId="345"/>
            <ac:graphicFrameMk id="2" creationId="{DE59E2D9-C7C4-43A0-8FFF-79B2EA7B4A12}"/>
          </ac:graphicFrameMkLst>
        </pc:graphicFrameChg>
        <pc:picChg chg="del">
          <ac:chgData name="VILLALBA Juan-Carlos" userId="414ace9e-c5df-41bf-8b5b-d0ea91b69152" providerId="ADAL" clId="{640014FA-0571-42BD-8EEC-1558A6E275B3}" dt="2020-09-17T10:46:26.103" v="2410" actId="478"/>
          <ac:picMkLst>
            <pc:docMk/>
            <pc:sldMk cId="1472134060" sldId="345"/>
            <ac:picMk id="1048" creationId="{9D5E963E-84F5-4FBE-A02A-790E070A4918}"/>
          </ac:picMkLst>
        </pc:picChg>
        <pc:cxnChg chg="del">
          <ac:chgData name="VILLALBA Juan-Carlos" userId="414ace9e-c5df-41bf-8b5b-d0ea91b69152" providerId="ADAL" clId="{640014FA-0571-42BD-8EEC-1558A6E275B3}" dt="2020-09-17T10:46:26.103" v="2410" actId="478"/>
          <ac:cxnSpMkLst>
            <pc:docMk/>
            <pc:sldMk cId="1472134060" sldId="345"/>
            <ac:cxnSpMk id="63" creationId="{2835A9ED-00B0-4415-8F97-E3285613C6F2}"/>
          </ac:cxnSpMkLst>
        </pc:cxnChg>
        <pc:cxnChg chg="del">
          <ac:chgData name="VILLALBA Juan-Carlos" userId="414ace9e-c5df-41bf-8b5b-d0ea91b69152" providerId="ADAL" clId="{640014FA-0571-42BD-8EEC-1558A6E275B3}" dt="2020-09-17T10:46:38.397" v="2413" actId="478"/>
          <ac:cxnSpMkLst>
            <pc:docMk/>
            <pc:sldMk cId="1472134060" sldId="345"/>
            <ac:cxnSpMk id="94" creationId="{D84F35F4-B549-42CD-B4CD-DC188D5259E4}"/>
          </ac:cxnSpMkLst>
        </pc:cxnChg>
        <pc:cxnChg chg="del">
          <ac:chgData name="VILLALBA Juan-Carlos" userId="414ace9e-c5df-41bf-8b5b-d0ea91b69152" providerId="ADAL" clId="{640014FA-0571-42BD-8EEC-1558A6E275B3}" dt="2020-09-17T10:46:26.103" v="2410" actId="478"/>
          <ac:cxnSpMkLst>
            <pc:docMk/>
            <pc:sldMk cId="1472134060" sldId="345"/>
            <ac:cxnSpMk id="96" creationId="{F92210C0-F4D5-4826-B1B0-E4C09A378ED4}"/>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17/09/2020</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‹Nº›</a:t>
            </a:fld>
            <a:endParaRPr lang="fr-FR" dirty="0"/>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8" Type="http://schemas.openxmlformats.org/officeDocument/2006/relationships/hyperlink" Target="https://twitter.com/Alstom" TargetMode="External"/><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hyperlink" Target="https://www.facebook.com/ALSTOM/" TargetMode="External"/><Relationship Id="rId1" Type="http://schemas.openxmlformats.org/officeDocument/2006/relationships/slideMaster" Target="../slideMasters/slideMaster1.xml"/><Relationship Id="rId6" Type="http://schemas.openxmlformats.org/officeDocument/2006/relationships/hyperlink" Target="https://www.instagram.com/alstom" TargetMode="External"/><Relationship Id="rId11" Type="http://schemas.openxmlformats.org/officeDocument/2006/relationships/image" Target="../media/image3.png"/><Relationship Id="rId5" Type="http://schemas.openxmlformats.org/officeDocument/2006/relationships/image" Target="../media/image8.png"/><Relationship Id="rId10" Type="http://schemas.openxmlformats.org/officeDocument/2006/relationships/hyperlink" Target="http://www.alstom.com/" TargetMode="External"/><Relationship Id="rId4" Type="http://schemas.openxmlformats.org/officeDocument/2006/relationships/hyperlink" Target="https://www.linkedin.com/company/alstom/" TargetMode="External"/><Relationship Id="rId9"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_generic_red_v1">
    <p:spTree>
      <p:nvGrpSpPr>
        <p:cNvPr id="1" name=""/>
        <p:cNvGrpSpPr/>
        <p:nvPr/>
      </p:nvGrpSpPr>
      <p:grpSpPr>
        <a:xfrm>
          <a:off x="0" y="0"/>
          <a:ext cx="0" cy="0"/>
          <a:chOff x="0" y="0"/>
          <a:chExt cx="0" cy="0"/>
        </a:xfrm>
      </p:grpSpPr>
      <p:grpSp>
        <p:nvGrpSpPr>
          <p:cNvPr id="14" name="Groupe 13"/>
          <p:cNvGrpSpPr/>
          <p:nvPr userDrawn="1"/>
        </p:nvGrpSpPr>
        <p:grpSpPr>
          <a:xfrm>
            <a:off x="1835956" y="713700"/>
            <a:ext cx="8518500" cy="4860000"/>
            <a:chOff x="306000" y="713700"/>
            <a:chExt cx="8518500" cy="4860000"/>
          </a:xfrm>
        </p:grpSpPr>
        <p:sp>
          <p:nvSpPr>
            <p:cNvPr id="15" name="Forme libre 14"/>
            <p:cNvSpPr/>
            <p:nvPr userDrawn="1"/>
          </p:nvSpPr>
          <p:spPr bwMode="gray">
            <a:xfrm>
              <a:off x="306000" y="713700"/>
              <a:ext cx="4257000" cy="4860000"/>
            </a:xfrm>
            <a:custGeom>
              <a:avLst/>
              <a:gdLst>
                <a:gd name="connsiteX0" fmla="*/ 2430000 w 4257000"/>
                <a:gd name="connsiteY0" fmla="*/ 0 h 4860000"/>
                <a:gd name="connsiteX1" fmla="*/ 3152608 w 4257000"/>
                <a:gd name="connsiteY1" fmla="*/ 109248 h 4860000"/>
                <a:gd name="connsiteX2" fmla="*/ 3375866 w 4257000"/>
                <a:gd name="connsiteY2" fmla="*/ 190962 h 4860000"/>
                <a:gd name="connsiteX3" fmla="*/ 3588282 w 4257000"/>
                <a:gd name="connsiteY3" fmla="*/ 293288 h 4860000"/>
                <a:gd name="connsiteX4" fmla="*/ 3698050 w 4257000"/>
                <a:gd name="connsiteY4" fmla="*/ 359974 h 4860000"/>
                <a:gd name="connsiteX5" fmla="*/ 3788636 w 4257000"/>
                <a:gd name="connsiteY5" fmla="*/ 415006 h 4860000"/>
                <a:gd name="connsiteX6" fmla="*/ 3878887 w 4257000"/>
                <a:gd name="connsiteY6" fmla="*/ 482494 h 4860000"/>
                <a:gd name="connsiteX7" fmla="*/ 3975706 w 4257000"/>
                <a:gd name="connsiteY7" fmla="*/ 554894 h 4860000"/>
                <a:gd name="connsiteX8" fmla="*/ 4055153 w 4257000"/>
                <a:gd name="connsiteY8" fmla="*/ 627100 h 4860000"/>
                <a:gd name="connsiteX9" fmla="*/ 4148270 w 4257000"/>
                <a:gd name="connsiteY9" fmla="*/ 711731 h 4860000"/>
                <a:gd name="connsiteX10" fmla="*/ 4257000 w 4257000"/>
                <a:gd name="connsiteY10" fmla="*/ 831364 h 4860000"/>
                <a:gd name="connsiteX11" fmla="*/ 4208894 w 4257000"/>
                <a:gd name="connsiteY11" fmla="*/ 884294 h 4860000"/>
                <a:gd name="connsiteX12" fmla="*/ 3654000 w 4257000"/>
                <a:gd name="connsiteY12" fmla="*/ 2430000 h 4860000"/>
                <a:gd name="connsiteX13" fmla="*/ 4208894 w 4257000"/>
                <a:gd name="connsiteY13" fmla="*/ 3975706 h 4860000"/>
                <a:gd name="connsiteX14" fmla="*/ 4257000 w 4257000"/>
                <a:gd name="connsiteY14" fmla="*/ 4028636 h 4860000"/>
                <a:gd name="connsiteX15" fmla="*/ 4148270 w 4257000"/>
                <a:gd name="connsiteY15" fmla="*/ 4148270 h 4860000"/>
                <a:gd name="connsiteX16" fmla="*/ 2430000 w 4257000"/>
                <a:gd name="connsiteY16" fmla="*/ 4860000 h 4860000"/>
                <a:gd name="connsiteX17" fmla="*/ 0 w 4257000"/>
                <a:gd name="connsiteY17" fmla="*/ 2430000 h 4860000"/>
                <a:gd name="connsiteX18" fmla="*/ 2430000 w 4257000"/>
                <a:gd name="connsiteY18" fmla="*/ 0 h 48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57000" h="4860000">
                  <a:moveTo>
                    <a:pt x="2430000" y="0"/>
                  </a:moveTo>
                  <a:cubicBezTo>
                    <a:pt x="2681635" y="0"/>
                    <a:pt x="2924336" y="38248"/>
                    <a:pt x="3152608" y="109248"/>
                  </a:cubicBezTo>
                  <a:cubicBezTo>
                    <a:pt x="3228698" y="132915"/>
                    <a:pt x="3303186" y="160220"/>
                    <a:pt x="3375866" y="190962"/>
                  </a:cubicBezTo>
                  <a:lnTo>
                    <a:pt x="3588282" y="293288"/>
                  </a:lnTo>
                  <a:lnTo>
                    <a:pt x="3698050" y="359974"/>
                  </a:lnTo>
                  <a:lnTo>
                    <a:pt x="3788636" y="415006"/>
                  </a:lnTo>
                  <a:lnTo>
                    <a:pt x="3878887" y="482494"/>
                  </a:lnTo>
                  <a:lnTo>
                    <a:pt x="3975706" y="554894"/>
                  </a:lnTo>
                  <a:lnTo>
                    <a:pt x="4055153" y="627100"/>
                  </a:lnTo>
                  <a:lnTo>
                    <a:pt x="4148270" y="711731"/>
                  </a:lnTo>
                  <a:lnTo>
                    <a:pt x="4257000" y="831364"/>
                  </a:lnTo>
                  <a:lnTo>
                    <a:pt x="4208894" y="884294"/>
                  </a:lnTo>
                  <a:cubicBezTo>
                    <a:pt x="3862240" y="1304342"/>
                    <a:pt x="3654000" y="1842852"/>
                    <a:pt x="3654000" y="2430000"/>
                  </a:cubicBezTo>
                  <a:cubicBezTo>
                    <a:pt x="3654000" y="3017148"/>
                    <a:pt x="3862240" y="3555659"/>
                    <a:pt x="4208894" y="3975706"/>
                  </a:cubicBezTo>
                  <a:lnTo>
                    <a:pt x="4257000" y="4028636"/>
                  </a:lnTo>
                  <a:lnTo>
                    <a:pt x="4148270" y="4148270"/>
                  </a:lnTo>
                  <a:cubicBezTo>
                    <a:pt x="3708526" y="4588013"/>
                    <a:pt x="3101026" y="4860000"/>
                    <a:pt x="2430000" y="4860000"/>
                  </a:cubicBezTo>
                  <a:cubicBezTo>
                    <a:pt x="1087948" y="4860000"/>
                    <a:pt x="0" y="3772052"/>
                    <a:pt x="0" y="2430000"/>
                  </a:cubicBezTo>
                  <a:cubicBezTo>
                    <a:pt x="0" y="1087948"/>
                    <a:pt x="1087948" y="0"/>
                    <a:pt x="2430000" y="0"/>
                  </a:cubicBez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16" name="Ellipse 15">
              <a:extLst>
                <a:ext uri="{FF2B5EF4-FFF2-40B4-BE49-F238E27FC236}">
                  <a16:creationId xmlns:a16="http://schemas.microsoft.com/office/drawing/2014/main" id="{1B78F9F7-2561-40A6-B3B6-97BC76FBCF81}"/>
                </a:ext>
              </a:extLst>
            </p:cNvPr>
            <p:cNvSpPr>
              <a:spLocks noChangeAspect="1"/>
            </p:cNvSpPr>
            <p:nvPr userDrawn="1"/>
          </p:nvSpPr>
          <p:spPr bwMode="gray">
            <a:xfrm>
              <a:off x="3964500" y="713700"/>
              <a:ext cx="4860000" cy="4860000"/>
            </a:xfrm>
            <a:prstGeom prst="ellipse">
              <a:avLst/>
            </a:prstGeom>
            <a:solidFill>
              <a:schemeClr val="accent1"/>
            </a:solidFill>
            <a:ln w="1016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pic>
        <p:nvPicPr>
          <p:cNvPr id="18" name="Imag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980312" y="5769260"/>
            <a:ext cx="2229788" cy="792000"/>
          </a:xfrm>
          <a:prstGeom prst="rect">
            <a:avLst/>
          </a:prstGeom>
        </p:spPr>
      </p:pic>
      <p:sp>
        <p:nvSpPr>
          <p:cNvPr id="3" name="Sous-titre 2"/>
          <p:cNvSpPr>
            <a:spLocks noGrp="1"/>
          </p:cNvSpPr>
          <p:nvPr>
            <p:ph type="subTitle" idx="1" hasCustomPrompt="1"/>
          </p:nvPr>
        </p:nvSpPr>
        <p:spPr bwMode="gray">
          <a:xfrm>
            <a:off x="6192008" y="3142708"/>
            <a:ext cx="4140000" cy="574324"/>
          </a:xfrm>
          <a:prstGeom prst="rect">
            <a:avLst/>
          </a:prstGeom>
        </p:spPr>
        <p:txBody>
          <a:bodyPr anchor="t" anchorCtr="0">
            <a:normAutofit/>
          </a:bodyPr>
          <a:lstStyle>
            <a:lvl1pPr marL="0" indent="0" algn="l">
              <a:spcBef>
                <a:spcPts val="0"/>
              </a:spcBef>
              <a:buFont typeface="Arial" pitchFamily="34" charset="0"/>
              <a:buNone/>
              <a:defRPr sz="2000" b="0">
                <a:solidFill>
                  <a:schemeClr val="bg1"/>
                </a:solidFill>
              </a:defRPr>
            </a:lvl1pPr>
            <a:lvl2pPr marL="0" indent="0" algn="l">
              <a:buFont typeface="Arial" pitchFamily="34" charset="0"/>
              <a:buNone/>
              <a:defRPr sz="18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insert speaker name</a:t>
            </a:r>
          </a:p>
        </p:txBody>
      </p:sp>
      <p:sp>
        <p:nvSpPr>
          <p:cNvPr id="2" name="Espace réservé de la date 1"/>
          <p:cNvSpPr>
            <a:spLocks noGrp="1"/>
          </p:cNvSpPr>
          <p:nvPr>
            <p:ph type="dt" sz="half" idx="10"/>
          </p:nvPr>
        </p:nvSpPr>
        <p:spPr bwMode="gray">
          <a:xfrm>
            <a:off x="0" y="6678000"/>
            <a:ext cx="240000" cy="180000"/>
          </a:xfrm>
          <a:ln>
            <a:solidFill>
              <a:schemeClr val="accent1">
                <a:shade val="50000"/>
                <a:alpha val="0"/>
              </a:schemeClr>
            </a:solidFill>
          </a:ln>
        </p:spPr>
        <p:txBody>
          <a:bodyPr/>
          <a:lstStyle/>
          <a:p>
            <a:pPr algn="l"/>
            <a:r>
              <a:rPr lang="en-GB" noProof="0"/>
              <a:t>Date</a:t>
            </a:r>
          </a:p>
        </p:txBody>
      </p:sp>
      <p:sp>
        <p:nvSpPr>
          <p:cNvPr id="8" name="Espace réservé du pied de page 7"/>
          <p:cNvSpPr>
            <a:spLocks noGrp="1"/>
          </p:cNvSpPr>
          <p:nvPr>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a:t>Title of the presentation on three lines - Lorem impsum dolor sit amet consectetuer adipiscing elit, sed diam nonummy</a:t>
            </a:r>
          </a:p>
        </p:txBody>
      </p:sp>
      <p:sp>
        <p:nvSpPr>
          <p:cNvPr id="9" name="Espace réservé du numéro de diapositive 8"/>
          <p:cNvSpPr>
            <a:spLocks noGrp="1"/>
          </p:cNvSpPr>
          <p:nvPr>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‹Nº›</a:t>
            </a:fld>
            <a:endParaRPr lang="en-GB" noProof="0"/>
          </a:p>
        </p:txBody>
      </p:sp>
      <p:sp>
        <p:nvSpPr>
          <p:cNvPr id="12" name="Titre 11"/>
          <p:cNvSpPr>
            <a:spLocks noGrp="1"/>
          </p:cNvSpPr>
          <p:nvPr>
            <p:ph type="title" hasCustomPrompt="1"/>
          </p:nvPr>
        </p:nvSpPr>
        <p:spPr bwMode="gray">
          <a:xfrm>
            <a:off x="6192008" y="1484784"/>
            <a:ext cx="4140000" cy="1490400"/>
          </a:xfrm>
        </p:spPr>
        <p:txBody>
          <a:bodyPr anchor="b" anchorCtr="0">
            <a:normAutofit/>
          </a:bodyPr>
          <a:lstStyle>
            <a:lvl1pPr>
              <a:lnSpc>
                <a:spcPct val="100000"/>
              </a:lnSpc>
              <a:defRPr sz="2800" b="1">
                <a:solidFill>
                  <a:schemeClr val="bg1"/>
                </a:solidFill>
              </a:defRPr>
            </a:lvl1pPr>
          </a:lstStyle>
          <a:p>
            <a:r>
              <a:rPr lang="en-GB" noProof="0"/>
              <a:t>Click to insert presentation title</a:t>
            </a:r>
          </a:p>
        </p:txBody>
      </p:sp>
      <p:sp>
        <p:nvSpPr>
          <p:cNvPr id="17" name="Espace réservé du texte 6"/>
          <p:cNvSpPr>
            <a:spLocks noGrp="1"/>
          </p:cNvSpPr>
          <p:nvPr>
            <p:ph type="body" sz="quarter" idx="14" hasCustomPrompt="1"/>
          </p:nvPr>
        </p:nvSpPr>
        <p:spPr bwMode="gray">
          <a:xfrm>
            <a:off x="6192008" y="3717513"/>
            <a:ext cx="4140000" cy="1107018"/>
          </a:xfrm>
        </p:spPr>
        <p:txBody>
          <a:bodyPr>
            <a:normAutofit/>
          </a:bodyPr>
          <a:lstStyle>
            <a:lvl1pPr marL="0" indent="0">
              <a:spcBef>
                <a:spcPts val="0"/>
              </a:spcBef>
              <a:buNone/>
              <a:defRPr sz="1800">
                <a:solidFill>
                  <a:schemeClr val="bg1"/>
                </a:solidFill>
              </a:defRPr>
            </a:lvl1pPr>
            <a:lvl2pPr marL="0" indent="0">
              <a:buNone/>
              <a:defRPr sz="1800"/>
            </a:lvl2pPr>
            <a:lvl3pPr marL="0" indent="0">
              <a:buNone/>
              <a:defRPr sz="1800"/>
            </a:lvl3pPr>
            <a:lvl4pPr marL="0" indent="0">
              <a:buNone/>
              <a:defRPr sz="1800"/>
            </a:lvl4pPr>
            <a:lvl5pPr marL="0" indent="0">
              <a:buNone/>
              <a:defRPr sz="1800"/>
            </a:lvl5pPr>
          </a:lstStyle>
          <a:p>
            <a:pPr lvl="0"/>
            <a:r>
              <a:rPr lang="en-GB" noProof="0"/>
              <a:t>Click to insert date</a:t>
            </a:r>
          </a:p>
        </p:txBody>
      </p:sp>
      <p:sp>
        <p:nvSpPr>
          <p:cNvPr id="20" name="ZoneTexte 19"/>
          <p:cNvSpPr txBox="1"/>
          <p:nvPr userDrawn="1"/>
        </p:nvSpPr>
        <p:spPr bwMode="gray">
          <a:xfrm>
            <a:off x="-1752872" y="0"/>
            <a:ext cx="1464162" cy="830997"/>
          </a:xfrm>
          <a:prstGeom prst="rect">
            <a:avLst/>
          </a:prstGeom>
          <a:solidFill>
            <a:schemeClr val="bg1"/>
          </a:solidFill>
          <a:ln w="28575">
            <a:solidFill>
              <a:schemeClr val="tx1"/>
            </a:solidFill>
            <a:bevel/>
          </a:ln>
        </p:spPr>
        <p:txBody>
          <a:bodyPr wrap="square" rtlCol="0">
            <a:spAutoFit/>
          </a:bodyPr>
          <a:lstStyle/>
          <a:p>
            <a:r>
              <a:rPr lang="en-GB" sz="800" b="0" noProof="0"/>
              <a:t>More cover slides are available on www.partners.alstom.com (in the section “Graphic guidelines and templates / PowerPoint templates”)</a:t>
            </a:r>
          </a:p>
        </p:txBody>
      </p:sp>
    </p:spTree>
    <p:extLst>
      <p:ext uri="{BB962C8B-B14F-4D97-AF65-F5344CB8AC3E}">
        <p14:creationId xmlns:p14="http://schemas.microsoft.com/office/powerpoint/2010/main" val="365792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_2_columns">
    <p:spTree>
      <p:nvGrpSpPr>
        <p:cNvPr id="1" name=""/>
        <p:cNvGrpSpPr/>
        <p:nvPr/>
      </p:nvGrpSpPr>
      <p:grpSpPr>
        <a:xfrm>
          <a:off x="0" y="0"/>
          <a:ext cx="0" cy="0"/>
          <a:chOff x="0" y="0"/>
          <a:chExt cx="0" cy="0"/>
        </a:xfrm>
      </p:grpSpPr>
      <p:sp>
        <p:nvSpPr>
          <p:cNvPr id="6" name="Rectangle 5"/>
          <p:cNvSpPr/>
          <p:nvPr userDrawn="1"/>
        </p:nvSpPr>
        <p:spPr bwMode="gray">
          <a:xfrm>
            <a:off x="0" y="0"/>
            <a:ext cx="2880000" cy="144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a:p>
        </p:txBody>
      </p:sp>
      <p:sp>
        <p:nvSpPr>
          <p:cNvPr id="31" name="Espace réservé du texte 8"/>
          <p:cNvSpPr>
            <a:spLocks noGrp="1"/>
          </p:cNvSpPr>
          <p:nvPr>
            <p:ph type="body" sz="quarter" idx="18" hasCustomPrompt="1"/>
          </p:nvPr>
        </p:nvSpPr>
        <p:spPr bwMode="gray">
          <a:xfrm>
            <a:off x="792000" y="1998661"/>
            <a:ext cx="10605600" cy="4202113"/>
          </a:xfrm>
        </p:spPr>
        <p:txBody>
          <a:bodyPr numCol="2" spcCol="360000"/>
          <a:lstStyle>
            <a:lvl1pPr marL="361950" indent="-361950">
              <a:spcBef>
                <a:spcPts val="2400"/>
              </a:spcBef>
              <a:buClr>
                <a:schemeClr val="accent1"/>
              </a:buClr>
              <a:buSzPct val="100000"/>
              <a:buFont typeface="+mj-lt"/>
              <a:buAutoNum type="arabicPeriod"/>
              <a:tabLst>
                <a:tab pos="3676650" algn="r"/>
              </a:tabLst>
              <a:defRPr/>
            </a:lvl1pPr>
            <a:lvl2pPr marL="368300" indent="0">
              <a:buNone/>
              <a:tabLst>
                <a:tab pos="3676650" algn="r"/>
              </a:tabLst>
              <a:defRPr>
                <a:solidFill>
                  <a:schemeClr val="accent4"/>
                </a:solidFill>
              </a:defRPr>
            </a:lvl2pPr>
          </a:lstStyle>
          <a:p>
            <a:pPr lvl="0"/>
            <a:r>
              <a:rPr lang="en-GB" noProof="0" dirty="0"/>
              <a:t>Text level 1</a:t>
            </a:r>
          </a:p>
          <a:p>
            <a:pPr lvl="1"/>
            <a:r>
              <a:rPr lang="en-GB" noProof="0" dirty="0"/>
              <a:t>Text level 2</a:t>
            </a:r>
          </a:p>
        </p:txBody>
      </p:sp>
      <p:sp>
        <p:nvSpPr>
          <p:cNvPr id="3" name="Espace réservé de la date 2"/>
          <p:cNvSpPr>
            <a:spLocks noGrp="1"/>
          </p:cNvSpPr>
          <p:nvPr>
            <p:ph type="dt" sz="half" idx="10"/>
          </p:nvPr>
        </p:nvSpPr>
        <p:spPr bwMode="gray"/>
        <p:txBody>
          <a:bodyPr/>
          <a:lstStyle/>
          <a:p>
            <a:pPr algn="l"/>
            <a:r>
              <a:rPr lang="en-GB" noProof="0"/>
              <a:t>Date</a:t>
            </a:r>
          </a:p>
        </p:txBody>
      </p:sp>
      <p:sp>
        <p:nvSpPr>
          <p:cNvPr id="4" name="Espace réservé du pied de page 3"/>
          <p:cNvSpPr>
            <a:spLocks noGrp="1"/>
          </p:cNvSpPr>
          <p:nvPr>
            <p:ph type="ftr" sz="quarter" idx="11"/>
          </p:nvPr>
        </p:nvSpPr>
        <p:spPr bwMode="gray"/>
        <p:txBody>
          <a:bodyPr/>
          <a:lstStyle/>
          <a:p>
            <a:r>
              <a:rPr lang="en-GB" noProof="0"/>
              <a:t>Title of the presentation on three lines - Lorem impsum dolor sit amet consectetuer adipiscing elit, sed diam nonummy</a:t>
            </a:r>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en-GB" noProof="0" smtClean="0"/>
              <a:pPr/>
              <a:t>‹Nº›</a:t>
            </a:fld>
            <a:endParaRPr lang="en-GB" noProof="0"/>
          </a:p>
        </p:txBody>
      </p:sp>
      <p:sp>
        <p:nvSpPr>
          <p:cNvPr id="20" name="Titre 19"/>
          <p:cNvSpPr>
            <a:spLocks noGrp="1"/>
          </p:cNvSpPr>
          <p:nvPr>
            <p:ph type="title" hasCustomPrompt="1"/>
          </p:nvPr>
        </p:nvSpPr>
        <p:spPr bwMode="gray">
          <a:xfrm>
            <a:off x="792000" y="741258"/>
            <a:ext cx="10605600" cy="770400"/>
          </a:xfrm>
        </p:spPr>
        <p:txBody>
          <a:bodyPr>
            <a:noAutofit/>
          </a:bodyPr>
          <a:lstStyle>
            <a:lvl1pPr>
              <a:lnSpc>
                <a:spcPct val="100000"/>
              </a:lnSpc>
              <a:defRPr sz="4400" b="0" baseline="0"/>
            </a:lvl1pPr>
          </a:lstStyle>
          <a:p>
            <a:r>
              <a:rPr lang="en-GB" noProof="0" dirty="0"/>
              <a:t>Agenda</a:t>
            </a:r>
          </a:p>
        </p:txBody>
      </p:sp>
      <p:cxnSp>
        <p:nvCxnSpPr>
          <p:cNvPr id="9" name="Connecteur droit 8"/>
          <p:cNvCxnSpPr/>
          <p:nvPr userDrawn="1"/>
        </p:nvCxnSpPr>
        <p:spPr bwMode="gray">
          <a:xfrm>
            <a:off x="792000" y="1556792"/>
            <a:ext cx="97200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34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14" name="Rectangle 13"/>
          <p:cNvSpPr/>
          <p:nvPr userDrawn="1"/>
        </p:nvSpPr>
        <p:spPr bwMode="gray">
          <a:xfrm>
            <a:off x="1354" y="0"/>
            <a:ext cx="12190647" cy="61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a:p>
        </p:txBody>
      </p:sp>
      <p:sp>
        <p:nvSpPr>
          <p:cNvPr id="15" name="Rectangle à coins arrondis 14"/>
          <p:cNvSpPr/>
          <p:nvPr userDrawn="1"/>
        </p:nvSpPr>
        <p:spPr bwMode="gray">
          <a:xfrm>
            <a:off x="719403" y="1512162"/>
            <a:ext cx="10968000" cy="3312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a:p>
        </p:txBody>
      </p:sp>
      <p:sp>
        <p:nvSpPr>
          <p:cNvPr id="3" name="Espace réservé de la date 2"/>
          <p:cNvSpPr>
            <a:spLocks noGrp="1"/>
          </p:cNvSpPr>
          <p:nvPr>
            <p:ph type="dt" sz="half" idx="10"/>
          </p:nvPr>
        </p:nvSpPr>
        <p:spPr bwMode="gray"/>
        <p:txBody>
          <a:bodyPr/>
          <a:lstStyle/>
          <a:p>
            <a:pPr algn="l"/>
            <a:r>
              <a:rPr lang="en-GB" noProof="0"/>
              <a:t>Date</a:t>
            </a:r>
          </a:p>
        </p:txBody>
      </p:sp>
      <p:sp>
        <p:nvSpPr>
          <p:cNvPr id="4" name="Espace réservé du pied de page 3"/>
          <p:cNvSpPr>
            <a:spLocks noGrp="1"/>
          </p:cNvSpPr>
          <p:nvPr>
            <p:ph type="ftr" sz="quarter" idx="11"/>
          </p:nvPr>
        </p:nvSpPr>
        <p:spPr bwMode="gray"/>
        <p:txBody>
          <a:bodyPr/>
          <a:lstStyle/>
          <a:p>
            <a:r>
              <a:rPr lang="en-GB" noProof="0"/>
              <a:t>Title of the presentation on three lines - Lorem impsum dolor sit amet consectetuer adipiscing elit, sed diam nonummy</a:t>
            </a:r>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en-GB" noProof="0" smtClean="0"/>
              <a:pPr/>
              <a:t>‹Nº›</a:t>
            </a:fld>
            <a:endParaRPr lang="en-GB" noProof="0"/>
          </a:p>
        </p:txBody>
      </p:sp>
      <p:sp>
        <p:nvSpPr>
          <p:cNvPr id="7" name="Titre 6"/>
          <p:cNvSpPr>
            <a:spLocks noGrp="1"/>
          </p:cNvSpPr>
          <p:nvPr>
            <p:ph type="title" hasCustomPrompt="1"/>
          </p:nvPr>
        </p:nvSpPr>
        <p:spPr bwMode="gray">
          <a:xfrm>
            <a:off x="719403" y="1512162"/>
            <a:ext cx="3312000" cy="3312368"/>
          </a:xfrm>
          <a:prstGeom prst="ellipse">
            <a:avLst/>
          </a:prstGeom>
          <a:solidFill>
            <a:schemeClr val="accent1"/>
          </a:solidFill>
        </p:spPr>
        <p:txBody>
          <a:bodyPr anchor="ctr" anchorCtr="0">
            <a:normAutofit/>
          </a:bodyPr>
          <a:lstStyle>
            <a:lvl1pPr algn="ctr">
              <a:lnSpc>
                <a:spcPct val="100000"/>
              </a:lnSpc>
              <a:defRPr sz="9500">
                <a:solidFill>
                  <a:schemeClr val="bg1"/>
                </a:solidFill>
              </a:defRPr>
            </a:lvl1pPr>
          </a:lstStyle>
          <a:p>
            <a:r>
              <a:rPr lang="en-GB" noProof="0"/>
              <a:t>00</a:t>
            </a:r>
          </a:p>
        </p:txBody>
      </p:sp>
      <p:sp>
        <p:nvSpPr>
          <p:cNvPr id="9" name="Espace réservé du texte 8"/>
          <p:cNvSpPr>
            <a:spLocks noGrp="1"/>
          </p:cNvSpPr>
          <p:nvPr>
            <p:ph type="body" sz="quarter" idx="13" hasCustomPrompt="1"/>
          </p:nvPr>
        </p:nvSpPr>
        <p:spPr bwMode="gray">
          <a:xfrm>
            <a:off x="4680000" y="2182484"/>
            <a:ext cx="6132132" cy="1998000"/>
          </a:xfrm>
        </p:spPr>
        <p:txBody>
          <a:bodyPr anchor="ctr" anchorCtr="0">
            <a:normAutofit/>
          </a:bodyPr>
          <a:lstStyle>
            <a:lvl1pPr marL="0" indent="0">
              <a:lnSpc>
                <a:spcPct val="80000"/>
              </a:lnSpc>
              <a:buNone/>
              <a:defRPr sz="2800">
                <a:solidFill>
                  <a:schemeClr val="bg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Title of chapter</a:t>
            </a:r>
          </a:p>
        </p:txBody>
      </p:sp>
    </p:spTree>
    <p:extLst>
      <p:ext uri="{BB962C8B-B14F-4D97-AF65-F5344CB8AC3E}">
        <p14:creationId xmlns:p14="http://schemas.microsoft.com/office/powerpoint/2010/main" val="1600164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_subtitle">
    <p:spTree>
      <p:nvGrpSpPr>
        <p:cNvPr id="1" name=""/>
        <p:cNvGrpSpPr/>
        <p:nvPr/>
      </p:nvGrpSpPr>
      <p:grpSpPr>
        <a:xfrm>
          <a:off x="0" y="0"/>
          <a:ext cx="0" cy="0"/>
          <a:chOff x="0" y="0"/>
          <a:chExt cx="0" cy="0"/>
        </a:xfrm>
      </p:grpSpPr>
      <p:sp>
        <p:nvSpPr>
          <p:cNvPr id="12" name="Rectangle 11"/>
          <p:cNvSpPr/>
          <p:nvPr userDrawn="1"/>
        </p:nvSpPr>
        <p:spPr bwMode="gray">
          <a:xfrm>
            <a:off x="1354" y="0"/>
            <a:ext cx="12190647" cy="61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a:p>
        </p:txBody>
      </p:sp>
      <p:sp>
        <p:nvSpPr>
          <p:cNvPr id="13" name="Rectangle à coins arrondis 12"/>
          <p:cNvSpPr/>
          <p:nvPr userDrawn="1"/>
        </p:nvSpPr>
        <p:spPr bwMode="gray">
          <a:xfrm>
            <a:off x="719403" y="1512162"/>
            <a:ext cx="10968000" cy="3312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a:p>
        </p:txBody>
      </p:sp>
      <p:sp>
        <p:nvSpPr>
          <p:cNvPr id="3" name="Espace réservé de la date 2"/>
          <p:cNvSpPr>
            <a:spLocks noGrp="1"/>
          </p:cNvSpPr>
          <p:nvPr>
            <p:ph type="dt" sz="half" idx="10"/>
          </p:nvPr>
        </p:nvSpPr>
        <p:spPr bwMode="gray"/>
        <p:txBody>
          <a:bodyPr/>
          <a:lstStyle/>
          <a:p>
            <a:pPr algn="l"/>
            <a:r>
              <a:rPr lang="en-GB" noProof="0"/>
              <a:t>Date</a:t>
            </a:r>
          </a:p>
        </p:txBody>
      </p:sp>
      <p:sp>
        <p:nvSpPr>
          <p:cNvPr id="4" name="Espace réservé du pied de page 3"/>
          <p:cNvSpPr>
            <a:spLocks noGrp="1"/>
          </p:cNvSpPr>
          <p:nvPr>
            <p:ph type="ftr" sz="quarter" idx="11"/>
          </p:nvPr>
        </p:nvSpPr>
        <p:spPr bwMode="gray"/>
        <p:txBody>
          <a:bodyPr/>
          <a:lstStyle/>
          <a:p>
            <a:r>
              <a:rPr lang="en-GB" noProof="0"/>
              <a:t>Title of the presentation on three lines - Lorem impsum dolor sit amet consectetuer adipiscing elit, sed diam nonummy</a:t>
            </a:r>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en-GB" noProof="0" smtClean="0"/>
              <a:pPr/>
              <a:t>‹Nº›</a:t>
            </a:fld>
            <a:endParaRPr lang="en-GB" noProof="0"/>
          </a:p>
        </p:txBody>
      </p:sp>
      <p:sp>
        <p:nvSpPr>
          <p:cNvPr id="7" name="Titre 6"/>
          <p:cNvSpPr>
            <a:spLocks noGrp="1"/>
          </p:cNvSpPr>
          <p:nvPr>
            <p:ph type="title" hasCustomPrompt="1"/>
          </p:nvPr>
        </p:nvSpPr>
        <p:spPr bwMode="gray">
          <a:xfrm>
            <a:off x="719403" y="1512162"/>
            <a:ext cx="3312000" cy="3312368"/>
          </a:xfrm>
          <a:prstGeom prst="ellipse">
            <a:avLst/>
          </a:prstGeom>
          <a:solidFill>
            <a:schemeClr val="accent1"/>
          </a:solidFill>
        </p:spPr>
        <p:txBody>
          <a:bodyPr anchor="ctr" anchorCtr="0">
            <a:normAutofit/>
          </a:bodyPr>
          <a:lstStyle>
            <a:lvl1pPr algn="ctr">
              <a:lnSpc>
                <a:spcPct val="100000"/>
              </a:lnSpc>
              <a:defRPr sz="9500">
                <a:solidFill>
                  <a:schemeClr val="bg1"/>
                </a:solidFill>
              </a:defRPr>
            </a:lvl1pPr>
          </a:lstStyle>
          <a:p>
            <a:r>
              <a:rPr lang="en-GB" noProof="0"/>
              <a:t>00</a:t>
            </a:r>
          </a:p>
        </p:txBody>
      </p:sp>
      <p:sp>
        <p:nvSpPr>
          <p:cNvPr id="9" name="Espace réservé du texte 8"/>
          <p:cNvSpPr>
            <a:spLocks noGrp="1"/>
          </p:cNvSpPr>
          <p:nvPr>
            <p:ph type="body" sz="quarter" idx="13" hasCustomPrompt="1"/>
          </p:nvPr>
        </p:nvSpPr>
        <p:spPr bwMode="gray">
          <a:xfrm>
            <a:off x="4680000" y="1736813"/>
            <a:ext cx="6228000" cy="1541443"/>
          </a:xfrm>
        </p:spPr>
        <p:txBody>
          <a:bodyPr anchor="b" anchorCtr="0">
            <a:normAutofit/>
          </a:bodyPr>
          <a:lstStyle>
            <a:lvl1pPr marL="0" indent="0">
              <a:lnSpc>
                <a:spcPct val="80000"/>
              </a:lnSpc>
              <a:buNone/>
              <a:defRPr sz="2800">
                <a:solidFill>
                  <a:schemeClr val="bg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Title of chapter</a:t>
            </a:r>
          </a:p>
        </p:txBody>
      </p:sp>
      <p:sp>
        <p:nvSpPr>
          <p:cNvPr id="10" name="Espace réservé du texte 8"/>
          <p:cNvSpPr>
            <a:spLocks noGrp="1"/>
          </p:cNvSpPr>
          <p:nvPr>
            <p:ph type="body" sz="quarter" idx="14" hasCustomPrompt="1"/>
          </p:nvPr>
        </p:nvSpPr>
        <p:spPr bwMode="gray">
          <a:xfrm>
            <a:off x="4680000" y="3681028"/>
            <a:ext cx="6228000" cy="972108"/>
          </a:xfrm>
        </p:spPr>
        <p:txBody>
          <a:bodyPr anchor="t" anchorCtr="0">
            <a:normAutofit/>
          </a:bodyPr>
          <a:lstStyle>
            <a:lvl1pPr marL="0" indent="0">
              <a:lnSpc>
                <a:spcPct val="85000"/>
              </a:lnSpc>
              <a:spcBef>
                <a:spcPts val="0"/>
              </a:spcBef>
              <a:buNone/>
              <a:defRPr sz="1400" baseline="0">
                <a:solidFill>
                  <a:schemeClr val="bg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a:t>Subtitle of chapter</a:t>
            </a:r>
          </a:p>
        </p:txBody>
      </p:sp>
      <p:cxnSp>
        <p:nvCxnSpPr>
          <p:cNvPr id="11" name="Connecteur droit 10"/>
          <p:cNvCxnSpPr/>
          <p:nvPr userDrawn="1"/>
        </p:nvCxnSpPr>
        <p:spPr bwMode="gray">
          <a:xfrm>
            <a:off x="4680000" y="3454878"/>
            <a:ext cx="1296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92000" y="1484784"/>
            <a:ext cx="10605600" cy="4715991"/>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4" name="Titre 3"/>
          <p:cNvSpPr>
            <a:spLocks noGrp="1"/>
          </p:cNvSpPr>
          <p:nvPr>
            <p:ph type="title" hasCustomPrompt="1"/>
          </p:nvPr>
        </p:nvSpPr>
        <p:spPr bwMode="gray">
          <a:xfrm>
            <a:off x="792000" y="557645"/>
            <a:ext cx="10605600" cy="648000"/>
          </a:xfrm>
        </p:spPr>
        <p:txBody>
          <a:bodyPr/>
          <a:lstStyle>
            <a:lvl1pPr>
              <a:defRPr>
                <a:solidFill>
                  <a:schemeClr val="accent3"/>
                </a:solidFill>
              </a:defRPr>
            </a:lvl1pPr>
          </a:lstStyle>
          <a:p>
            <a:r>
              <a:rPr lang="en-GB" noProof="0"/>
              <a:t>Title</a:t>
            </a:r>
          </a:p>
        </p:txBody>
      </p:sp>
      <p:sp>
        <p:nvSpPr>
          <p:cNvPr id="2" name="Espace réservé de la date 1"/>
          <p:cNvSpPr>
            <a:spLocks noGrp="1"/>
          </p:cNvSpPr>
          <p:nvPr>
            <p:ph type="dt" sz="half" idx="14"/>
          </p:nvPr>
        </p:nvSpPr>
        <p:spPr bwMode="gray"/>
        <p:txBody>
          <a:bodyPr/>
          <a:lstStyle/>
          <a:p>
            <a:pPr algn="l"/>
            <a:r>
              <a:rPr lang="en-GB" noProof="0"/>
              <a:t>Date</a:t>
            </a:r>
          </a:p>
        </p:txBody>
      </p:sp>
      <p:sp>
        <p:nvSpPr>
          <p:cNvPr id="5" name="Espace réservé du pied de page 4"/>
          <p:cNvSpPr>
            <a:spLocks noGrp="1"/>
          </p:cNvSpPr>
          <p:nvPr>
            <p:ph type="ftr" sz="quarter" idx="15"/>
          </p:nvPr>
        </p:nvSpPr>
        <p:spPr bwMode="gray"/>
        <p:txBody>
          <a:bodyPr/>
          <a:lstStyle/>
          <a:p>
            <a:r>
              <a:rPr lang="en-GB" noProof="0"/>
              <a:t>Title of the presentation on three lines - Lorem impsum dolor sit amet consectetuer adipiscing elit, sed diam nonummy</a:t>
            </a:r>
          </a:p>
        </p:txBody>
      </p:sp>
      <p:sp>
        <p:nvSpPr>
          <p:cNvPr id="6" name="Espace réservé du numéro de diapositive 5"/>
          <p:cNvSpPr>
            <a:spLocks noGrp="1"/>
          </p:cNvSpPr>
          <p:nvPr>
            <p:ph type="sldNum" sz="quarter" idx="16"/>
          </p:nvPr>
        </p:nvSpPr>
        <p:spPr bwMode="gray"/>
        <p:txBody>
          <a:bodyPr/>
          <a:lstStyle/>
          <a:p>
            <a:fld id="{733122C9-A0B9-462F-8757-0847AD287B63}" type="slidenum">
              <a:rPr lang="en-GB" noProof="0" smtClean="0"/>
              <a:pPr/>
              <a:t>‹Nº›</a:t>
            </a:fld>
            <a:endParaRPr lang="en-GB" noProof="0"/>
          </a:p>
        </p:txBody>
      </p:sp>
    </p:spTree>
    <p:extLst>
      <p:ext uri="{BB962C8B-B14F-4D97-AF65-F5344CB8AC3E}">
        <p14:creationId xmlns:p14="http://schemas.microsoft.com/office/powerpoint/2010/main" val="1299633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s_subtitle">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12"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4" name="Titre 3"/>
          <p:cNvSpPr>
            <a:spLocks noGrp="1"/>
          </p:cNvSpPr>
          <p:nvPr>
            <p:ph type="title" hasCustomPrompt="1"/>
          </p:nvPr>
        </p:nvSpPr>
        <p:spPr bwMode="gray">
          <a:xfrm>
            <a:off x="792000" y="557645"/>
            <a:ext cx="10605600" cy="648000"/>
          </a:xfrm>
        </p:spPr>
        <p:txBody>
          <a:bodyPr/>
          <a:lstStyle>
            <a:lvl1pPr>
              <a:defRPr>
                <a:solidFill>
                  <a:schemeClr val="accent3"/>
                </a:solidFill>
              </a:defRPr>
            </a:lvl1pPr>
          </a:lstStyle>
          <a:p>
            <a:r>
              <a:rPr lang="en-GB" noProof="0"/>
              <a:t>Title</a:t>
            </a:r>
          </a:p>
        </p:txBody>
      </p:sp>
      <p:sp>
        <p:nvSpPr>
          <p:cNvPr id="2" name="Espace réservé de la date 1"/>
          <p:cNvSpPr>
            <a:spLocks noGrp="1"/>
          </p:cNvSpPr>
          <p:nvPr>
            <p:ph type="dt" sz="half" idx="14"/>
          </p:nvPr>
        </p:nvSpPr>
        <p:spPr bwMode="gray"/>
        <p:txBody>
          <a:bodyPr/>
          <a:lstStyle/>
          <a:p>
            <a:pPr algn="l"/>
            <a:r>
              <a:rPr lang="en-GB" noProof="0"/>
              <a:t>Date</a:t>
            </a:r>
          </a:p>
        </p:txBody>
      </p:sp>
      <p:sp>
        <p:nvSpPr>
          <p:cNvPr id="5" name="Espace réservé du pied de page 4"/>
          <p:cNvSpPr>
            <a:spLocks noGrp="1"/>
          </p:cNvSpPr>
          <p:nvPr>
            <p:ph type="ftr" sz="quarter" idx="15"/>
          </p:nvPr>
        </p:nvSpPr>
        <p:spPr bwMode="gray"/>
        <p:txBody>
          <a:bodyPr/>
          <a:lstStyle/>
          <a:p>
            <a:r>
              <a:rPr lang="en-GB" noProof="0"/>
              <a:t>Title of the presentation on three lines - Lorem impsum dolor sit amet consectetuer adipiscing elit, sed diam nonummy</a:t>
            </a:r>
          </a:p>
        </p:txBody>
      </p:sp>
      <p:sp>
        <p:nvSpPr>
          <p:cNvPr id="6" name="Espace réservé du numéro de diapositive 5"/>
          <p:cNvSpPr>
            <a:spLocks noGrp="1"/>
          </p:cNvSpPr>
          <p:nvPr>
            <p:ph type="sldNum" sz="quarter" idx="16"/>
          </p:nvPr>
        </p:nvSpPr>
        <p:spPr bwMode="gray"/>
        <p:txBody>
          <a:bodyPr/>
          <a:lstStyle/>
          <a:p>
            <a:fld id="{733122C9-A0B9-462F-8757-0847AD287B63}" type="slidenum">
              <a:rPr lang="en-GB" noProof="0" smtClean="0"/>
              <a:pPr/>
              <a:t>‹Nº›</a:t>
            </a:fld>
            <a:endParaRPr lang="en-GB" noProof="0"/>
          </a:p>
        </p:txBody>
      </p:sp>
    </p:spTree>
    <p:extLst>
      <p:ext uri="{BB962C8B-B14F-4D97-AF65-F5344CB8AC3E}">
        <p14:creationId xmlns:p14="http://schemas.microsoft.com/office/powerpoint/2010/main" val="366112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tents">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92000" y="1483200"/>
            <a:ext cx="4800000" cy="4717575"/>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7" name="Espace réservé de la date 6"/>
          <p:cNvSpPr>
            <a:spLocks noGrp="1"/>
          </p:cNvSpPr>
          <p:nvPr>
            <p:ph type="dt" sz="half" idx="10"/>
          </p:nvPr>
        </p:nvSpPr>
        <p:spPr bwMode="gray"/>
        <p:txBody>
          <a:bodyPr/>
          <a:lstStyle/>
          <a:p>
            <a:pPr algn="l"/>
            <a:r>
              <a:rPr lang="en-GB" noProof="0"/>
              <a:t>Date</a:t>
            </a:r>
          </a:p>
        </p:txBody>
      </p:sp>
      <p:sp>
        <p:nvSpPr>
          <p:cNvPr id="8" name="Espace réservé du pied de page 7"/>
          <p:cNvSpPr>
            <a:spLocks noGrp="1"/>
          </p:cNvSpPr>
          <p:nvPr>
            <p:ph type="ftr" sz="quarter" idx="11"/>
          </p:nvPr>
        </p:nvSpPr>
        <p:spPr bwMode="gray"/>
        <p:txBody>
          <a:bodyPr/>
          <a:lstStyle/>
          <a:p>
            <a:r>
              <a:rPr lang="en-GB" noProof="0"/>
              <a:t>Title of the presentation on three lines - Lorem impsum dolor sit amet consectetuer adipiscing elit, sed diam nonummy</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a:p>
        </p:txBody>
      </p:sp>
      <p:sp>
        <p:nvSpPr>
          <p:cNvPr id="10" name="Espace réservé du contenu 2"/>
          <p:cNvSpPr>
            <a:spLocks noGrp="1"/>
          </p:cNvSpPr>
          <p:nvPr>
            <p:ph idx="14" hasCustomPrompt="1"/>
          </p:nvPr>
        </p:nvSpPr>
        <p:spPr bwMode="gray">
          <a:xfrm>
            <a:off x="6597600" y="1483200"/>
            <a:ext cx="4800000" cy="4717575"/>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2" name="Titre 1"/>
          <p:cNvSpPr>
            <a:spLocks noGrp="1"/>
          </p:cNvSpPr>
          <p:nvPr>
            <p:ph type="title" hasCustomPrompt="1"/>
          </p:nvPr>
        </p:nvSpPr>
        <p:spPr>
          <a:xfrm>
            <a:off x="792000" y="557645"/>
            <a:ext cx="10605600" cy="648000"/>
          </a:xfrm>
        </p:spPr>
        <p:txBody>
          <a:bodyPr/>
          <a:lstStyle>
            <a:lvl1pPr>
              <a:defRPr/>
            </a:lvl1pPr>
          </a:lstStyle>
          <a:p>
            <a:r>
              <a:rPr lang="en-GB" noProof="0"/>
              <a:t>Title</a:t>
            </a:r>
          </a:p>
        </p:txBody>
      </p:sp>
    </p:spTree>
    <p:extLst>
      <p:ext uri="{BB962C8B-B14F-4D97-AF65-F5344CB8AC3E}">
        <p14:creationId xmlns:p14="http://schemas.microsoft.com/office/powerpoint/2010/main" val="1055982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ontents_subtitle">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92000" y="2019320"/>
            <a:ext cx="4800000" cy="4181455"/>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7" name="Espace réservé de la date 6"/>
          <p:cNvSpPr>
            <a:spLocks noGrp="1"/>
          </p:cNvSpPr>
          <p:nvPr>
            <p:ph type="dt" sz="half" idx="10"/>
          </p:nvPr>
        </p:nvSpPr>
        <p:spPr bwMode="gray"/>
        <p:txBody>
          <a:bodyPr/>
          <a:lstStyle/>
          <a:p>
            <a:pPr algn="l"/>
            <a:r>
              <a:rPr lang="en-GB" noProof="0"/>
              <a:t>Date</a:t>
            </a:r>
          </a:p>
        </p:txBody>
      </p:sp>
      <p:sp>
        <p:nvSpPr>
          <p:cNvPr id="8" name="Espace réservé du pied de page 7"/>
          <p:cNvSpPr>
            <a:spLocks noGrp="1"/>
          </p:cNvSpPr>
          <p:nvPr>
            <p:ph type="ftr" sz="quarter" idx="11"/>
          </p:nvPr>
        </p:nvSpPr>
        <p:spPr bwMode="gray"/>
        <p:txBody>
          <a:bodyPr/>
          <a:lstStyle/>
          <a:p>
            <a:r>
              <a:rPr lang="en-GB" noProof="0"/>
              <a:t>Title of the presentation on three lines - Lorem impsum dolor sit amet consectetuer adipiscing elit, sed diam nonummy</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a:p>
        </p:txBody>
      </p:sp>
      <p:sp>
        <p:nvSpPr>
          <p:cNvPr id="12"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4" name="Titre 3"/>
          <p:cNvSpPr>
            <a:spLocks noGrp="1"/>
          </p:cNvSpPr>
          <p:nvPr>
            <p:ph type="title" hasCustomPrompt="1"/>
          </p:nvPr>
        </p:nvSpPr>
        <p:spPr bwMode="gray">
          <a:xfrm>
            <a:off x="792000" y="557645"/>
            <a:ext cx="10605600" cy="648000"/>
          </a:xfrm>
        </p:spPr>
        <p:txBody>
          <a:bodyPr/>
          <a:lstStyle>
            <a:lvl1pPr>
              <a:defRPr>
                <a:solidFill>
                  <a:schemeClr val="accent3"/>
                </a:solidFill>
              </a:defRPr>
            </a:lvl1pPr>
          </a:lstStyle>
          <a:p>
            <a:r>
              <a:rPr lang="en-GB" noProof="0"/>
              <a:t>Title</a:t>
            </a:r>
          </a:p>
        </p:txBody>
      </p:sp>
      <p:sp>
        <p:nvSpPr>
          <p:cNvPr id="10" name="Espace réservé du contenu 2"/>
          <p:cNvSpPr>
            <a:spLocks noGrp="1"/>
          </p:cNvSpPr>
          <p:nvPr>
            <p:ph idx="14" hasCustomPrompt="1"/>
          </p:nvPr>
        </p:nvSpPr>
        <p:spPr bwMode="gray">
          <a:xfrm>
            <a:off x="6597600" y="2019320"/>
            <a:ext cx="4800000" cy="4181455"/>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Tree>
    <p:extLst>
      <p:ext uri="{BB962C8B-B14F-4D97-AF65-F5344CB8AC3E}">
        <p14:creationId xmlns:p14="http://schemas.microsoft.com/office/powerpoint/2010/main" val="1128614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_conclusion">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92000" y="1483200"/>
            <a:ext cx="10605600" cy="3888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7" name="Espace réservé de la date 6"/>
          <p:cNvSpPr>
            <a:spLocks noGrp="1"/>
          </p:cNvSpPr>
          <p:nvPr>
            <p:ph type="dt" sz="half" idx="10"/>
          </p:nvPr>
        </p:nvSpPr>
        <p:spPr bwMode="gray"/>
        <p:txBody>
          <a:bodyPr/>
          <a:lstStyle/>
          <a:p>
            <a:pPr algn="l"/>
            <a:r>
              <a:rPr lang="en-GB" noProof="0"/>
              <a:t>Date</a:t>
            </a:r>
          </a:p>
        </p:txBody>
      </p:sp>
      <p:sp>
        <p:nvSpPr>
          <p:cNvPr id="8" name="Espace réservé du pied de page 7"/>
          <p:cNvSpPr>
            <a:spLocks noGrp="1"/>
          </p:cNvSpPr>
          <p:nvPr>
            <p:ph type="ftr" sz="quarter" idx="11"/>
          </p:nvPr>
        </p:nvSpPr>
        <p:spPr bwMode="gray"/>
        <p:txBody>
          <a:bodyPr/>
          <a:lstStyle/>
          <a:p>
            <a:r>
              <a:rPr lang="en-GB" noProof="0"/>
              <a:t>Title of the presentation on three lines - Lorem impsum dolor sit amet consectetuer adipiscing elit, sed diam nonummy</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a:p>
        </p:txBody>
      </p:sp>
      <p:sp>
        <p:nvSpPr>
          <p:cNvPr id="5" name="Espace réservé du texte 4"/>
          <p:cNvSpPr>
            <a:spLocks noGrp="1"/>
          </p:cNvSpPr>
          <p:nvPr>
            <p:ph type="body" sz="quarter" idx="14" hasCustomPrompt="1"/>
          </p:nvPr>
        </p:nvSpPr>
        <p:spPr bwMode="gray">
          <a:xfrm>
            <a:off x="792000" y="5409084"/>
            <a:ext cx="10605600" cy="684213"/>
          </a:xfrm>
          <a:prstGeom prst="roundRect">
            <a:avLst>
              <a:gd name="adj" fmla="val 50000"/>
            </a:avLst>
          </a:prstGeom>
          <a:solidFill>
            <a:schemeClr val="accent3"/>
          </a:solidFill>
        </p:spPr>
        <p:txBody>
          <a:bodyPr lIns="720000" rIns="720000" anchor="ctr" anchorCtr="0">
            <a:normAutofit/>
          </a:bodyPr>
          <a:lstStyle>
            <a:lvl1pPr marL="0" indent="0" algn="ctr">
              <a:spcBef>
                <a:spcPts val="0"/>
              </a:spcBef>
              <a:buNone/>
              <a:defRPr sz="1800" b="1">
                <a:solidFill>
                  <a:schemeClr val="bg1"/>
                </a:solidFill>
              </a:defRPr>
            </a:lvl1pPr>
          </a:lstStyle>
          <a:p>
            <a:pPr lvl="0"/>
            <a:r>
              <a:rPr lang="en-GB" noProof="0" dirty="0"/>
              <a:t>Conclusion / Key message </a:t>
            </a:r>
          </a:p>
        </p:txBody>
      </p:sp>
      <p:sp>
        <p:nvSpPr>
          <p:cNvPr id="11" name="Espace réservé du texte 4"/>
          <p:cNvSpPr>
            <a:spLocks noGrp="1"/>
          </p:cNvSpPr>
          <p:nvPr>
            <p:ph type="body" sz="quarter" idx="15" hasCustomPrompt="1"/>
          </p:nvPr>
        </p:nvSpPr>
        <p:spPr bwMode="gray">
          <a:xfrm>
            <a:off x="10713600" y="5409084"/>
            <a:ext cx="684000" cy="684213"/>
          </a:xfrm>
          <a:prstGeom prst="roundRect">
            <a:avLst>
              <a:gd name="adj" fmla="val 50000"/>
            </a:avLst>
          </a:prstGeom>
          <a:solidFill>
            <a:schemeClr val="accent1"/>
          </a:solidFill>
        </p:spPr>
        <p:txBody>
          <a:bodyPr anchor="ctr" anchorCtr="0">
            <a:normAutofit/>
          </a:bodyPr>
          <a:lstStyle>
            <a:lvl1pPr marL="0" indent="0" algn="ctr">
              <a:buNone/>
              <a:defRPr sz="1800" b="1" baseline="0">
                <a:solidFill>
                  <a:schemeClr val="tx1">
                    <a:alpha val="0"/>
                  </a:schemeClr>
                </a:solidFill>
              </a:defRPr>
            </a:lvl1pPr>
          </a:lstStyle>
          <a:p>
            <a:pPr lvl="0"/>
            <a:r>
              <a:rPr lang="en-GB" noProof="0"/>
              <a:t> </a:t>
            </a:r>
          </a:p>
        </p:txBody>
      </p:sp>
      <p:sp>
        <p:nvSpPr>
          <p:cNvPr id="4" name="Titre 3"/>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Tree>
    <p:extLst>
      <p:ext uri="{BB962C8B-B14F-4D97-AF65-F5344CB8AC3E}">
        <p14:creationId xmlns:p14="http://schemas.microsoft.com/office/powerpoint/2010/main" val="32614530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s_subtitle_conclusion">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92000" y="2019320"/>
            <a:ext cx="10605600" cy="3348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7" name="Espace réservé de la date 6"/>
          <p:cNvSpPr>
            <a:spLocks noGrp="1"/>
          </p:cNvSpPr>
          <p:nvPr>
            <p:ph type="dt" sz="half" idx="10"/>
          </p:nvPr>
        </p:nvSpPr>
        <p:spPr bwMode="gray"/>
        <p:txBody>
          <a:bodyPr/>
          <a:lstStyle/>
          <a:p>
            <a:pPr algn="l"/>
            <a:r>
              <a:rPr lang="en-GB" noProof="0"/>
              <a:t>Date</a:t>
            </a:r>
          </a:p>
        </p:txBody>
      </p:sp>
      <p:sp>
        <p:nvSpPr>
          <p:cNvPr id="8" name="Espace réservé du pied de page 7"/>
          <p:cNvSpPr>
            <a:spLocks noGrp="1"/>
          </p:cNvSpPr>
          <p:nvPr>
            <p:ph type="ftr" sz="quarter" idx="11"/>
          </p:nvPr>
        </p:nvSpPr>
        <p:spPr bwMode="gray"/>
        <p:txBody>
          <a:bodyPr/>
          <a:lstStyle/>
          <a:p>
            <a:r>
              <a:rPr lang="en-GB" noProof="0"/>
              <a:t>Title of the presentation on three lines - Lorem impsum dolor sit amet consectetuer adipiscing elit, sed diam nonummy</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a:p>
        </p:txBody>
      </p:sp>
      <p:sp>
        <p:nvSpPr>
          <p:cNvPr id="12" name="Espace réservé du texte 11"/>
          <p:cNvSpPr>
            <a:spLocks noGrp="1"/>
          </p:cNvSpPr>
          <p:nvPr>
            <p:ph type="body" sz="quarter" idx="13" hasCustomPrompt="1"/>
          </p:nvPr>
        </p:nvSpPr>
        <p:spPr bwMode="gray">
          <a:xfrm>
            <a:off x="792000" y="1467061"/>
            <a:ext cx="10605600" cy="360000"/>
          </a:xfrm>
        </p:spPr>
        <p:txBody>
          <a:bodyPr>
            <a:norm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5" name="Espace réservé du texte 4"/>
          <p:cNvSpPr>
            <a:spLocks noGrp="1"/>
          </p:cNvSpPr>
          <p:nvPr>
            <p:ph type="body" sz="quarter" idx="14" hasCustomPrompt="1"/>
          </p:nvPr>
        </p:nvSpPr>
        <p:spPr bwMode="gray">
          <a:xfrm>
            <a:off x="792000" y="5409084"/>
            <a:ext cx="10605600" cy="684213"/>
          </a:xfrm>
          <a:prstGeom prst="roundRect">
            <a:avLst>
              <a:gd name="adj" fmla="val 50000"/>
            </a:avLst>
          </a:prstGeom>
          <a:solidFill>
            <a:schemeClr val="accent3"/>
          </a:solidFill>
        </p:spPr>
        <p:txBody>
          <a:bodyPr lIns="720000" rIns="720000" anchor="ctr" anchorCtr="0">
            <a:normAutofit/>
          </a:bodyPr>
          <a:lstStyle>
            <a:lvl1pPr marL="0" indent="0" algn="ctr">
              <a:spcBef>
                <a:spcPts val="0"/>
              </a:spcBef>
              <a:buNone/>
              <a:defRPr sz="1800" b="1">
                <a:solidFill>
                  <a:schemeClr val="bg1"/>
                </a:solidFill>
              </a:defRPr>
            </a:lvl1pPr>
          </a:lstStyle>
          <a:p>
            <a:pPr lvl="0"/>
            <a:r>
              <a:rPr lang="en-GB" noProof="0"/>
              <a:t>Conclusion / Key message </a:t>
            </a:r>
          </a:p>
        </p:txBody>
      </p:sp>
      <p:sp>
        <p:nvSpPr>
          <p:cNvPr id="11" name="Espace réservé du texte 4"/>
          <p:cNvSpPr>
            <a:spLocks noGrp="1"/>
          </p:cNvSpPr>
          <p:nvPr>
            <p:ph type="body" sz="quarter" idx="15" hasCustomPrompt="1"/>
          </p:nvPr>
        </p:nvSpPr>
        <p:spPr bwMode="gray">
          <a:xfrm>
            <a:off x="10713600" y="5409084"/>
            <a:ext cx="684000" cy="684213"/>
          </a:xfrm>
          <a:prstGeom prst="roundRect">
            <a:avLst>
              <a:gd name="adj" fmla="val 50000"/>
            </a:avLst>
          </a:prstGeom>
          <a:solidFill>
            <a:schemeClr val="accent1"/>
          </a:solidFill>
        </p:spPr>
        <p:txBody>
          <a:bodyPr anchor="ctr" anchorCtr="0">
            <a:normAutofit/>
          </a:bodyPr>
          <a:lstStyle>
            <a:lvl1pPr marL="0" indent="0" algn="ctr">
              <a:buNone/>
              <a:defRPr sz="1800" b="1" baseline="0">
                <a:solidFill>
                  <a:schemeClr val="tx1">
                    <a:alpha val="0"/>
                  </a:schemeClr>
                </a:solidFill>
              </a:defRPr>
            </a:lvl1pPr>
          </a:lstStyle>
          <a:p>
            <a:pPr lvl="0"/>
            <a:r>
              <a:rPr lang="en-GB" noProof="0"/>
              <a:t> </a:t>
            </a:r>
          </a:p>
        </p:txBody>
      </p:sp>
      <p:sp>
        <p:nvSpPr>
          <p:cNvPr id="4" name="Titre 3"/>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Tree>
    <p:extLst>
      <p:ext uri="{BB962C8B-B14F-4D97-AF65-F5344CB8AC3E}">
        <p14:creationId xmlns:p14="http://schemas.microsoft.com/office/powerpoint/2010/main" val="1031665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ntents_conclusion">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bwMode="gray"/>
        <p:txBody>
          <a:bodyPr/>
          <a:lstStyle/>
          <a:p>
            <a:pPr algn="l"/>
            <a:r>
              <a:rPr lang="en-GB" noProof="0"/>
              <a:t>Date</a:t>
            </a:r>
          </a:p>
        </p:txBody>
      </p:sp>
      <p:sp>
        <p:nvSpPr>
          <p:cNvPr id="8" name="Espace réservé du pied de page 7"/>
          <p:cNvSpPr>
            <a:spLocks noGrp="1"/>
          </p:cNvSpPr>
          <p:nvPr>
            <p:ph type="ftr" sz="quarter" idx="11"/>
          </p:nvPr>
        </p:nvSpPr>
        <p:spPr bwMode="gray"/>
        <p:txBody>
          <a:bodyPr/>
          <a:lstStyle/>
          <a:p>
            <a:r>
              <a:rPr lang="en-GB" noProof="0"/>
              <a:t>Title of the presentation on three lines - Lorem impsum dolor sit amet consectetuer adipiscing elit, sed diam nonummy</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a:p>
        </p:txBody>
      </p:sp>
      <p:sp>
        <p:nvSpPr>
          <p:cNvPr id="5" name="Espace réservé du texte 4"/>
          <p:cNvSpPr>
            <a:spLocks noGrp="1"/>
          </p:cNvSpPr>
          <p:nvPr>
            <p:ph type="body" sz="quarter" idx="14" hasCustomPrompt="1"/>
          </p:nvPr>
        </p:nvSpPr>
        <p:spPr bwMode="gray">
          <a:xfrm>
            <a:off x="792000" y="5409084"/>
            <a:ext cx="10605600" cy="684213"/>
          </a:xfrm>
          <a:prstGeom prst="roundRect">
            <a:avLst>
              <a:gd name="adj" fmla="val 50000"/>
            </a:avLst>
          </a:prstGeom>
          <a:solidFill>
            <a:schemeClr val="accent3"/>
          </a:solidFill>
        </p:spPr>
        <p:txBody>
          <a:bodyPr lIns="720000" rIns="720000" anchor="ctr" anchorCtr="0">
            <a:normAutofit/>
          </a:bodyPr>
          <a:lstStyle>
            <a:lvl1pPr marL="0" indent="0" algn="ctr">
              <a:spcBef>
                <a:spcPts val="0"/>
              </a:spcBef>
              <a:buNone/>
              <a:defRPr sz="1800" b="1">
                <a:solidFill>
                  <a:schemeClr val="bg1"/>
                </a:solidFill>
              </a:defRPr>
            </a:lvl1pPr>
          </a:lstStyle>
          <a:p>
            <a:pPr lvl="0"/>
            <a:r>
              <a:rPr lang="en-GB" noProof="0" dirty="0"/>
              <a:t>Conclusion / Key message </a:t>
            </a:r>
          </a:p>
        </p:txBody>
      </p:sp>
      <p:sp>
        <p:nvSpPr>
          <p:cNvPr id="11" name="Espace réservé du texte 4"/>
          <p:cNvSpPr>
            <a:spLocks noGrp="1"/>
          </p:cNvSpPr>
          <p:nvPr>
            <p:ph type="body" sz="quarter" idx="15" hasCustomPrompt="1"/>
          </p:nvPr>
        </p:nvSpPr>
        <p:spPr bwMode="gray">
          <a:xfrm>
            <a:off x="10713600" y="5409084"/>
            <a:ext cx="684000" cy="684213"/>
          </a:xfrm>
          <a:prstGeom prst="roundRect">
            <a:avLst>
              <a:gd name="adj" fmla="val 50000"/>
            </a:avLst>
          </a:prstGeom>
          <a:solidFill>
            <a:schemeClr val="accent1"/>
          </a:solidFill>
        </p:spPr>
        <p:txBody>
          <a:bodyPr anchor="ctr" anchorCtr="0">
            <a:normAutofit/>
          </a:bodyPr>
          <a:lstStyle>
            <a:lvl1pPr marL="0" indent="0" algn="ctr">
              <a:buNone/>
              <a:defRPr sz="1800" b="1" baseline="0">
                <a:solidFill>
                  <a:schemeClr val="tx1">
                    <a:alpha val="0"/>
                  </a:schemeClr>
                </a:solidFill>
              </a:defRPr>
            </a:lvl1pPr>
          </a:lstStyle>
          <a:p>
            <a:pPr lvl="0"/>
            <a:r>
              <a:rPr lang="en-GB" noProof="0"/>
              <a:t> </a:t>
            </a:r>
          </a:p>
        </p:txBody>
      </p:sp>
      <p:sp>
        <p:nvSpPr>
          <p:cNvPr id="4" name="Titre 3"/>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10" name="Espace réservé du contenu 2"/>
          <p:cNvSpPr>
            <a:spLocks noGrp="1"/>
          </p:cNvSpPr>
          <p:nvPr>
            <p:ph idx="1" hasCustomPrompt="1"/>
          </p:nvPr>
        </p:nvSpPr>
        <p:spPr bwMode="gray">
          <a:xfrm>
            <a:off x="792000" y="1483199"/>
            <a:ext cx="4800000" cy="3888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12" name="Espace réservé du contenu 2"/>
          <p:cNvSpPr>
            <a:spLocks noGrp="1"/>
          </p:cNvSpPr>
          <p:nvPr>
            <p:ph idx="16" hasCustomPrompt="1"/>
          </p:nvPr>
        </p:nvSpPr>
        <p:spPr bwMode="gray">
          <a:xfrm>
            <a:off x="6597600" y="1483199"/>
            <a:ext cx="4800000" cy="3888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Tree>
    <p:extLst>
      <p:ext uri="{BB962C8B-B14F-4D97-AF65-F5344CB8AC3E}">
        <p14:creationId xmlns:p14="http://schemas.microsoft.com/office/powerpoint/2010/main" val="2548341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_generic_blue_v1">
    <p:spTree>
      <p:nvGrpSpPr>
        <p:cNvPr id="1" name=""/>
        <p:cNvGrpSpPr/>
        <p:nvPr/>
      </p:nvGrpSpPr>
      <p:grpSpPr>
        <a:xfrm>
          <a:off x="0" y="0"/>
          <a:ext cx="0" cy="0"/>
          <a:chOff x="0" y="0"/>
          <a:chExt cx="0" cy="0"/>
        </a:xfrm>
      </p:grpSpPr>
      <p:grpSp>
        <p:nvGrpSpPr>
          <p:cNvPr id="16" name="Groupe 15"/>
          <p:cNvGrpSpPr/>
          <p:nvPr userDrawn="1"/>
        </p:nvGrpSpPr>
        <p:grpSpPr>
          <a:xfrm>
            <a:off x="1835956" y="713700"/>
            <a:ext cx="8518500" cy="4860000"/>
            <a:chOff x="306000" y="713700"/>
            <a:chExt cx="8518500" cy="4860000"/>
          </a:xfrm>
        </p:grpSpPr>
        <p:sp>
          <p:nvSpPr>
            <p:cNvPr id="17" name="Forme libre 16"/>
            <p:cNvSpPr/>
            <p:nvPr userDrawn="1"/>
          </p:nvSpPr>
          <p:spPr bwMode="gray">
            <a:xfrm>
              <a:off x="306000" y="713700"/>
              <a:ext cx="4257000" cy="4860000"/>
            </a:xfrm>
            <a:custGeom>
              <a:avLst/>
              <a:gdLst>
                <a:gd name="connsiteX0" fmla="*/ 2430000 w 4257000"/>
                <a:gd name="connsiteY0" fmla="*/ 0 h 4860000"/>
                <a:gd name="connsiteX1" fmla="*/ 3152608 w 4257000"/>
                <a:gd name="connsiteY1" fmla="*/ 109248 h 4860000"/>
                <a:gd name="connsiteX2" fmla="*/ 3375866 w 4257000"/>
                <a:gd name="connsiteY2" fmla="*/ 190962 h 4860000"/>
                <a:gd name="connsiteX3" fmla="*/ 3588282 w 4257000"/>
                <a:gd name="connsiteY3" fmla="*/ 293288 h 4860000"/>
                <a:gd name="connsiteX4" fmla="*/ 3698050 w 4257000"/>
                <a:gd name="connsiteY4" fmla="*/ 359974 h 4860000"/>
                <a:gd name="connsiteX5" fmla="*/ 3788636 w 4257000"/>
                <a:gd name="connsiteY5" fmla="*/ 415006 h 4860000"/>
                <a:gd name="connsiteX6" fmla="*/ 3878887 w 4257000"/>
                <a:gd name="connsiteY6" fmla="*/ 482494 h 4860000"/>
                <a:gd name="connsiteX7" fmla="*/ 3975706 w 4257000"/>
                <a:gd name="connsiteY7" fmla="*/ 554894 h 4860000"/>
                <a:gd name="connsiteX8" fmla="*/ 4055153 w 4257000"/>
                <a:gd name="connsiteY8" fmla="*/ 627100 h 4860000"/>
                <a:gd name="connsiteX9" fmla="*/ 4148270 w 4257000"/>
                <a:gd name="connsiteY9" fmla="*/ 711731 h 4860000"/>
                <a:gd name="connsiteX10" fmla="*/ 4257000 w 4257000"/>
                <a:gd name="connsiteY10" fmla="*/ 831364 h 4860000"/>
                <a:gd name="connsiteX11" fmla="*/ 4208894 w 4257000"/>
                <a:gd name="connsiteY11" fmla="*/ 884294 h 4860000"/>
                <a:gd name="connsiteX12" fmla="*/ 3654000 w 4257000"/>
                <a:gd name="connsiteY12" fmla="*/ 2430000 h 4860000"/>
                <a:gd name="connsiteX13" fmla="*/ 4208894 w 4257000"/>
                <a:gd name="connsiteY13" fmla="*/ 3975706 h 4860000"/>
                <a:gd name="connsiteX14" fmla="*/ 4257000 w 4257000"/>
                <a:gd name="connsiteY14" fmla="*/ 4028636 h 4860000"/>
                <a:gd name="connsiteX15" fmla="*/ 4148270 w 4257000"/>
                <a:gd name="connsiteY15" fmla="*/ 4148270 h 4860000"/>
                <a:gd name="connsiteX16" fmla="*/ 2430000 w 4257000"/>
                <a:gd name="connsiteY16" fmla="*/ 4860000 h 4860000"/>
                <a:gd name="connsiteX17" fmla="*/ 0 w 4257000"/>
                <a:gd name="connsiteY17" fmla="*/ 2430000 h 4860000"/>
                <a:gd name="connsiteX18" fmla="*/ 2430000 w 4257000"/>
                <a:gd name="connsiteY18" fmla="*/ 0 h 48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57000" h="4860000">
                  <a:moveTo>
                    <a:pt x="2430000" y="0"/>
                  </a:moveTo>
                  <a:cubicBezTo>
                    <a:pt x="2681635" y="0"/>
                    <a:pt x="2924336" y="38248"/>
                    <a:pt x="3152608" y="109248"/>
                  </a:cubicBezTo>
                  <a:cubicBezTo>
                    <a:pt x="3228698" y="132915"/>
                    <a:pt x="3303186" y="160220"/>
                    <a:pt x="3375866" y="190962"/>
                  </a:cubicBezTo>
                  <a:lnTo>
                    <a:pt x="3588282" y="293288"/>
                  </a:lnTo>
                  <a:lnTo>
                    <a:pt x="3698050" y="359974"/>
                  </a:lnTo>
                  <a:lnTo>
                    <a:pt x="3788636" y="415006"/>
                  </a:lnTo>
                  <a:lnTo>
                    <a:pt x="3878887" y="482494"/>
                  </a:lnTo>
                  <a:lnTo>
                    <a:pt x="3975706" y="554894"/>
                  </a:lnTo>
                  <a:lnTo>
                    <a:pt x="4055153" y="627100"/>
                  </a:lnTo>
                  <a:lnTo>
                    <a:pt x="4148270" y="711731"/>
                  </a:lnTo>
                  <a:lnTo>
                    <a:pt x="4257000" y="831364"/>
                  </a:lnTo>
                  <a:lnTo>
                    <a:pt x="4208894" y="884294"/>
                  </a:lnTo>
                  <a:cubicBezTo>
                    <a:pt x="3862240" y="1304342"/>
                    <a:pt x="3654000" y="1842852"/>
                    <a:pt x="3654000" y="2430000"/>
                  </a:cubicBezTo>
                  <a:cubicBezTo>
                    <a:pt x="3654000" y="3017148"/>
                    <a:pt x="3862240" y="3555659"/>
                    <a:pt x="4208894" y="3975706"/>
                  </a:cubicBezTo>
                  <a:lnTo>
                    <a:pt x="4257000" y="4028636"/>
                  </a:lnTo>
                  <a:lnTo>
                    <a:pt x="4148270" y="4148270"/>
                  </a:lnTo>
                  <a:cubicBezTo>
                    <a:pt x="3708526" y="4588013"/>
                    <a:pt x="3101026" y="4860000"/>
                    <a:pt x="2430000" y="4860000"/>
                  </a:cubicBezTo>
                  <a:cubicBezTo>
                    <a:pt x="1087948" y="4860000"/>
                    <a:pt x="0" y="3772052"/>
                    <a:pt x="0" y="2430000"/>
                  </a:cubicBezTo>
                  <a:cubicBezTo>
                    <a:pt x="0" y="1087948"/>
                    <a:pt x="1087948" y="0"/>
                    <a:pt x="2430000" y="0"/>
                  </a:cubicBez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18" name="Ellipse 17">
              <a:extLst>
                <a:ext uri="{FF2B5EF4-FFF2-40B4-BE49-F238E27FC236}">
                  <a16:creationId xmlns:a16="http://schemas.microsoft.com/office/drawing/2014/main" id="{1B78F9F7-2561-40A6-B3B6-97BC76FBCF81}"/>
                </a:ext>
              </a:extLst>
            </p:cNvPr>
            <p:cNvSpPr>
              <a:spLocks noChangeAspect="1"/>
            </p:cNvSpPr>
            <p:nvPr userDrawn="1"/>
          </p:nvSpPr>
          <p:spPr bwMode="gray">
            <a:xfrm>
              <a:off x="3964500" y="713700"/>
              <a:ext cx="4860000" cy="4860000"/>
            </a:xfrm>
            <a:prstGeom prst="ellipse">
              <a:avLst/>
            </a:prstGeom>
            <a:solidFill>
              <a:schemeClr val="accent3"/>
            </a:solidFill>
            <a:ln w="1016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3" name="Sous-titre 2"/>
          <p:cNvSpPr>
            <a:spLocks noGrp="1"/>
          </p:cNvSpPr>
          <p:nvPr>
            <p:ph type="subTitle" idx="1" hasCustomPrompt="1"/>
          </p:nvPr>
        </p:nvSpPr>
        <p:spPr bwMode="gray">
          <a:xfrm>
            <a:off x="6192008" y="3142708"/>
            <a:ext cx="4140000" cy="574324"/>
          </a:xfrm>
          <a:prstGeom prst="rect">
            <a:avLst/>
          </a:prstGeom>
        </p:spPr>
        <p:txBody>
          <a:bodyPr anchor="t" anchorCtr="0">
            <a:normAutofit/>
          </a:bodyPr>
          <a:lstStyle>
            <a:lvl1pPr marL="0" indent="0" algn="l">
              <a:spcBef>
                <a:spcPts val="0"/>
              </a:spcBef>
              <a:buFont typeface="Arial" pitchFamily="34" charset="0"/>
              <a:buNone/>
              <a:defRPr sz="2000" b="0">
                <a:solidFill>
                  <a:schemeClr val="bg1"/>
                </a:solidFill>
              </a:defRPr>
            </a:lvl1pPr>
            <a:lvl2pPr marL="0" indent="0" algn="l">
              <a:buFont typeface="Arial" pitchFamily="34" charset="0"/>
              <a:buNone/>
              <a:defRPr sz="18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insert speaker name</a:t>
            </a:r>
          </a:p>
        </p:txBody>
      </p:sp>
      <p:sp>
        <p:nvSpPr>
          <p:cNvPr id="2" name="Espace réservé de la date 1"/>
          <p:cNvSpPr>
            <a:spLocks noGrp="1"/>
          </p:cNvSpPr>
          <p:nvPr>
            <p:ph type="dt" sz="half" idx="10"/>
          </p:nvPr>
        </p:nvSpPr>
        <p:spPr bwMode="gray">
          <a:xfrm>
            <a:off x="0" y="6678000"/>
            <a:ext cx="240000" cy="180000"/>
          </a:xfrm>
          <a:ln>
            <a:solidFill>
              <a:schemeClr val="accent1">
                <a:shade val="50000"/>
                <a:alpha val="0"/>
              </a:schemeClr>
            </a:solidFill>
          </a:ln>
        </p:spPr>
        <p:txBody>
          <a:bodyPr/>
          <a:lstStyle/>
          <a:p>
            <a:pPr algn="l"/>
            <a:r>
              <a:rPr lang="en-GB" noProof="0"/>
              <a:t>Date</a:t>
            </a:r>
          </a:p>
        </p:txBody>
      </p:sp>
      <p:sp>
        <p:nvSpPr>
          <p:cNvPr id="8" name="Espace réservé du pied de page 7"/>
          <p:cNvSpPr>
            <a:spLocks noGrp="1"/>
          </p:cNvSpPr>
          <p:nvPr>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a:t>Title of the presentation on three lines - Lorem impsum dolor sit amet consectetuer adipiscing elit, sed diam nonummy</a:t>
            </a:r>
          </a:p>
        </p:txBody>
      </p:sp>
      <p:sp>
        <p:nvSpPr>
          <p:cNvPr id="9" name="Espace réservé du numéro de diapositive 8"/>
          <p:cNvSpPr>
            <a:spLocks noGrp="1"/>
          </p:cNvSpPr>
          <p:nvPr>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‹Nº›</a:t>
            </a:fld>
            <a:endParaRPr lang="en-GB" noProof="0"/>
          </a:p>
        </p:txBody>
      </p:sp>
      <p:sp>
        <p:nvSpPr>
          <p:cNvPr id="12" name="Titre 11"/>
          <p:cNvSpPr>
            <a:spLocks noGrp="1"/>
          </p:cNvSpPr>
          <p:nvPr>
            <p:ph type="title" hasCustomPrompt="1"/>
          </p:nvPr>
        </p:nvSpPr>
        <p:spPr bwMode="gray">
          <a:xfrm>
            <a:off x="6192008" y="1484784"/>
            <a:ext cx="4140000" cy="1489250"/>
          </a:xfrm>
        </p:spPr>
        <p:txBody>
          <a:bodyPr anchor="b" anchorCtr="0">
            <a:normAutofit/>
          </a:bodyPr>
          <a:lstStyle>
            <a:lvl1pPr>
              <a:lnSpc>
                <a:spcPct val="100000"/>
              </a:lnSpc>
              <a:defRPr sz="2800" b="1">
                <a:solidFill>
                  <a:schemeClr val="bg1"/>
                </a:solidFill>
              </a:defRPr>
            </a:lvl1pPr>
          </a:lstStyle>
          <a:p>
            <a:r>
              <a:rPr lang="en-GB" noProof="0"/>
              <a:t>Click to insert presentation title</a:t>
            </a:r>
          </a:p>
        </p:txBody>
      </p:sp>
      <p:sp>
        <p:nvSpPr>
          <p:cNvPr id="13" name="Espace réservé du texte 6"/>
          <p:cNvSpPr>
            <a:spLocks noGrp="1"/>
          </p:cNvSpPr>
          <p:nvPr>
            <p:ph type="body" sz="quarter" idx="14" hasCustomPrompt="1"/>
          </p:nvPr>
        </p:nvSpPr>
        <p:spPr bwMode="gray">
          <a:xfrm>
            <a:off x="6192008" y="3717513"/>
            <a:ext cx="4140000" cy="1107018"/>
          </a:xfrm>
        </p:spPr>
        <p:txBody>
          <a:bodyPr>
            <a:normAutofit/>
          </a:bodyPr>
          <a:lstStyle>
            <a:lvl1pPr marL="0" indent="0">
              <a:spcBef>
                <a:spcPts val="0"/>
              </a:spcBef>
              <a:buNone/>
              <a:defRPr sz="1800">
                <a:solidFill>
                  <a:schemeClr val="bg1"/>
                </a:solidFill>
              </a:defRPr>
            </a:lvl1pPr>
            <a:lvl2pPr marL="0" indent="0">
              <a:buNone/>
              <a:defRPr sz="1800"/>
            </a:lvl2pPr>
            <a:lvl3pPr marL="0" indent="0">
              <a:buNone/>
              <a:defRPr sz="1800"/>
            </a:lvl3pPr>
            <a:lvl4pPr marL="0" indent="0">
              <a:buNone/>
              <a:defRPr sz="1800"/>
            </a:lvl4pPr>
            <a:lvl5pPr marL="0" indent="0">
              <a:buNone/>
              <a:defRPr sz="1800"/>
            </a:lvl5pPr>
          </a:lstStyle>
          <a:p>
            <a:pPr lvl="0"/>
            <a:r>
              <a:rPr lang="en-GB" noProof="0"/>
              <a:t>Click to insert date</a:t>
            </a:r>
          </a:p>
        </p:txBody>
      </p:sp>
      <p:pic>
        <p:nvPicPr>
          <p:cNvPr id="15" name="Imag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980312" y="5769260"/>
            <a:ext cx="2229788" cy="792000"/>
          </a:xfrm>
          <a:prstGeom prst="rect">
            <a:avLst/>
          </a:prstGeom>
        </p:spPr>
      </p:pic>
      <p:sp>
        <p:nvSpPr>
          <p:cNvPr id="14" name="ZoneTexte 13"/>
          <p:cNvSpPr txBox="1"/>
          <p:nvPr userDrawn="1"/>
        </p:nvSpPr>
        <p:spPr bwMode="gray">
          <a:xfrm>
            <a:off x="-1752872" y="0"/>
            <a:ext cx="1464162" cy="830997"/>
          </a:xfrm>
          <a:prstGeom prst="rect">
            <a:avLst/>
          </a:prstGeom>
          <a:solidFill>
            <a:schemeClr val="bg1"/>
          </a:solidFill>
          <a:ln w="28575">
            <a:solidFill>
              <a:schemeClr val="tx1"/>
            </a:solidFill>
            <a:bevel/>
          </a:ln>
        </p:spPr>
        <p:txBody>
          <a:bodyPr wrap="square" rtlCol="0">
            <a:spAutoFit/>
          </a:bodyPr>
          <a:lstStyle/>
          <a:p>
            <a:r>
              <a:rPr lang="en-GB" sz="800" b="0" noProof="0"/>
              <a:t>More cover slides are available on www.partners.alstom.com (in the section “Graphic guidelines and templates / PowerPoint templates”)</a:t>
            </a:r>
          </a:p>
        </p:txBody>
      </p:sp>
    </p:spTree>
    <p:extLst>
      <p:ext uri="{BB962C8B-B14F-4D97-AF65-F5344CB8AC3E}">
        <p14:creationId xmlns:p14="http://schemas.microsoft.com/office/powerpoint/2010/main" val="18385900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ntents_subtitle_conclusion">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bwMode="gray"/>
        <p:txBody>
          <a:bodyPr/>
          <a:lstStyle/>
          <a:p>
            <a:pPr algn="l"/>
            <a:r>
              <a:rPr lang="en-GB" noProof="0"/>
              <a:t>Date</a:t>
            </a:r>
          </a:p>
        </p:txBody>
      </p:sp>
      <p:sp>
        <p:nvSpPr>
          <p:cNvPr id="8" name="Espace réservé du pied de page 7"/>
          <p:cNvSpPr>
            <a:spLocks noGrp="1"/>
          </p:cNvSpPr>
          <p:nvPr>
            <p:ph type="ftr" sz="quarter" idx="11"/>
          </p:nvPr>
        </p:nvSpPr>
        <p:spPr bwMode="gray"/>
        <p:txBody>
          <a:bodyPr/>
          <a:lstStyle/>
          <a:p>
            <a:r>
              <a:rPr lang="en-GB" noProof="0"/>
              <a:t>Title of the presentation on three lines - Lorem impsum dolor sit amet consectetuer adipiscing elit, sed diam nonummy</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a:p>
        </p:txBody>
      </p:sp>
      <p:sp>
        <p:nvSpPr>
          <p:cNvPr id="12" name="Espace réservé du texte 11"/>
          <p:cNvSpPr>
            <a:spLocks noGrp="1"/>
          </p:cNvSpPr>
          <p:nvPr>
            <p:ph type="body" sz="quarter" idx="13" hasCustomPrompt="1"/>
          </p:nvPr>
        </p:nvSpPr>
        <p:spPr bwMode="gray">
          <a:xfrm>
            <a:off x="792000" y="1467061"/>
            <a:ext cx="10605600" cy="360000"/>
          </a:xfrm>
        </p:spPr>
        <p:txBody>
          <a:bodyPr>
            <a:norm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5" name="Espace réservé du texte 4"/>
          <p:cNvSpPr>
            <a:spLocks noGrp="1"/>
          </p:cNvSpPr>
          <p:nvPr>
            <p:ph type="body" sz="quarter" idx="14" hasCustomPrompt="1"/>
          </p:nvPr>
        </p:nvSpPr>
        <p:spPr bwMode="gray">
          <a:xfrm>
            <a:off x="792000" y="5409084"/>
            <a:ext cx="10605600" cy="684213"/>
          </a:xfrm>
          <a:prstGeom prst="roundRect">
            <a:avLst>
              <a:gd name="adj" fmla="val 50000"/>
            </a:avLst>
          </a:prstGeom>
          <a:solidFill>
            <a:schemeClr val="accent3"/>
          </a:solidFill>
        </p:spPr>
        <p:txBody>
          <a:bodyPr lIns="720000" rIns="720000" anchor="ctr" anchorCtr="0">
            <a:normAutofit/>
          </a:bodyPr>
          <a:lstStyle>
            <a:lvl1pPr marL="0" indent="0" algn="ctr">
              <a:spcBef>
                <a:spcPts val="0"/>
              </a:spcBef>
              <a:buNone/>
              <a:defRPr sz="1800" b="1">
                <a:solidFill>
                  <a:schemeClr val="bg1"/>
                </a:solidFill>
              </a:defRPr>
            </a:lvl1pPr>
          </a:lstStyle>
          <a:p>
            <a:pPr lvl="0"/>
            <a:r>
              <a:rPr lang="en-GB" noProof="0"/>
              <a:t>Conclusion / Key message </a:t>
            </a:r>
          </a:p>
        </p:txBody>
      </p:sp>
      <p:sp>
        <p:nvSpPr>
          <p:cNvPr id="11" name="Espace réservé du texte 4"/>
          <p:cNvSpPr>
            <a:spLocks noGrp="1"/>
          </p:cNvSpPr>
          <p:nvPr>
            <p:ph type="body" sz="quarter" idx="15" hasCustomPrompt="1"/>
          </p:nvPr>
        </p:nvSpPr>
        <p:spPr bwMode="gray">
          <a:xfrm>
            <a:off x="10713600" y="5409084"/>
            <a:ext cx="684000" cy="684213"/>
          </a:xfrm>
          <a:prstGeom prst="roundRect">
            <a:avLst>
              <a:gd name="adj" fmla="val 50000"/>
            </a:avLst>
          </a:prstGeom>
          <a:solidFill>
            <a:schemeClr val="accent1"/>
          </a:solidFill>
        </p:spPr>
        <p:txBody>
          <a:bodyPr anchor="ctr" anchorCtr="0">
            <a:normAutofit/>
          </a:bodyPr>
          <a:lstStyle>
            <a:lvl1pPr marL="0" indent="0" algn="ctr">
              <a:buNone/>
              <a:defRPr sz="1800" b="1" baseline="0">
                <a:solidFill>
                  <a:schemeClr val="tx1">
                    <a:alpha val="0"/>
                  </a:schemeClr>
                </a:solidFill>
              </a:defRPr>
            </a:lvl1pPr>
          </a:lstStyle>
          <a:p>
            <a:pPr lvl="0"/>
            <a:r>
              <a:rPr lang="en-GB" noProof="0"/>
              <a:t> </a:t>
            </a:r>
          </a:p>
        </p:txBody>
      </p:sp>
      <p:sp>
        <p:nvSpPr>
          <p:cNvPr id="4" name="Titre 3"/>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14" name="Espace réservé du contenu 2"/>
          <p:cNvSpPr>
            <a:spLocks noGrp="1"/>
          </p:cNvSpPr>
          <p:nvPr>
            <p:ph idx="1" hasCustomPrompt="1"/>
          </p:nvPr>
        </p:nvSpPr>
        <p:spPr bwMode="gray">
          <a:xfrm>
            <a:off x="792000" y="2019319"/>
            <a:ext cx="4800000" cy="3348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15" name="Espace réservé du contenu 2"/>
          <p:cNvSpPr>
            <a:spLocks noGrp="1"/>
          </p:cNvSpPr>
          <p:nvPr>
            <p:ph idx="16" hasCustomPrompt="1"/>
          </p:nvPr>
        </p:nvSpPr>
        <p:spPr bwMode="gray">
          <a:xfrm>
            <a:off x="6597600" y="2019319"/>
            <a:ext cx="4800000" cy="3348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Tree>
    <p:extLst>
      <p:ext uri="{BB962C8B-B14F-4D97-AF65-F5344CB8AC3E}">
        <p14:creationId xmlns:p14="http://schemas.microsoft.com/office/powerpoint/2010/main" val="36258281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s_1picture_bottom">
    <p:spTree>
      <p:nvGrpSpPr>
        <p:cNvPr id="1" name=""/>
        <p:cNvGrpSpPr/>
        <p:nvPr/>
      </p:nvGrpSpPr>
      <p:grpSpPr>
        <a:xfrm>
          <a:off x="0" y="0"/>
          <a:ext cx="0" cy="0"/>
          <a:chOff x="0" y="0"/>
          <a:chExt cx="0" cy="0"/>
        </a:xfrm>
      </p:grpSpPr>
      <p:sp>
        <p:nvSpPr>
          <p:cNvPr id="16" name="Espace réservé du contenu 15"/>
          <p:cNvSpPr>
            <a:spLocks noGrp="1"/>
          </p:cNvSpPr>
          <p:nvPr>
            <p:ph sz="quarter" idx="17" hasCustomPrompt="1"/>
          </p:nvPr>
        </p:nvSpPr>
        <p:spPr bwMode="gray">
          <a:xfrm>
            <a:off x="792000" y="1483200"/>
            <a:ext cx="10605600" cy="1944000"/>
          </a:xfrm>
        </p:spPr>
        <p:txBody>
          <a:body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3456000"/>
            <a:ext cx="12192000" cy="2736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r>
              <a:rPr lang="en-GB" noProof="0"/>
              <a:t>Date</a:t>
            </a:r>
          </a:p>
        </p:txBody>
      </p:sp>
      <p:sp>
        <p:nvSpPr>
          <p:cNvPr id="8" name="Espace réservé du pied de page 7"/>
          <p:cNvSpPr>
            <a:spLocks noGrp="1"/>
          </p:cNvSpPr>
          <p:nvPr>
            <p:ph type="ftr" sz="quarter" idx="11"/>
          </p:nvPr>
        </p:nvSpPr>
        <p:spPr bwMode="gray"/>
        <p:txBody>
          <a:bodyPr/>
          <a:lstStyle/>
          <a:p>
            <a:r>
              <a:rPr lang="en-GB" noProof="0"/>
              <a:t>Title of the presentation on three lines - Lorem impsum dolor sit amet consectetuer adipiscing elit, sed diam nonummy</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a:p>
        </p:txBody>
      </p:sp>
      <p:sp>
        <p:nvSpPr>
          <p:cNvPr id="2" name="Titre 1"/>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10" name="Espace réservé du texte 4"/>
          <p:cNvSpPr>
            <a:spLocks noGrp="1"/>
          </p:cNvSpPr>
          <p:nvPr>
            <p:ph type="body" sz="quarter" idx="18" hasCustomPrompt="1"/>
          </p:nvPr>
        </p:nvSpPr>
        <p:spPr bwMode="gray">
          <a:xfrm rot="5400000">
            <a:off x="695632" y="3192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dirty="0"/>
              <a:t>Caption text</a:t>
            </a:r>
          </a:p>
        </p:txBody>
      </p:sp>
    </p:spTree>
    <p:extLst>
      <p:ext uri="{BB962C8B-B14F-4D97-AF65-F5344CB8AC3E}">
        <p14:creationId xmlns:p14="http://schemas.microsoft.com/office/powerpoint/2010/main" val="2071635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s_subtitle_1picture_bottom">
    <p:spTree>
      <p:nvGrpSpPr>
        <p:cNvPr id="1" name=""/>
        <p:cNvGrpSpPr/>
        <p:nvPr/>
      </p:nvGrpSpPr>
      <p:grpSpPr>
        <a:xfrm>
          <a:off x="0" y="0"/>
          <a:ext cx="0" cy="0"/>
          <a:chOff x="0" y="0"/>
          <a:chExt cx="0" cy="0"/>
        </a:xfrm>
      </p:grpSpPr>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3456000"/>
            <a:ext cx="12192000" cy="2736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r>
              <a:rPr lang="en-GB" noProof="0"/>
              <a:t>Date</a:t>
            </a:r>
          </a:p>
        </p:txBody>
      </p:sp>
      <p:sp>
        <p:nvSpPr>
          <p:cNvPr id="8" name="Espace réservé du pied de page 7"/>
          <p:cNvSpPr>
            <a:spLocks noGrp="1"/>
          </p:cNvSpPr>
          <p:nvPr>
            <p:ph type="ftr" sz="quarter" idx="11"/>
          </p:nvPr>
        </p:nvSpPr>
        <p:spPr bwMode="gray"/>
        <p:txBody>
          <a:bodyPr/>
          <a:lstStyle/>
          <a:p>
            <a:r>
              <a:rPr lang="en-GB" noProof="0"/>
              <a:t>Title of the presentation on three lines - Lorem impsum dolor sit amet consectetuer adipiscing elit, sed diam nonummy</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a:p>
        </p:txBody>
      </p:sp>
      <p:sp>
        <p:nvSpPr>
          <p:cNvPr id="12"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16" name="Espace réservé du contenu 15"/>
          <p:cNvSpPr>
            <a:spLocks noGrp="1"/>
          </p:cNvSpPr>
          <p:nvPr>
            <p:ph sz="quarter" idx="17" hasCustomPrompt="1"/>
          </p:nvPr>
        </p:nvSpPr>
        <p:spPr bwMode="gray">
          <a:xfrm>
            <a:off x="792000" y="2019600"/>
            <a:ext cx="10605600" cy="1404000"/>
          </a:xfrm>
        </p:spPr>
        <p:txBody>
          <a:body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2" name="Titre 1"/>
          <p:cNvSpPr>
            <a:spLocks noGrp="1"/>
          </p:cNvSpPr>
          <p:nvPr>
            <p:ph type="title" hasCustomPrompt="1"/>
          </p:nvPr>
        </p:nvSpPr>
        <p:spPr bwMode="gray">
          <a:xfrm>
            <a:off x="792000" y="557645"/>
            <a:ext cx="10605600" cy="648000"/>
          </a:xfrm>
        </p:spPr>
        <p:txBody>
          <a:bodyPr/>
          <a:lstStyle>
            <a:lvl1pPr>
              <a:defRPr/>
            </a:lvl1pPr>
          </a:lstStyle>
          <a:p>
            <a:r>
              <a:rPr lang="en-GB" noProof="0" dirty="0"/>
              <a:t>Title</a:t>
            </a:r>
          </a:p>
        </p:txBody>
      </p:sp>
      <p:sp>
        <p:nvSpPr>
          <p:cNvPr id="10" name="Espace réservé du texte 4"/>
          <p:cNvSpPr>
            <a:spLocks noGrp="1"/>
          </p:cNvSpPr>
          <p:nvPr>
            <p:ph type="body" sz="quarter" idx="18" hasCustomPrompt="1"/>
          </p:nvPr>
        </p:nvSpPr>
        <p:spPr bwMode="gray">
          <a:xfrm rot="5400000">
            <a:off x="695632" y="3192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dirty="0"/>
              <a:t>Caption text</a:t>
            </a:r>
          </a:p>
        </p:txBody>
      </p:sp>
    </p:spTree>
    <p:extLst>
      <p:ext uri="{BB962C8B-B14F-4D97-AF65-F5344CB8AC3E}">
        <p14:creationId xmlns:p14="http://schemas.microsoft.com/office/powerpoint/2010/main" val="9766549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_2_pictures_bottom">
    <p:spTree>
      <p:nvGrpSpPr>
        <p:cNvPr id="1" name=""/>
        <p:cNvGrpSpPr/>
        <p:nvPr/>
      </p:nvGrpSpPr>
      <p:grpSpPr>
        <a:xfrm>
          <a:off x="0" y="0"/>
          <a:ext cx="0" cy="0"/>
          <a:chOff x="0" y="0"/>
          <a:chExt cx="0" cy="0"/>
        </a:xfrm>
      </p:grpSpPr>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6192000" y="3456000"/>
            <a:ext cx="6000000" cy="2736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r>
              <a:rPr lang="en-GB" noProof="0"/>
              <a:t>Date</a:t>
            </a:r>
          </a:p>
        </p:txBody>
      </p:sp>
      <p:sp>
        <p:nvSpPr>
          <p:cNvPr id="8" name="Espace réservé du pied de page 7"/>
          <p:cNvSpPr>
            <a:spLocks noGrp="1"/>
          </p:cNvSpPr>
          <p:nvPr>
            <p:ph type="ftr" sz="quarter" idx="11"/>
          </p:nvPr>
        </p:nvSpPr>
        <p:spPr bwMode="gray"/>
        <p:txBody>
          <a:bodyPr/>
          <a:lstStyle/>
          <a:p>
            <a:r>
              <a:rPr lang="en-GB" noProof="0"/>
              <a:t>Title of the presentation on three lines - Lorem impsum dolor sit amet consectetuer adipiscing elit, sed diam nonummy</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a:p>
        </p:txBody>
      </p:sp>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3456000"/>
            <a:ext cx="6000000" cy="2736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3" name="Titre 2"/>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14" name="Espace réservé du contenu 15"/>
          <p:cNvSpPr>
            <a:spLocks noGrp="1"/>
          </p:cNvSpPr>
          <p:nvPr>
            <p:ph sz="quarter" idx="17" hasCustomPrompt="1"/>
          </p:nvPr>
        </p:nvSpPr>
        <p:spPr bwMode="gray">
          <a:xfrm>
            <a:off x="792000" y="1483200"/>
            <a:ext cx="10605600" cy="1944000"/>
          </a:xfrm>
        </p:spPr>
        <p:txBody>
          <a:body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11" name="Espace réservé du texte 4"/>
          <p:cNvSpPr>
            <a:spLocks noGrp="1"/>
          </p:cNvSpPr>
          <p:nvPr>
            <p:ph type="body" sz="quarter" idx="18" hasCustomPrompt="1"/>
          </p:nvPr>
        </p:nvSpPr>
        <p:spPr bwMode="gray">
          <a:xfrm rot="5400000">
            <a:off x="695632" y="3192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dirty="0"/>
              <a:t>Caption text</a:t>
            </a:r>
          </a:p>
        </p:txBody>
      </p:sp>
      <p:sp>
        <p:nvSpPr>
          <p:cNvPr id="15" name="Espace réservé du texte 4"/>
          <p:cNvSpPr>
            <a:spLocks noGrp="1"/>
          </p:cNvSpPr>
          <p:nvPr>
            <p:ph type="body" sz="quarter" idx="19" hasCustomPrompt="1"/>
          </p:nvPr>
        </p:nvSpPr>
        <p:spPr bwMode="gray">
          <a:xfrm rot="5400000">
            <a:off x="6887632" y="3192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dirty="0"/>
              <a:t>Caption text</a:t>
            </a:r>
          </a:p>
        </p:txBody>
      </p:sp>
    </p:spTree>
    <p:extLst>
      <p:ext uri="{BB962C8B-B14F-4D97-AF65-F5344CB8AC3E}">
        <p14:creationId xmlns:p14="http://schemas.microsoft.com/office/powerpoint/2010/main" val="1706140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s_subtitle_2_pictures_bottom">
    <p:spTree>
      <p:nvGrpSpPr>
        <p:cNvPr id="1" name=""/>
        <p:cNvGrpSpPr/>
        <p:nvPr/>
      </p:nvGrpSpPr>
      <p:grpSpPr>
        <a:xfrm>
          <a:off x="0" y="0"/>
          <a:ext cx="0" cy="0"/>
          <a:chOff x="0" y="0"/>
          <a:chExt cx="0" cy="0"/>
        </a:xfrm>
      </p:grpSpPr>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6192000" y="3456000"/>
            <a:ext cx="6000000" cy="2736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r>
              <a:rPr lang="en-GB" noProof="0"/>
              <a:t>Date</a:t>
            </a:r>
          </a:p>
        </p:txBody>
      </p:sp>
      <p:sp>
        <p:nvSpPr>
          <p:cNvPr id="8" name="Espace réservé du pied de page 7"/>
          <p:cNvSpPr>
            <a:spLocks noGrp="1"/>
          </p:cNvSpPr>
          <p:nvPr>
            <p:ph type="ftr" sz="quarter" idx="11"/>
          </p:nvPr>
        </p:nvSpPr>
        <p:spPr bwMode="gray"/>
        <p:txBody>
          <a:bodyPr/>
          <a:lstStyle/>
          <a:p>
            <a:r>
              <a:rPr lang="en-GB" noProof="0"/>
              <a:t>Title of the presentation on three lines - Lorem impsum dolor sit amet consectetuer adipiscing elit, sed diam nonummy</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a:p>
        </p:txBody>
      </p:sp>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3456000"/>
            <a:ext cx="6000000" cy="2736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3" name="Titre 2"/>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14" name="Espace réservé du contenu 15"/>
          <p:cNvSpPr>
            <a:spLocks noGrp="1"/>
          </p:cNvSpPr>
          <p:nvPr>
            <p:ph sz="quarter" idx="17" hasCustomPrompt="1"/>
          </p:nvPr>
        </p:nvSpPr>
        <p:spPr bwMode="gray">
          <a:xfrm>
            <a:off x="792000" y="2019600"/>
            <a:ext cx="10605600" cy="1404000"/>
          </a:xfrm>
        </p:spPr>
        <p:txBody>
          <a:body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11" name="Espace réservé du texte 4"/>
          <p:cNvSpPr>
            <a:spLocks noGrp="1"/>
          </p:cNvSpPr>
          <p:nvPr>
            <p:ph type="body" sz="quarter" idx="18" hasCustomPrompt="1"/>
          </p:nvPr>
        </p:nvSpPr>
        <p:spPr bwMode="gray">
          <a:xfrm rot="5400000">
            <a:off x="695632" y="3192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dirty="0"/>
              <a:t>Caption text</a:t>
            </a:r>
          </a:p>
        </p:txBody>
      </p:sp>
      <p:sp>
        <p:nvSpPr>
          <p:cNvPr id="15" name="Espace réservé du texte 4"/>
          <p:cNvSpPr>
            <a:spLocks noGrp="1"/>
          </p:cNvSpPr>
          <p:nvPr>
            <p:ph type="body" sz="quarter" idx="19" hasCustomPrompt="1"/>
          </p:nvPr>
        </p:nvSpPr>
        <p:spPr bwMode="gray">
          <a:xfrm rot="5400000">
            <a:off x="6887632" y="3192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dirty="0"/>
              <a:t>Caption text</a:t>
            </a:r>
          </a:p>
        </p:txBody>
      </p:sp>
      <p:sp>
        <p:nvSpPr>
          <p:cNvPr id="16"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Tree>
    <p:extLst>
      <p:ext uri="{BB962C8B-B14F-4D97-AF65-F5344CB8AC3E}">
        <p14:creationId xmlns:p14="http://schemas.microsoft.com/office/powerpoint/2010/main" val="11236993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s_1picture_right">
    <p:spTree>
      <p:nvGrpSpPr>
        <p:cNvPr id="1" name=""/>
        <p:cNvGrpSpPr/>
        <p:nvPr/>
      </p:nvGrpSpPr>
      <p:grpSpPr>
        <a:xfrm>
          <a:off x="0" y="0"/>
          <a:ext cx="0" cy="0"/>
          <a:chOff x="0" y="0"/>
          <a:chExt cx="0" cy="0"/>
        </a:xfrm>
      </p:grpSpPr>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7080000" y="0"/>
            <a:ext cx="5112000" cy="6192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a:t>Click on the icon to insert a picture </a:t>
            </a:r>
          </a:p>
        </p:txBody>
      </p:sp>
      <p:sp>
        <p:nvSpPr>
          <p:cNvPr id="3" name="Espace réservé du contenu 2"/>
          <p:cNvSpPr>
            <a:spLocks noGrp="1"/>
          </p:cNvSpPr>
          <p:nvPr>
            <p:ph idx="1" hasCustomPrompt="1"/>
          </p:nvPr>
        </p:nvSpPr>
        <p:spPr bwMode="gray">
          <a:xfrm>
            <a:off x="792000" y="1483200"/>
            <a:ext cx="5828400" cy="4716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7" name="Espace réservé de la date 6"/>
          <p:cNvSpPr>
            <a:spLocks noGrp="1"/>
          </p:cNvSpPr>
          <p:nvPr>
            <p:ph type="dt" sz="half" idx="10"/>
          </p:nvPr>
        </p:nvSpPr>
        <p:spPr bwMode="gray"/>
        <p:txBody>
          <a:bodyPr/>
          <a:lstStyle/>
          <a:p>
            <a:pPr algn="l"/>
            <a:r>
              <a:rPr lang="en-GB" noProof="0"/>
              <a:t>Date</a:t>
            </a:r>
          </a:p>
        </p:txBody>
      </p:sp>
      <p:sp>
        <p:nvSpPr>
          <p:cNvPr id="8" name="Espace réservé du pied de page 7"/>
          <p:cNvSpPr>
            <a:spLocks noGrp="1"/>
          </p:cNvSpPr>
          <p:nvPr>
            <p:ph type="ftr" sz="quarter" idx="11"/>
          </p:nvPr>
        </p:nvSpPr>
        <p:spPr bwMode="gray"/>
        <p:txBody>
          <a:bodyPr/>
          <a:lstStyle/>
          <a:p>
            <a:r>
              <a:rPr lang="en-GB" noProof="0"/>
              <a:t>Title of the presentation on three lines - Lorem impsum dolor sit amet consectetuer adipiscing elit, sed diam nonummy</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a:p>
        </p:txBody>
      </p:sp>
      <p:sp>
        <p:nvSpPr>
          <p:cNvPr id="13" name="Espace réservé du texte 4"/>
          <p:cNvSpPr>
            <a:spLocks noGrp="1"/>
          </p:cNvSpPr>
          <p:nvPr>
            <p:ph type="body" sz="quarter" idx="16" hasCustomPrompt="1"/>
          </p:nvPr>
        </p:nvSpPr>
        <p:spPr bwMode="gray">
          <a:xfrm rot="5400000">
            <a:off x="7775632" y="-263908"/>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4" name="Titre 3"/>
          <p:cNvSpPr>
            <a:spLocks noGrp="1"/>
          </p:cNvSpPr>
          <p:nvPr>
            <p:ph type="title" hasCustomPrompt="1"/>
          </p:nvPr>
        </p:nvSpPr>
        <p:spPr>
          <a:xfrm>
            <a:off x="792000" y="557645"/>
            <a:ext cx="5828400" cy="648000"/>
          </a:xfrm>
        </p:spPr>
        <p:txBody>
          <a:bodyPr/>
          <a:lstStyle>
            <a:lvl1pPr>
              <a:defRPr/>
            </a:lvl1pPr>
          </a:lstStyle>
          <a:p>
            <a:r>
              <a:rPr lang="en-GB" noProof="0"/>
              <a:t>Title</a:t>
            </a:r>
          </a:p>
        </p:txBody>
      </p:sp>
    </p:spTree>
    <p:extLst>
      <p:ext uri="{BB962C8B-B14F-4D97-AF65-F5344CB8AC3E}">
        <p14:creationId xmlns:p14="http://schemas.microsoft.com/office/powerpoint/2010/main" val="21353284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s_subtitle_1picture_right">
    <p:spTree>
      <p:nvGrpSpPr>
        <p:cNvPr id="1" name=""/>
        <p:cNvGrpSpPr/>
        <p:nvPr/>
      </p:nvGrpSpPr>
      <p:grpSpPr>
        <a:xfrm>
          <a:off x="0" y="0"/>
          <a:ext cx="0" cy="0"/>
          <a:chOff x="0" y="0"/>
          <a:chExt cx="0" cy="0"/>
        </a:xfrm>
      </p:grpSpPr>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7080000" y="0"/>
            <a:ext cx="5112000" cy="6192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a:t>Click on the icon to insert a picture </a:t>
            </a:r>
          </a:p>
        </p:txBody>
      </p:sp>
      <p:sp>
        <p:nvSpPr>
          <p:cNvPr id="3" name="Espace réservé du contenu 2"/>
          <p:cNvSpPr>
            <a:spLocks noGrp="1"/>
          </p:cNvSpPr>
          <p:nvPr>
            <p:ph idx="1" hasCustomPrompt="1"/>
          </p:nvPr>
        </p:nvSpPr>
        <p:spPr bwMode="gray">
          <a:xfrm>
            <a:off x="792000" y="2019320"/>
            <a:ext cx="5828400" cy="4181455"/>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7" name="Espace réservé de la date 6"/>
          <p:cNvSpPr>
            <a:spLocks noGrp="1"/>
          </p:cNvSpPr>
          <p:nvPr>
            <p:ph type="dt" sz="half" idx="10"/>
          </p:nvPr>
        </p:nvSpPr>
        <p:spPr bwMode="gray"/>
        <p:txBody>
          <a:bodyPr/>
          <a:lstStyle/>
          <a:p>
            <a:pPr algn="l"/>
            <a:r>
              <a:rPr lang="en-GB" noProof="0"/>
              <a:t>Date</a:t>
            </a:r>
          </a:p>
        </p:txBody>
      </p:sp>
      <p:sp>
        <p:nvSpPr>
          <p:cNvPr id="8" name="Espace réservé du pied de page 7"/>
          <p:cNvSpPr>
            <a:spLocks noGrp="1"/>
          </p:cNvSpPr>
          <p:nvPr>
            <p:ph type="ftr" sz="quarter" idx="11"/>
          </p:nvPr>
        </p:nvSpPr>
        <p:spPr bwMode="gray"/>
        <p:txBody>
          <a:bodyPr/>
          <a:lstStyle/>
          <a:p>
            <a:r>
              <a:rPr lang="en-GB" noProof="0"/>
              <a:t>Title of the presentation on three lines - Lorem impsum dolor sit amet consectetuer adipiscing elit, sed diam nonummy</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a:p>
        </p:txBody>
      </p:sp>
      <p:sp>
        <p:nvSpPr>
          <p:cNvPr id="12" name="Espace réservé du texte 11"/>
          <p:cNvSpPr>
            <a:spLocks noGrp="1"/>
          </p:cNvSpPr>
          <p:nvPr>
            <p:ph type="body" sz="quarter" idx="13" hasCustomPrompt="1"/>
          </p:nvPr>
        </p:nvSpPr>
        <p:spPr bwMode="gray">
          <a:xfrm>
            <a:off x="792000" y="1467061"/>
            <a:ext cx="58284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a:t>Subtitle</a:t>
            </a:r>
          </a:p>
        </p:txBody>
      </p:sp>
      <p:sp>
        <p:nvSpPr>
          <p:cNvPr id="13" name="Espace réservé du texte 4"/>
          <p:cNvSpPr>
            <a:spLocks noGrp="1"/>
          </p:cNvSpPr>
          <p:nvPr>
            <p:ph type="body" sz="quarter" idx="16" hasCustomPrompt="1"/>
          </p:nvPr>
        </p:nvSpPr>
        <p:spPr bwMode="gray">
          <a:xfrm rot="5400000">
            <a:off x="7775632" y="-263908"/>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4" name="Titre 3"/>
          <p:cNvSpPr>
            <a:spLocks noGrp="1"/>
          </p:cNvSpPr>
          <p:nvPr>
            <p:ph type="title" hasCustomPrompt="1"/>
          </p:nvPr>
        </p:nvSpPr>
        <p:spPr>
          <a:xfrm>
            <a:off x="792000" y="557645"/>
            <a:ext cx="5828400" cy="648000"/>
          </a:xfrm>
        </p:spPr>
        <p:txBody>
          <a:bodyPr/>
          <a:lstStyle>
            <a:lvl1pPr>
              <a:defRPr/>
            </a:lvl1pPr>
          </a:lstStyle>
          <a:p>
            <a:r>
              <a:rPr lang="en-GB" noProof="0"/>
              <a:t>Title</a:t>
            </a:r>
          </a:p>
        </p:txBody>
      </p:sp>
    </p:spTree>
    <p:extLst>
      <p:ext uri="{BB962C8B-B14F-4D97-AF65-F5344CB8AC3E}">
        <p14:creationId xmlns:p14="http://schemas.microsoft.com/office/powerpoint/2010/main" val="38960470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s_2_pictures_right">
    <p:spTree>
      <p:nvGrpSpPr>
        <p:cNvPr id="1" name=""/>
        <p:cNvGrpSpPr/>
        <p:nvPr/>
      </p:nvGrpSpPr>
      <p:grpSpPr>
        <a:xfrm>
          <a:off x="0" y="0"/>
          <a:ext cx="0" cy="0"/>
          <a:chOff x="0" y="0"/>
          <a:chExt cx="0" cy="0"/>
        </a:xfrm>
      </p:grpSpPr>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7080000" y="0"/>
            <a:ext cx="5112000" cy="3024000"/>
          </a:xfrm>
          <a:prstGeom prst="rect">
            <a:avLst/>
          </a:prstGeom>
          <a:solidFill>
            <a:schemeClr val="bg1">
              <a:lumMod val="95000"/>
            </a:schemeClr>
          </a:solidFill>
        </p:spPr>
        <p:txBody>
          <a:bodyPr wrap="square"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a:t>Click on the icon to insert a picture </a:t>
            </a:r>
          </a:p>
        </p:txBody>
      </p:sp>
      <p:sp>
        <p:nvSpPr>
          <p:cNvPr id="3" name="Espace réservé du contenu 2"/>
          <p:cNvSpPr>
            <a:spLocks noGrp="1"/>
          </p:cNvSpPr>
          <p:nvPr>
            <p:ph idx="1" hasCustomPrompt="1"/>
          </p:nvPr>
        </p:nvSpPr>
        <p:spPr bwMode="gray">
          <a:xfrm>
            <a:off x="792000" y="1483200"/>
            <a:ext cx="5828400" cy="4716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7" name="Espace réservé de la date 6"/>
          <p:cNvSpPr>
            <a:spLocks noGrp="1"/>
          </p:cNvSpPr>
          <p:nvPr>
            <p:ph type="dt" sz="half" idx="10"/>
          </p:nvPr>
        </p:nvSpPr>
        <p:spPr bwMode="gray"/>
        <p:txBody>
          <a:bodyPr/>
          <a:lstStyle/>
          <a:p>
            <a:pPr algn="l"/>
            <a:r>
              <a:rPr lang="en-GB" noProof="0"/>
              <a:t>Date</a:t>
            </a:r>
          </a:p>
        </p:txBody>
      </p:sp>
      <p:sp>
        <p:nvSpPr>
          <p:cNvPr id="8" name="Espace réservé du pied de page 7"/>
          <p:cNvSpPr>
            <a:spLocks noGrp="1"/>
          </p:cNvSpPr>
          <p:nvPr>
            <p:ph type="ftr" sz="quarter" idx="11"/>
          </p:nvPr>
        </p:nvSpPr>
        <p:spPr bwMode="gray"/>
        <p:txBody>
          <a:bodyPr/>
          <a:lstStyle/>
          <a:p>
            <a:r>
              <a:rPr lang="en-GB" noProof="0"/>
              <a:t>Title of the presentation on three lines - Lorem impsum dolor sit amet consectetuer adipiscing elit, sed diam nonummy</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a:p>
        </p:txBody>
      </p:sp>
      <p:sp>
        <p:nvSpPr>
          <p:cNvPr id="14" name="Espace réservé pour une image  15">
            <a:extLst>
              <a:ext uri="{FF2B5EF4-FFF2-40B4-BE49-F238E27FC236}">
                <a16:creationId xmlns:a16="http://schemas.microsoft.com/office/drawing/2014/main" id="{A3FF6568-34B8-4C7C-95F9-D26DA72F510E}"/>
              </a:ext>
            </a:extLst>
          </p:cNvPr>
          <p:cNvSpPr>
            <a:spLocks noGrp="1"/>
          </p:cNvSpPr>
          <p:nvPr>
            <p:ph type="pic" sz="quarter" idx="15" hasCustomPrompt="1"/>
          </p:nvPr>
        </p:nvSpPr>
        <p:spPr bwMode="gray">
          <a:xfrm>
            <a:off x="7080000" y="3168000"/>
            <a:ext cx="5112000" cy="3024000"/>
          </a:xfrm>
          <a:prstGeom prst="rect">
            <a:avLst/>
          </a:prstGeom>
          <a:solidFill>
            <a:schemeClr val="bg1">
              <a:lumMod val="95000"/>
            </a:schemeClr>
          </a:solidFill>
        </p:spPr>
        <p:txBody>
          <a:bodyPr wrap="square"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a:t>Click on the icon to insert a picture </a:t>
            </a:r>
          </a:p>
        </p:txBody>
      </p:sp>
      <p:sp>
        <p:nvSpPr>
          <p:cNvPr id="12" name="Espace réservé du texte 4"/>
          <p:cNvSpPr>
            <a:spLocks noGrp="1"/>
          </p:cNvSpPr>
          <p:nvPr>
            <p:ph type="body" sz="quarter" idx="16" hasCustomPrompt="1"/>
          </p:nvPr>
        </p:nvSpPr>
        <p:spPr bwMode="gray">
          <a:xfrm rot="5400000">
            <a:off x="7775632" y="-263908"/>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13" name="Espace réservé du texte 4"/>
          <p:cNvSpPr>
            <a:spLocks noGrp="1"/>
          </p:cNvSpPr>
          <p:nvPr>
            <p:ph type="body" sz="quarter" idx="17" hasCustomPrompt="1"/>
          </p:nvPr>
        </p:nvSpPr>
        <p:spPr bwMode="gray">
          <a:xfrm rot="5400000">
            <a:off x="7775632" y="2904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4" name="Titre 3"/>
          <p:cNvSpPr>
            <a:spLocks noGrp="1"/>
          </p:cNvSpPr>
          <p:nvPr>
            <p:ph type="title" hasCustomPrompt="1"/>
          </p:nvPr>
        </p:nvSpPr>
        <p:spPr>
          <a:xfrm>
            <a:off x="792000" y="557645"/>
            <a:ext cx="5828400" cy="648000"/>
          </a:xfrm>
        </p:spPr>
        <p:txBody>
          <a:bodyPr/>
          <a:lstStyle>
            <a:lvl1pPr>
              <a:defRPr baseline="0"/>
            </a:lvl1pPr>
          </a:lstStyle>
          <a:p>
            <a:r>
              <a:rPr lang="en-GB" noProof="0"/>
              <a:t>Title</a:t>
            </a:r>
          </a:p>
        </p:txBody>
      </p:sp>
    </p:spTree>
    <p:extLst>
      <p:ext uri="{BB962C8B-B14F-4D97-AF65-F5344CB8AC3E}">
        <p14:creationId xmlns:p14="http://schemas.microsoft.com/office/powerpoint/2010/main" val="4019423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s_subtitle_2_pictures_right">
    <p:spTree>
      <p:nvGrpSpPr>
        <p:cNvPr id="1" name=""/>
        <p:cNvGrpSpPr/>
        <p:nvPr/>
      </p:nvGrpSpPr>
      <p:grpSpPr>
        <a:xfrm>
          <a:off x="0" y="0"/>
          <a:ext cx="0" cy="0"/>
          <a:chOff x="0" y="0"/>
          <a:chExt cx="0" cy="0"/>
        </a:xfrm>
      </p:grpSpPr>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7080000" y="0"/>
            <a:ext cx="5112000" cy="3024000"/>
          </a:xfrm>
          <a:prstGeom prst="rect">
            <a:avLst/>
          </a:prstGeom>
          <a:solidFill>
            <a:schemeClr val="bg1">
              <a:lumMod val="95000"/>
            </a:schemeClr>
          </a:solidFill>
        </p:spPr>
        <p:txBody>
          <a:bodyPr wrap="square"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3" name="Espace réservé du contenu 2"/>
          <p:cNvSpPr>
            <a:spLocks noGrp="1"/>
          </p:cNvSpPr>
          <p:nvPr>
            <p:ph idx="1" hasCustomPrompt="1"/>
          </p:nvPr>
        </p:nvSpPr>
        <p:spPr bwMode="gray">
          <a:xfrm>
            <a:off x="792000" y="2019320"/>
            <a:ext cx="5828400" cy="4181455"/>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7" name="Espace réservé de la date 6"/>
          <p:cNvSpPr>
            <a:spLocks noGrp="1"/>
          </p:cNvSpPr>
          <p:nvPr>
            <p:ph type="dt" sz="half" idx="10"/>
          </p:nvPr>
        </p:nvSpPr>
        <p:spPr bwMode="gray"/>
        <p:txBody>
          <a:bodyPr/>
          <a:lstStyle/>
          <a:p>
            <a:pPr algn="l"/>
            <a:r>
              <a:rPr lang="en-GB" noProof="0"/>
              <a:t>Date</a:t>
            </a:r>
          </a:p>
        </p:txBody>
      </p:sp>
      <p:sp>
        <p:nvSpPr>
          <p:cNvPr id="8" name="Espace réservé du pied de page 7"/>
          <p:cNvSpPr>
            <a:spLocks noGrp="1"/>
          </p:cNvSpPr>
          <p:nvPr>
            <p:ph type="ftr" sz="quarter" idx="11"/>
          </p:nvPr>
        </p:nvSpPr>
        <p:spPr bwMode="gray"/>
        <p:txBody>
          <a:bodyPr/>
          <a:lstStyle/>
          <a:p>
            <a:r>
              <a:rPr lang="en-GB" noProof="0"/>
              <a:t>Title of the presentation on three lines - Lorem impsum dolor sit amet consectetuer adipiscing elit, sed diam nonummy</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a:p>
        </p:txBody>
      </p:sp>
      <p:sp>
        <p:nvSpPr>
          <p:cNvPr id="12" name="Espace réservé du texte 11"/>
          <p:cNvSpPr>
            <a:spLocks noGrp="1"/>
          </p:cNvSpPr>
          <p:nvPr>
            <p:ph type="body" sz="quarter" idx="13" hasCustomPrompt="1"/>
          </p:nvPr>
        </p:nvSpPr>
        <p:spPr bwMode="gray">
          <a:xfrm>
            <a:off x="792000" y="1467061"/>
            <a:ext cx="58284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14" name="Espace réservé pour une image  15">
            <a:extLst>
              <a:ext uri="{FF2B5EF4-FFF2-40B4-BE49-F238E27FC236}">
                <a16:creationId xmlns:a16="http://schemas.microsoft.com/office/drawing/2014/main" id="{A3FF6568-34B8-4C7C-95F9-D26DA72F510E}"/>
              </a:ext>
            </a:extLst>
          </p:cNvPr>
          <p:cNvSpPr>
            <a:spLocks noGrp="1"/>
          </p:cNvSpPr>
          <p:nvPr>
            <p:ph type="pic" sz="quarter" idx="15" hasCustomPrompt="1"/>
          </p:nvPr>
        </p:nvSpPr>
        <p:spPr bwMode="gray">
          <a:xfrm>
            <a:off x="7080000" y="3168000"/>
            <a:ext cx="5112000" cy="3024000"/>
          </a:xfrm>
          <a:prstGeom prst="rect">
            <a:avLst/>
          </a:prstGeom>
          <a:solidFill>
            <a:schemeClr val="bg1">
              <a:lumMod val="95000"/>
            </a:schemeClr>
          </a:solidFill>
        </p:spPr>
        <p:txBody>
          <a:bodyPr wrap="square"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2" name="Titre 1"/>
          <p:cNvSpPr>
            <a:spLocks noGrp="1"/>
          </p:cNvSpPr>
          <p:nvPr>
            <p:ph type="title" hasCustomPrompt="1"/>
          </p:nvPr>
        </p:nvSpPr>
        <p:spPr bwMode="gray">
          <a:xfrm>
            <a:off x="792000" y="557645"/>
            <a:ext cx="5828400" cy="648000"/>
          </a:xfrm>
        </p:spPr>
        <p:txBody>
          <a:bodyPr/>
          <a:lstStyle>
            <a:lvl1pPr>
              <a:defRPr baseline="0"/>
            </a:lvl1pPr>
          </a:lstStyle>
          <a:p>
            <a:r>
              <a:rPr lang="en-GB" noProof="0" dirty="0"/>
              <a:t>Title</a:t>
            </a:r>
          </a:p>
        </p:txBody>
      </p:sp>
      <p:sp>
        <p:nvSpPr>
          <p:cNvPr id="15" name="Espace réservé du texte 4"/>
          <p:cNvSpPr>
            <a:spLocks noGrp="1"/>
          </p:cNvSpPr>
          <p:nvPr>
            <p:ph type="body" sz="quarter" idx="16" hasCustomPrompt="1"/>
          </p:nvPr>
        </p:nvSpPr>
        <p:spPr bwMode="gray">
          <a:xfrm rot="5400000">
            <a:off x="7775632" y="-263908"/>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16" name="Espace réservé du texte 4"/>
          <p:cNvSpPr>
            <a:spLocks noGrp="1"/>
          </p:cNvSpPr>
          <p:nvPr>
            <p:ph type="body" sz="quarter" idx="17" hasCustomPrompt="1"/>
          </p:nvPr>
        </p:nvSpPr>
        <p:spPr bwMode="gray">
          <a:xfrm rot="5400000">
            <a:off x="7775632" y="2904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dirty="0"/>
              <a:t>Caption text</a:t>
            </a:r>
          </a:p>
        </p:txBody>
      </p:sp>
    </p:spTree>
    <p:extLst>
      <p:ext uri="{BB962C8B-B14F-4D97-AF65-F5344CB8AC3E}">
        <p14:creationId xmlns:p14="http://schemas.microsoft.com/office/powerpoint/2010/main" val="39742111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Contents_1picture_left">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92000" y="1483199"/>
            <a:ext cx="4800000" cy="1854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7" name="Espace réservé de la date 6"/>
          <p:cNvSpPr>
            <a:spLocks noGrp="1"/>
          </p:cNvSpPr>
          <p:nvPr>
            <p:ph type="dt" sz="half" idx="10"/>
          </p:nvPr>
        </p:nvSpPr>
        <p:spPr bwMode="gray"/>
        <p:txBody>
          <a:bodyPr/>
          <a:lstStyle/>
          <a:p>
            <a:pPr algn="l"/>
            <a:r>
              <a:rPr lang="en-GB" noProof="0"/>
              <a:t>Date</a:t>
            </a:r>
          </a:p>
        </p:txBody>
      </p:sp>
      <p:sp>
        <p:nvSpPr>
          <p:cNvPr id="8" name="Espace réservé du pied de page 7"/>
          <p:cNvSpPr>
            <a:spLocks noGrp="1"/>
          </p:cNvSpPr>
          <p:nvPr>
            <p:ph type="ftr" sz="quarter" idx="11"/>
          </p:nvPr>
        </p:nvSpPr>
        <p:spPr bwMode="gray"/>
        <p:txBody>
          <a:bodyPr/>
          <a:lstStyle/>
          <a:p>
            <a:r>
              <a:rPr lang="en-GB" noProof="0"/>
              <a:t>Title of the presentation on three lines - Lorem impsum dolor sit amet consectetuer adipiscing elit, sed diam nonummy</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a:p>
        </p:txBody>
      </p:sp>
      <p:sp>
        <p:nvSpPr>
          <p:cNvPr id="10" name="Espace réservé du contenu 2"/>
          <p:cNvSpPr>
            <a:spLocks noGrp="1"/>
          </p:cNvSpPr>
          <p:nvPr>
            <p:ph idx="14" hasCustomPrompt="1"/>
          </p:nvPr>
        </p:nvSpPr>
        <p:spPr bwMode="gray">
          <a:xfrm>
            <a:off x="6597600" y="1483200"/>
            <a:ext cx="4800000" cy="4717575"/>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11"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792000" y="3456000"/>
            <a:ext cx="4800000" cy="2736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a:t>Click on the icon to insert a picture </a:t>
            </a:r>
          </a:p>
        </p:txBody>
      </p:sp>
      <p:sp>
        <p:nvSpPr>
          <p:cNvPr id="12" name="Espace réservé du texte 4"/>
          <p:cNvSpPr>
            <a:spLocks noGrp="1"/>
          </p:cNvSpPr>
          <p:nvPr>
            <p:ph type="body" sz="quarter" idx="17" hasCustomPrompt="1"/>
          </p:nvPr>
        </p:nvSpPr>
        <p:spPr bwMode="gray">
          <a:xfrm rot="5400000">
            <a:off x="1487632" y="2877384"/>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2" name="Titre 1"/>
          <p:cNvSpPr>
            <a:spLocks noGrp="1"/>
          </p:cNvSpPr>
          <p:nvPr>
            <p:ph type="title" hasCustomPrompt="1"/>
          </p:nvPr>
        </p:nvSpPr>
        <p:spPr>
          <a:xfrm>
            <a:off x="792000" y="557645"/>
            <a:ext cx="10605600" cy="648000"/>
          </a:xfrm>
        </p:spPr>
        <p:txBody>
          <a:bodyPr/>
          <a:lstStyle>
            <a:lvl1pPr>
              <a:defRPr/>
            </a:lvl1pPr>
          </a:lstStyle>
          <a:p>
            <a:r>
              <a:rPr lang="en-GB" noProof="0"/>
              <a:t>Title</a:t>
            </a:r>
          </a:p>
        </p:txBody>
      </p:sp>
    </p:spTree>
    <p:extLst>
      <p:ext uri="{BB962C8B-B14F-4D97-AF65-F5344CB8AC3E}">
        <p14:creationId xmlns:p14="http://schemas.microsoft.com/office/powerpoint/2010/main" val="1805116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_generic_red_v2">
    <p:spTree>
      <p:nvGrpSpPr>
        <p:cNvPr id="1" name=""/>
        <p:cNvGrpSpPr/>
        <p:nvPr/>
      </p:nvGrpSpPr>
      <p:grpSpPr>
        <a:xfrm>
          <a:off x="0" y="0"/>
          <a:ext cx="0" cy="0"/>
          <a:chOff x="0" y="0"/>
          <a:chExt cx="0" cy="0"/>
        </a:xfrm>
      </p:grpSpPr>
      <p:grpSp>
        <p:nvGrpSpPr>
          <p:cNvPr id="22" name="Groupe 21"/>
          <p:cNvGrpSpPr/>
          <p:nvPr userDrawn="1"/>
        </p:nvGrpSpPr>
        <p:grpSpPr>
          <a:xfrm>
            <a:off x="1835956" y="713700"/>
            <a:ext cx="8518500" cy="4860000"/>
            <a:chOff x="306000" y="713700"/>
            <a:chExt cx="8518500" cy="4860000"/>
          </a:xfrm>
        </p:grpSpPr>
        <p:sp>
          <p:nvSpPr>
            <p:cNvPr id="23" name="Forme libre 22"/>
            <p:cNvSpPr/>
            <p:nvPr userDrawn="1"/>
          </p:nvSpPr>
          <p:spPr bwMode="gray">
            <a:xfrm>
              <a:off x="306000" y="713700"/>
              <a:ext cx="4257000" cy="4860000"/>
            </a:xfrm>
            <a:custGeom>
              <a:avLst/>
              <a:gdLst>
                <a:gd name="connsiteX0" fmla="*/ 2430000 w 4257000"/>
                <a:gd name="connsiteY0" fmla="*/ 0 h 4860000"/>
                <a:gd name="connsiteX1" fmla="*/ 3152608 w 4257000"/>
                <a:gd name="connsiteY1" fmla="*/ 109248 h 4860000"/>
                <a:gd name="connsiteX2" fmla="*/ 3375866 w 4257000"/>
                <a:gd name="connsiteY2" fmla="*/ 190962 h 4860000"/>
                <a:gd name="connsiteX3" fmla="*/ 3588282 w 4257000"/>
                <a:gd name="connsiteY3" fmla="*/ 293288 h 4860000"/>
                <a:gd name="connsiteX4" fmla="*/ 3698050 w 4257000"/>
                <a:gd name="connsiteY4" fmla="*/ 359974 h 4860000"/>
                <a:gd name="connsiteX5" fmla="*/ 3788636 w 4257000"/>
                <a:gd name="connsiteY5" fmla="*/ 415006 h 4860000"/>
                <a:gd name="connsiteX6" fmla="*/ 3878887 w 4257000"/>
                <a:gd name="connsiteY6" fmla="*/ 482494 h 4860000"/>
                <a:gd name="connsiteX7" fmla="*/ 3975706 w 4257000"/>
                <a:gd name="connsiteY7" fmla="*/ 554894 h 4860000"/>
                <a:gd name="connsiteX8" fmla="*/ 4055153 w 4257000"/>
                <a:gd name="connsiteY8" fmla="*/ 627100 h 4860000"/>
                <a:gd name="connsiteX9" fmla="*/ 4148270 w 4257000"/>
                <a:gd name="connsiteY9" fmla="*/ 711731 h 4860000"/>
                <a:gd name="connsiteX10" fmla="*/ 4257000 w 4257000"/>
                <a:gd name="connsiteY10" fmla="*/ 831364 h 4860000"/>
                <a:gd name="connsiteX11" fmla="*/ 4208894 w 4257000"/>
                <a:gd name="connsiteY11" fmla="*/ 884294 h 4860000"/>
                <a:gd name="connsiteX12" fmla="*/ 3654000 w 4257000"/>
                <a:gd name="connsiteY12" fmla="*/ 2430000 h 4860000"/>
                <a:gd name="connsiteX13" fmla="*/ 4208894 w 4257000"/>
                <a:gd name="connsiteY13" fmla="*/ 3975706 h 4860000"/>
                <a:gd name="connsiteX14" fmla="*/ 4257000 w 4257000"/>
                <a:gd name="connsiteY14" fmla="*/ 4028636 h 4860000"/>
                <a:gd name="connsiteX15" fmla="*/ 4148270 w 4257000"/>
                <a:gd name="connsiteY15" fmla="*/ 4148270 h 4860000"/>
                <a:gd name="connsiteX16" fmla="*/ 2430000 w 4257000"/>
                <a:gd name="connsiteY16" fmla="*/ 4860000 h 4860000"/>
                <a:gd name="connsiteX17" fmla="*/ 0 w 4257000"/>
                <a:gd name="connsiteY17" fmla="*/ 2430000 h 4860000"/>
                <a:gd name="connsiteX18" fmla="*/ 2430000 w 4257000"/>
                <a:gd name="connsiteY18" fmla="*/ 0 h 48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57000" h="4860000">
                  <a:moveTo>
                    <a:pt x="2430000" y="0"/>
                  </a:moveTo>
                  <a:cubicBezTo>
                    <a:pt x="2681635" y="0"/>
                    <a:pt x="2924336" y="38248"/>
                    <a:pt x="3152608" y="109248"/>
                  </a:cubicBezTo>
                  <a:cubicBezTo>
                    <a:pt x="3228698" y="132915"/>
                    <a:pt x="3303186" y="160220"/>
                    <a:pt x="3375866" y="190962"/>
                  </a:cubicBezTo>
                  <a:lnTo>
                    <a:pt x="3588282" y="293288"/>
                  </a:lnTo>
                  <a:lnTo>
                    <a:pt x="3698050" y="359974"/>
                  </a:lnTo>
                  <a:lnTo>
                    <a:pt x="3788636" y="415006"/>
                  </a:lnTo>
                  <a:lnTo>
                    <a:pt x="3878887" y="482494"/>
                  </a:lnTo>
                  <a:lnTo>
                    <a:pt x="3975706" y="554894"/>
                  </a:lnTo>
                  <a:lnTo>
                    <a:pt x="4055153" y="627100"/>
                  </a:lnTo>
                  <a:lnTo>
                    <a:pt x="4148270" y="711731"/>
                  </a:lnTo>
                  <a:lnTo>
                    <a:pt x="4257000" y="831364"/>
                  </a:lnTo>
                  <a:lnTo>
                    <a:pt x="4208894" y="884294"/>
                  </a:lnTo>
                  <a:cubicBezTo>
                    <a:pt x="3862240" y="1304342"/>
                    <a:pt x="3654000" y="1842852"/>
                    <a:pt x="3654000" y="2430000"/>
                  </a:cubicBezTo>
                  <a:cubicBezTo>
                    <a:pt x="3654000" y="3017148"/>
                    <a:pt x="3862240" y="3555659"/>
                    <a:pt x="4208894" y="3975706"/>
                  </a:cubicBezTo>
                  <a:lnTo>
                    <a:pt x="4257000" y="4028636"/>
                  </a:lnTo>
                  <a:lnTo>
                    <a:pt x="4148270" y="4148270"/>
                  </a:lnTo>
                  <a:cubicBezTo>
                    <a:pt x="3708526" y="4588013"/>
                    <a:pt x="3101026" y="4860000"/>
                    <a:pt x="2430000" y="4860000"/>
                  </a:cubicBezTo>
                  <a:cubicBezTo>
                    <a:pt x="1087948" y="4860000"/>
                    <a:pt x="0" y="3772052"/>
                    <a:pt x="0" y="2430000"/>
                  </a:cubicBezTo>
                  <a:cubicBezTo>
                    <a:pt x="0" y="1087948"/>
                    <a:pt x="1087948" y="0"/>
                    <a:pt x="2430000"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4" name="Ellipse 23">
              <a:extLst>
                <a:ext uri="{FF2B5EF4-FFF2-40B4-BE49-F238E27FC236}">
                  <a16:creationId xmlns:a16="http://schemas.microsoft.com/office/drawing/2014/main" id="{1B78F9F7-2561-40A6-B3B6-97BC76FBCF81}"/>
                </a:ext>
              </a:extLst>
            </p:cNvPr>
            <p:cNvSpPr>
              <a:spLocks noChangeAspect="1"/>
            </p:cNvSpPr>
            <p:nvPr userDrawn="1"/>
          </p:nvSpPr>
          <p:spPr bwMode="gray">
            <a:xfrm>
              <a:off x="3964500" y="713700"/>
              <a:ext cx="4860000" cy="4860000"/>
            </a:xfrm>
            <a:prstGeom prst="ellipse">
              <a:avLst/>
            </a:prstGeom>
            <a:solidFill>
              <a:schemeClr val="accent1"/>
            </a:solidFill>
            <a:ln w="1016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pic>
        <p:nvPicPr>
          <p:cNvPr id="25" name="Image 2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980312" y="5769260"/>
            <a:ext cx="2229788" cy="792000"/>
          </a:xfrm>
          <a:prstGeom prst="rect">
            <a:avLst/>
          </a:prstGeom>
        </p:spPr>
      </p:pic>
      <p:sp>
        <p:nvSpPr>
          <p:cNvPr id="3" name="Sous-titre 2"/>
          <p:cNvSpPr>
            <a:spLocks noGrp="1"/>
          </p:cNvSpPr>
          <p:nvPr>
            <p:ph type="subTitle" idx="1" hasCustomPrompt="1"/>
          </p:nvPr>
        </p:nvSpPr>
        <p:spPr bwMode="gray">
          <a:xfrm>
            <a:off x="6192008" y="3142708"/>
            <a:ext cx="4140000" cy="574324"/>
          </a:xfrm>
          <a:prstGeom prst="rect">
            <a:avLst/>
          </a:prstGeom>
        </p:spPr>
        <p:txBody>
          <a:bodyPr anchor="t" anchorCtr="0">
            <a:normAutofit/>
          </a:bodyPr>
          <a:lstStyle>
            <a:lvl1pPr marL="0" indent="0" algn="l">
              <a:spcBef>
                <a:spcPts val="0"/>
              </a:spcBef>
              <a:buFont typeface="Arial" pitchFamily="34" charset="0"/>
              <a:buNone/>
              <a:defRPr sz="2000" b="0">
                <a:solidFill>
                  <a:schemeClr val="bg1"/>
                </a:solidFill>
              </a:defRPr>
            </a:lvl1pPr>
            <a:lvl2pPr marL="0" indent="0" algn="l">
              <a:buFont typeface="Arial" pitchFamily="34" charset="0"/>
              <a:buNone/>
              <a:defRPr sz="18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insert speaker name</a:t>
            </a:r>
          </a:p>
        </p:txBody>
      </p:sp>
      <p:sp>
        <p:nvSpPr>
          <p:cNvPr id="2" name="Espace réservé de la date 1"/>
          <p:cNvSpPr>
            <a:spLocks noGrp="1"/>
          </p:cNvSpPr>
          <p:nvPr>
            <p:ph type="dt" sz="half" idx="10"/>
          </p:nvPr>
        </p:nvSpPr>
        <p:spPr bwMode="gray">
          <a:xfrm>
            <a:off x="0" y="6678000"/>
            <a:ext cx="240000" cy="180000"/>
          </a:xfrm>
          <a:ln>
            <a:solidFill>
              <a:schemeClr val="accent1">
                <a:shade val="50000"/>
                <a:alpha val="0"/>
              </a:schemeClr>
            </a:solidFill>
          </a:ln>
        </p:spPr>
        <p:txBody>
          <a:bodyPr/>
          <a:lstStyle/>
          <a:p>
            <a:pPr algn="l"/>
            <a:r>
              <a:rPr lang="en-GB" noProof="0"/>
              <a:t>Date</a:t>
            </a:r>
          </a:p>
        </p:txBody>
      </p:sp>
      <p:sp>
        <p:nvSpPr>
          <p:cNvPr id="8" name="Espace réservé du pied de page 7"/>
          <p:cNvSpPr>
            <a:spLocks noGrp="1"/>
          </p:cNvSpPr>
          <p:nvPr>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a:t>Title of the presentation on three lines - Lorem impsum dolor sit amet consectetuer adipiscing elit, sed diam nonummy</a:t>
            </a:r>
          </a:p>
        </p:txBody>
      </p:sp>
      <p:sp>
        <p:nvSpPr>
          <p:cNvPr id="9" name="Espace réservé du numéro de diapositive 8"/>
          <p:cNvSpPr>
            <a:spLocks noGrp="1"/>
          </p:cNvSpPr>
          <p:nvPr>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‹Nº›</a:t>
            </a:fld>
            <a:endParaRPr lang="en-GB" noProof="0"/>
          </a:p>
        </p:txBody>
      </p:sp>
      <p:sp>
        <p:nvSpPr>
          <p:cNvPr id="12" name="Titre 11"/>
          <p:cNvSpPr>
            <a:spLocks noGrp="1"/>
          </p:cNvSpPr>
          <p:nvPr>
            <p:ph type="title" hasCustomPrompt="1"/>
          </p:nvPr>
        </p:nvSpPr>
        <p:spPr bwMode="gray">
          <a:xfrm>
            <a:off x="6192008" y="1484784"/>
            <a:ext cx="4140000" cy="1489250"/>
          </a:xfrm>
        </p:spPr>
        <p:txBody>
          <a:bodyPr anchor="b" anchorCtr="0">
            <a:normAutofit/>
          </a:bodyPr>
          <a:lstStyle>
            <a:lvl1pPr>
              <a:lnSpc>
                <a:spcPct val="100000"/>
              </a:lnSpc>
              <a:defRPr sz="2800" b="1">
                <a:solidFill>
                  <a:schemeClr val="bg1"/>
                </a:solidFill>
              </a:defRPr>
            </a:lvl1pPr>
          </a:lstStyle>
          <a:p>
            <a:r>
              <a:rPr lang="en-GB" noProof="0"/>
              <a:t>Click to insert presentation title</a:t>
            </a:r>
          </a:p>
        </p:txBody>
      </p:sp>
      <p:sp>
        <p:nvSpPr>
          <p:cNvPr id="17" name="Espace réservé du texte 6"/>
          <p:cNvSpPr>
            <a:spLocks noGrp="1"/>
          </p:cNvSpPr>
          <p:nvPr>
            <p:ph type="body" sz="quarter" idx="14" hasCustomPrompt="1"/>
          </p:nvPr>
        </p:nvSpPr>
        <p:spPr bwMode="gray">
          <a:xfrm>
            <a:off x="6192008" y="3717513"/>
            <a:ext cx="4140000" cy="1107018"/>
          </a:xfrm>
        </p:spPr>
        <p:txBody>
          <a:bodyPr>
            <a:normAutofit/>
          </a:bodyPr>
          <a:lstStyle>
            <a:lvl1pPr marL="0" indent="0">
              <a:spcBef>
                <a:spcPts val="0"/>
              </a:spcBef>
              <a:buNone/>
              <a:defRPr sz="1800">
                <a:solidFill>
                  <a:schemeClr val="bg1"/>
                </a:solidFill>
              </a:defRPr>
            </a:lvl1pPr>
            <a:lvl2pPr marL="0" indent="0">
              <a:buNone/>
              <a:defRPr sz="1800"/>
            </a:lvl2pPr>
            <a:lvl3pPr marL="0" indent="0">
              <a:buNone/>
              <a:defRPr sz="1800"/>
            </a:lvl3pPr>
            <a:lvl4pPr marL="0" indent="0">
              <a:buNone/>
              <a:defRPr sz="1800"/>
            </a:lvl4pPr>
            <a:lvl5pPr marL="0" indent="0">
              <a:buNone/>
              <a:defRPr sz="1800"/>
            </a:lvl5pPr>
          </a:lstStyle>
          <a:p>
            <a:pPr lvl="0"/>
            <a:r>
              <a:rPr lang="en-GB" noProof="0"/>
              <a:t>Click to insert date</a:t>
            </a:r>
          </a:p>
        </p:txBody>
      </p:sp>
      <p:sp>
        <p:nvSpPr>
          <p:cNvPr id="13" name="ZoneTexte 12"/>
          <p:cNvSpPr txBox="1"/>
          <p:nvPr userDrawn="1"/>
        </p:nvSpPr>
        <p:spPr bwMode="gray">
          <a:xfrm>
            <a:off x="-1752872" y="0"/>
            <a:ext cx="1464162" cy="830997"/>
          </a:xfrm>
          <a:prstGeom prst="rect">
            <a:avLst/>
          </a:prstGeom>
          <a:solidFill>
            <a:schemeClr val="bg1"/>
          </a:solidFill>
          <a:ln w="28575">
            <a:solidFill>
              <a:schemeClr val="tx1"/>
            </a:solidFill>
            <a:bevel/>
          </a:ln>
        </p:spPr>
        <p:txBody>
          <a:bodyPr wrap="square" rtlCol="0">
            <a:spAutoFit/>
          </a:bodyPr>
          <a:lstStyle/>
          <a:p>
            <a:r>
              <a:rPr lang="en-GB" sz="800" b="0" noProof="0"/>
              <a:t>More cover slides are available on www.partners.alstom.com (in the section “Graphic guidelines and templates / PowerPoint templates”)</a:t>
            </a:r>
          </a:p>
        </p:txBody>
      </p:sp>
    </p:spTree>
    <p:extLst>
      <p:ext uri="{BB962C8B-B14F-4D97-AF65-F5344CB8AC3E}">
        <p14:creationId xmlns:p14="http://schemas.microsoft.com/office/powerpoint/2010/main" val="29964868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2" name="Rectangle 1"/>
          <p:cNvSpPr/>
          <p:nvPr userDrawn="1"/>
        </p:nvSpPr>
        <p:spPr bwMode="gray">
          <a:xfrm>
            <a:off x="0" y="0"/>
            <a:ext cx="2400000" cy="14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a:p>
        </p:txBody>
      </p:sp>
      <p:sp>
        <p:nvSpPr>
          <p:cNvPr id="14"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0" y="0"/>
            <a:ext cx="12192000" cy="6192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r>
              <a:rPr lang="en-GB" noProof="0"/>
              <a:t>Date</a:t>
            </a:r>
          </a:p>
        </p:txBody>
      </p:sp>
      <p:sp>
        <p:nvSpPr>
          <p:cNvPr id="8" name="Espace réservé du pied de page 7"/>
          <p:cNvSpPr>
            <a:spLocks noGrp="1"/>
          </p:cNvSpPr>
          <p:nvPr>
            <p:ph type="ftr" sz="quarter" idx="11"/>
          </p:nvPr>
        </p:nvSpPr>
        <p:spPr bwMode="gray"/>
        <p:txBody>
          <a:bodyPr/>
          <a:lstStyle/>
          <a:p>
            <a:r>
              <a:rPr lang="en-GB" noProof="0"/>
              <a:t>Title of the presentation on three lines - Lorem impsum dolor sit amet consectetuer adipiscing elit, sed diam nonummy</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a:p>
        </p:txBody>
      </p:sp>
      <p:sp>
        <p:nvSpPr>
          <p:cNvPr id="11" name="Espace réservé du texte 4"/>
          <p:cNvSpPr>
            <a:spLocks noGrp="1"/>
          </p:cNvSpPr>
          <p:nvPr>
            <p:ph type="body" sz="quarter" idx="16" hasCustomPrompt="1"/>
          </p:nvPr>
        </p:nvSpPr>
        <p:spPr bwMode="gray">
          <a:xfrm rot="5400000">
            <a:off x="695632" y="-263908"/>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18" name="ZoneTexte 17"/>
          <p:cNvSpPr txBox="1"/>
          <p:nvPr userDrawn="1"/>
        </p:nvSpPr>
        <p:spPr bwMode="gray">
          <a:xfrm>
            <a:off x="-3025013" y="0"/>
            <a:ext cx="2736304" cy="1200329"/>
          </a:xfrm>
          <a:prstGeom prst="rect">
            <a:avLst/>
          </a:prstGeom>
          <a:solidFill>
            <a:schemeClr val="bg1"/>
          </a:solidFill>
          <a:ln w="28575">
            <a:solidFill>
              <a:schemeClr val="tx1"/>
            </a:solidFill>
            <a:bevel/>
          </a:ln>
        </p:spPr>
        <p:txBody>
          <a:bodyPr wrap="square" rtlCol="0">
            <a:spAutoFit/>
          </a:bodyPr>
          <a:lstStyle/>
          <a:p>
            <a:r>
              <a:rPr lang="en-GB" sz="800" b="0" noProof="0" dirty="0"/>
              <a:t>To move/resize the picture inside </a:t>
            </a:r>
            <a:br>
              <a:rPr lang="en-GB" sz="800" b="0" noProof="0" dirty="0"/>
            </a:br>
            <a:r>
              <a:rPr lang="en-GB" sz="800" b="0" noProof="0" dirty="0"/>
              <a:t>the picture area:</a:t>
            </a:r>
          </a:p>
          <a:p>
            <a:endParaRPr lang="en-GB" sz="800" b="0" noProof="0" dirty="0"/>
          </a:p>
          <a:p>
            <a:pPr marL="171450" indent="-171450">
              <a:buFontTx/>
              <a:buChar char="-"/>
            </a:pPr>
            <a:r>
              <a:rPr lang="en-GB" sz="800" b="0" noProof="0" dirty="0"/>
              <a:t>Click on the icon to insert a picture</a:t>
            </a:r>
          </a:p>
          <a:p>
            <a:pPr marL="171450" indent="-171450">
              <a:buFontTx/>
              <a:buChar char="-"/>
            </a:pPr>
            <a:r>
              <a:rPr lang="en-GB" sz="800" b="0" noProof="0" dirty="0"/>
              <a:t>Select the picture</a:t>
            </a:r>
          </a:p>
          <a:p>
            <a:pPr marL="171450" indent="-171450">
              <a:buFontTx/>
              <a:buChar char="-"/>
            </a:pPr>
            <a:r>
              <a:rPr lang="en-GB" sz="800" b="0" noProof="0" dirty="0"/>
              <a:t>Click right on the picture and </a:t>
            </a:r>
            <a:r>
              <a:rPr lang="en-GB" sz="800" b="1" noProof="0" dirty="0"/>
              <a:t>select “Crop”</a:t>
            </a:r>
          </a:p>
          <a:p>
            <a:pPr marL="171450" indent="-171450">
              <a:buFontTx/>
              <a:buChar char="-"/>
            </a:pPr>
            <a:r>
              <a:rPr lang="en-GB" sz="800" b="0" noProof="0" dirty="0"/>
              <a:t>Move and resize (if needed) your picture (don’t use the black cropping handles)</a:t>
            </a:r>
          </a:p>
          <a:p>
            <a:pPr marL="171450" indent="-171450">
              <a:buFontTx/>
              <a:buChar char="-"/>
            </a:pPr>
            <a:r>
              <a:rPr lang="en-GB" sz="800" b="0" noProof="0" dirty="0"/>
              <a:t>Hit the Esc key to exit the cropping mode</a:t>
            </a:r>
          </a:p>
        </p:txBody>
      </p:sp>
      <p:sp>
        <p:nvSpPr>
          <p:cNvPr id="10" name="ZoneTexte 9"/>
          <p:cNvSpPr txBox="1"/>
          <p:nvPr userDrawn="1"/>
        </p:nvSpPr>
        <p:spPr bwMode="gray">
          <a:xfrm>
            <a:off x="-3025013" y="1736812"/>
            <a:ext cx="2736304" cy="1569660"/>
          </a:xfrm>
          <a:prstGeom prst="rect">
            <a:avLst/>
          </a:prstGeom>
          <a:solidFill>
            <a:schemeClr val="bg1"/>
          </a:solidFill>
          <a:ln w="28575">
            <a:solidFill>
              <a:schemeClr val="tx1"/>
            </a:solidFill>
            <a:bevel/>
          </a:ln>
        </p:spPr>
        <p:txBody>
          <a:bodyPr wrap="square" rtlCol="0">
            <a:spAutoFit/>
          </a:bodyPr>
          <a:lstStyle/>
          <a:p>
            <a:r>
              <a:rPr lang="en-GB" sz="800" dirty="0"/>
              <a:t>To change a picture:</a:t>
            </a:r>
          </a:p>
          <a:p>
            <a:endParaRPr lang="en-GB" sz="80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b="1" u="none" dirty="0"/>
              <a:t>Remove it </a:t>
            </a:r>
            <a:r>
              <a:rPr lang="en-GB" sz="800" dirty="0"/>
              <a:t>(“</a:t>
            </a:r>
            <a:r>
              <a:rPr lang="en-GB" sz="800" dirty="0" err="1"/>
              <a:t>Suppr</a:t>
            </a:r>
            <a:r>
              <a:rPr lang="en-GB" sz="800" dirty="0"/>
              <a:t>” button)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Click on the icon to insert a new picture</a:t>
            </a:r>
          </a:p>
          <a:p>
            <a:pPr marL="171450" indent="-171450">
              <a:buFontTx/>
              <a:buChar char="-"/>
            </a:pPr>
            <a:endParaRPr lang="en-GB" sz="800" b="0" baseline="0" noProof="0" dirty="0"/>
          </a:p>
          <a:p>
            <a:pPr marL="0" indent="0">
              <a:buFontTx/>
              <a:buNone/>
            </a:pPr>
            <a:r>
              <a:rPr lang="en-GB" sz="800" b="0" baseline="0" noProof="0" dirty="0"/>
              <a:t>Attention:</a:t>
            </a:r>
            <a:r>
              <a:rPr lang="en-GB" sz="800" dirty="0"/>
              <a:t> The new picture will be automatically put at the forefront, appearing on top of the caption box.</a:t>
            </a:r>
            <a:endParaRPr lang="en-GB" sz="800" b="0" baseline="0" noProof="0" dirty="0"/>
          </a:p>
          <a:p>
            <a:pPr marL="0" indent="0">
              <a:buFontTx/>
              <a:buNone/>
            </a:pPr>
            <a:endParaRPr lang="en-GB" sz="800" b="0" baseline="0" noProof="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new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Place the picture into background position (right mouse click / “Send to Back” / “Send Backward”)</a:t>
            </a:r>
          </a:p>
        </p:txBody>
      </p:sp>
    </p:spTree>
    <p:extLst>
      <p:ext uri="{BB962C8B-B14F-4D97-AF65-F5344CB8AC3E}">
        <p14:creationId xmlns:p14="http://schemas.microsoft.com/office/powerpoint/2010/main" val="19398510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Pictures">
    <p:spTree>
      <p:nvGrpSpPr>
        <p:cNvPr id="1" name=""/>
        <p:cNvGrpSpPr/>
        <p:nvPr/>
      </p:nvGrpSpPr>
      <p:grpSpPr>
        <a:xfrm>
          <a:off x="0" y="0"/>
          <a:ext cx="0" cy="0"/>
          <a:chOff x="0" y="0"/>
          <a:chExt cx="0" cy="0"/>
        </a:xfrm>
      </p:grpSpPr>
      <p:sp>
        <p:nvSpPr>
          <p:cNvPr id="15" name="Rectangle 14"/>
          <p:cNvSpPr/>
          <p:nvPr userDrawn="1"/>
        </p:nvSpPr>
        <p:spPr bwMode="gray">
          <a:xfrm>
            <a:off x="0" y="0"/>
            <a:ext cx="2400000" cy="14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a:p>
        </p:txBody>
      </p:sp>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6192000" y="0"/>
            <a:ext cx="6000000" cy="6192000"/>
          </a:xfrm>
          <a:prstGeom prst="rect">
            <a:avLst/>
          </a:prstGeom>
          <a:solidFill>
            <a:schemeClr val="bg1">
              <a:lumMod val="95000"/>
            </a:schemeClr>
          </a:solidFill>
        </p:spPr>
        <p:txBody>
          <a:bodyPr wrap="square"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a:t>Click on the icon to insert a picture </a:t>
            </a:r>
          </a:p>
        </p:txBody>
      </p:sp>
      <p:sp>
        <p:nvSpPr>
          <p:cNvPr id="7" name="Espace réservé de la date 6"/>
          <p:cNvSpPr>
            <a:spLocks noGrp="1"/>
          </p:cNvSpPr>
          <p:nvPr>
            <p:ph type="dt" sz="half" idx="10"/>
          </p:nvPr>
        </p:nvSpPr>
        <p:spPr bwMode="gray"/>
        <p:txBody>
          <a:bodyPr/>
          <a:lstStyle/>
          <a:p>
            <a:pPr algn="l"/>
            <a:r>
              <a:rPr lang="en-GB" noProof="0"/>
              <a:t>Date</a:t>
            </a:r>
          </a:p>
        </p:txBody>
      </p:sp>
      <p:sp>
        <p:nvSpPr>
          <p:cNvPr id="8" name="Espace réservé du pied de page 7"/>
          <p:cNvSpPr>
            <a:spLocks noGrp="1"/>
          </p:cNvSpPr>
          <p:nvPr>
            <p:ph type="ftr" sz="quarter" idx="11"/>
          </p:nvPr>
        </p:nvSpPr>
        <p:spPr bwMode="gray"/>
        <p:txBody>
          <a:bodyPr/>
          <a:lstStyle/>
          <a:p>
            <a:r>
              <a:rPr lang="en-GB" noProof="0"/>
              <a:t>Title of the presentation on three lines - Lorem impsum dolor sit amet consectetuer adipiscing elit, sed diam nonummy</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a:p>
        </p:txBody>
      </p:sp>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0"/>
            <a:ext cx="6000000" cy="6192000"/>
          </a:xfrm>
          <a:prstGeom prst="rect">
            <a:avLst/>
          </a:prstGeom>
          <a:solidFill>
            <a:schemeClr val="bg1">
              <a:lumMod val="95000"/>
            </a:schemeClr>
          </a:solidFill>
        </p:spPr>
        <p:txBody>
          <a:bodyPr wrap="square"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a:t>Click on the icon to insert a picture </a:t>
            </a:r>
          </a:p>
        </p:txBody>
      </p:sp>
      <p:sp>
        <p:nvSpPr>
          <p:cNvPr id="11" name="Espace réservé du texte 4"/>
          <p:cNvSpPr>
            <a:spLocks noGrp="1"/>
          </p:cNvSpPr>
          <p:nvPr>
            <p:ph type="body" sz="quarter" idx="17" hasCustomPrompt="1"/>
          </p:nvPr>
        </p:nvSpPr>
        <p:spPr bwMode="gray">
          <a:xfrm rot="5400000">
            <a:off x="695632" y="-263908"/>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12" name="Espace réservé du texte 4"/>
          <p:cNvSpPr>
            <a:spLocks noGrp="1"/>
          </p:cNvSpPr>
          <p:nvPr>
            <p:ph type="body" sz="quarter" idx="18" hasCustomPrompt="1"/>
          </p:nvPr>
        </p:nvSpPr>
        <p:spPr bwMode="gray">
          <a:xfrm rot="5400000">
            <a:off x="6887632" y="-263908"/>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Tree>
    <p:extLst>
      <p:ext uri="{BB962C8B-B14F-4D97-AF65-F5344CB8AC3E}">
        <p14:creationId xmlns:p14="http://schemas.microsoft.com/office/powerpoint/2010/main" val="27067579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_1picture_bottom">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bwMode="gray"/>
        <p:txBody>
          <a:bodyPr/>
          <a:lstStyle/>
          <a:p>
            <a:pPr algn="l"/>
            <a:r>
              <a:rPr lang="en-GB" noProof="0"/>
              <a:t>Date</a:t>
            </a:r>
          </a:p>
        </p:txBody>
      </p:sp>
      <p:sp>
        <p:nvSpPr>
          <p:cNvPr id="8" name="Espace réservé du pied de page 7"/>
          <p:cNvSpPr>
            <a:spLocks noGrp="1"/>
          </p:cNvSpPr>
          <p:nvPr>
            <p:ph type="ftr" sz="quarter" idx="11"/>
          </p:nvPr>
        </p:nvSpPr>
        <p:spPr bwMode="gray"/>
        <p:txBody>
          <a:bodyPr/>
          <a:lstStyle/>
          <a:p>
            <a:r>
              <a:rPr lang="en-GB" noProof="0"/>
              <a:t>Title of the presentation on three lines - Lorem impsum dolor sit amet consectetuer adipiscing elit, sed diam nonummy</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a:p>
        </p:txBody>
      </p:sp>
      <p:sp>
        <p:nvSpPr>
          <p:cNvPr id="15"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1872000"/>
            <a:ext cx="12192000" cy="4320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3" name="Titre 2"/>
          <p:cNvSpPr>
            <a:spLocks noGrp="1"/>
          </p:cNvSpPr>
          <p:nvPr>
            <p:ph type="title" hasCustomPrompt="1"/>
          </p:nvPr>
        </p:nvSpPr>
        <p:spPr bwMode="gray"/>
        <p:txBody>
          <a:bodyPr/>
          <a:lstStyle>
            <a:lvl1pPr>
              <a:defRPr/>
            </a:lvl1pPr>
          </a:lstStyle>
          <a:p>
            <a:r>
              <a:rPr lang="en-GB" noProof="0"/>
              <a:t>Title</a:t>
            </a:r>
          </a:p>
        </p:txBody>
      </p:sp>
      <p:sp>
        <p:nvSpPr>
          <p:cNvPr id="11" name="Espace réservé du texte 4"/>
          <p:cNvSpPr>
            <a:spLocks noGrp="1"/>
          </p:cNvSpPr>
          <p:nvPr>
            <p:ph type="body" sz="quarter" idx="17" hasCustomPrompt="1"/>
          </p:nvPr>
        </p:nvSpPr>
        <p:spPr bwMode="gray">
          <a:xfrm rot="5400000">
            <a:off x="695632" y="1608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Tree>
    <p:extLst>
      <p:ext uri="{BB962C8B-B14F-4D97-AF65-F5344CB8AC3E}">
        <p14:creationId xmlns:p14="http://schemas.microsoft.com/office/powerpoint/2010/main" val="7864791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_subtitle_1picture_bottom">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bwMode="gray"/>
        <p:txBody>
          <a:bodyPr/>
          <a:lstStyle/>
          <a:p>
            <a:pPr algn="l"/>
            <a:r>
              <a:rPr lang="en-GB" noProof="0"/>
              <a:t>Date</a:t>
            </a:r>
          </a:p>
        </p:txBody>
      </p:sp>
      <p:sp>
        <p:nvSpPr>
          <p:cNvPr id="8" name="Espace réservé du pied de page 7"/>
          <p:cNvSpPr>
            <a:spLocks noGrp="1"/>
          </p:cNvSpPr>
          <p:nvPr>
            <p:ph type="ftr" sz="quarter" idx="11"/>
          </p:nvPr>
        </p:nvSpPr>
        <p:spPr bwMode="gray"/>
        <p:txBody>
          <a:bodyPr/>
          <a:lstStyle/>
          <a:p>
            <a:r>
              <a:rPr lang="en-GB" noProof="0"/>
              <a:t>Title of the presentation on three lines - Lorem impsum dolor sit amet consectetuer adipiscing elit, sed diam nonummy</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a:p>
        </p:txBody>
      </p:sp>
      <p:sp>
        <p:nvSpPr>
          <p:cNvPr id="14"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15"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1872000"/>
            <a:ext cx="12192000" cy="4320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3" name="Titre 2"/>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11" name="Espace réservé du texte 4"/>
          <p:cNvSpPr>
            <a:spLocks noGrp="1"/>
          </p:cNvSpPr>
          <p:nvPr>
            <p:ph type="body" sz="quarter" idx="17" hasCustomPrompt="1"/>
          </p:nvPr>
        </p:nvSpPr>
        <p:spPr bwMode="gray">
          <a:xfrm rot="5400000">
            <a:off x="695632" y="1608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Tree>
    <p:extLst>
      <p:ext uri="{BB962C8B-B14F-4D97-AF65-F5344CB8AC3E}">
        <p14:creationId xmlns:p14="http://schemas.microsoft.com/office/powerpoint/2010/main" val="14592757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_subtitle_6_pictures">
    <p:spTree>
      <p:nvGrpSpPr>
        <p:cNvPr id="1" name=""/>
        <p:cNvGrpSpPr/>
        <p:nvPr/>
      </p:nvGrpSpPr>
      <p:grpSpPr>
        <a:xfrm>
          <a:off x="0" y="0"/>
          <a:ext cx="0" cy="0"/>
          <a:chOff x="0" y="0"/>
          <a:chExt cx="0" cy="0"/>
        </a:xfrm>
      </p:grpSpPr>
      <p:sp>
        <p:nvSpPr>
          <p:cNvPr id="15"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1872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7" hasCustomPrompt="1"/>
          </p:nvPr>
        </p:nvSpPr>
        <p:spPr bwMode="gray">
          <a:xfrm>
            <a:off x="4128000" y="1872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16" name="Espace réservé pour une image  15">
            <a:extLst>
              <a:ext uri="{FF2B5EF4-FFF2-40B4-BE49-F238E27FC236}">
                <a16:creationId xmlns:a16="http://schemas.microsoft.com/office/drawing/2014/main" id="{A3FF6568-34B8-4C7C-95F9-D26DA72F510E}"/>
              </a:ext>
            </a:extLst>
          </p:cNvPr>
          <p:cNvSpPr>
            <a:spLocks noGrp="1"/>
          </p:cNvSpPr>
          <p:nvPr>
            <p:ph type="pic" sz="quarter" idx="18" hasCustomPrompt="1"/>
          </p:nvPr>
        </p:nvSpPr>
        <p:spPr bwMode="gray">
          <a:xfrm>
            <a:off x="8256000" y="1872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17" name="Espace réservé pour une image  15">
            <a:extLst>
              <a:ext uri="{FF2B5EF4-FFF2-40B4-BE49-F238E27FC236}">
                <a16:creationId xmlns:a16="http://schemas.microsoft.com/office/drawing/2014/main" id="{A3FF6568-34B8-4C7C-95F9-D26DA72F510E}"/>
              </a:ext>
            </a:extLst>
          </p:cNvPr>
          <p:cNvSpPr>
            <a:spLocks noGrp="1"/>
          </p:cNvSpPr>
          <p:nvPr>
            <p:ph type="pic" sz="quarter" idx="19" hasCustomPrompt="1"/>
          </p:nvPr>
        </p:nvSpPr>
        <p:spPr bwMode="gray">
          <a:xfrm>
            <a:off x="-1175" y="4104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18" name="Espace réservé pour une image  15">
            <a:extLst>
              <a:ext uri="{FF2B5EF4-FFF2-40B4-BE49-F238E27FC236}">
                <a16:creationId xmlns:a16="http://schemas.microsoft.com/office/drawing/2014/main" id="{A3FF6568-34B8-4C7C-95F9-D26DA72F510E}"/>
              </a:ext>
            </a:extLst>
          </p:cNvPr>
          <p:cNvSpPr>
            <a:spLocks noGrp="1"/>
          </p:cNvSpPr>
          <p:nvPr>
            <p:ph type="pic" sz="quarter" idx="20" hasCustomPrompt="1"/>
          </p:nvPr>
        </p:nvSpPr>
        <p:spPr bwMode="gray">
          <a:xfrm>
            <a:off x="4127413" y="4104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19" name="Espace réservé pour une image  15">
            <a:extLst>
              <a:ext uri="{FF2B5EF4-FFF2-40B4-BE49-F238E27FC236}">
                <a16:creationId xmlns:a16="http://schemas.microsoft.com/office/drawing/2014/main" id="{A3FF6568-34B8-4C7C-95F9-D26DA72F510E}"/>
              </a:ext>
            </a:extLst>
          </p:cNvPr>
          <p:cNvSpPr>
            <a:spLocks noGrp="1"/>
          </p:cNvSpPr>
          <p:nvPr>
            <p:ph type="pic" sz="quarter" idx="21" hasCustomPrompt="1"/>
          </p:nvPr>
        </p:nvSpPr>
        <p:spPr bwMode="gray">
          <a:xfrm>
            <a:off x="8256000" y="4104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7" name="Espace réservé de la date 6"/>
          <p:cNvSpPr>
            <a:spLocks noGrp="1"/>
          </p:cNvSpPr>
          <p:nvPr>
            <p:ph type="dt" sz="half" idx="10"/>
          </p:nvPr>
        </p:nvSpPr>
        <p:spPr bwMode="gray"/>
        <p:txBody>
          <a:bodyPr/>
          <a:lstStyle/>
          <a:p>
            <a:pPr algn="l"/>
            <a:r>
              <a:rPr lang="en-GB" noProof="0"/>
              <a:t>Date</a:t>
            </a:r>
          </a:p>
        </p:txBody>
      </p:sp>
      <p:sp>
        <p:nvSpPr>
          <p:cNvPr id="8" name="Espace réservé du pied de page 7"/>
          <p:cNvSpPr>
            <a:spLocks noGrp="1"/>
          </p:cNvSpPr>
          <p:nvPr>
            <p:ph type="ftr" sz="quarter" idx="11"/>
          </p:nvPr>
        </p:nvSpPr>
        <p:spPr bwMode="gray"/>
        <p:txBody>
          <a:bodyPr/>
          <a:lstStyle/>
          <a:p>
            <a:r>
              <a:rPr lang="en-GB" noProof="0"/>
              <a:t>Title of the presentation on three lines - Lorem impsum dolor sit amet consectetuer adipiscing elit, sed diam nonummy</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a:p>
        </p:txBody>
      </p:sp>
      <p:sp>
        <p:nvSpPr>
          <p:cNvPr id="14"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3" name="Titre 2"/>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Tree>
    <p:extLst>
      <p:ext uri="{BB962C8B-B14F-4D97-AF65-F5344CB8AC3E}">
        <p14:creationId xmlns:p14="http://schemas.microsoft.com/office/powerpoint/2010/main" val="27313192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Contents_subtitle_3_pictures">
    <p:spTree>
      <p:nvGrpSpPr>
        <p:cNvPr id="1" name=""/>
        <p:cNvGrpSpPr/>
        <p:nvPr/>
      </p:nvGrpSpPr>
      <p:grpSpPr>
        <a:xfrm>
          <a:off x="0" y="0"/>
          <a:ext cx="0" cy="0"/>
          <a:chOff x="0" y="0"/>
          <a:chExt cx="0" cy="0"/>
        </a:xfrm>
      </p:grpSpPr>
      <p:sp>
        <p:nvSpPr>
          <p:cNvPr id="15"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1872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16" name="Espace réservé pour une image  15">
            <a:extLst>
              <a:ext uri="{FF2B5EF4-FFF2-40B4-BE49-F238E27FC236}">
                <a16:creationId xmlns:a16="http://schemas.microsoft.com/office/drawing/2014/main" id="{A3FF6568-34B8-4C7C-95F9-D26DA72F510E}"/>
              </a:ext>
            </a:extLst>
          </p:cNvPr>
          <p:cNvSpPr>
            <a:spLocks noGrp="1"/>
          </p:cNvSpPr>
          <p:nvPr>
            <p:ph type="pic" sz="quarter" idx="18" hasCustomPrompt="1"/>
          </p:nvPr>
        </p:nvSpPr>
        <p:spPr bwMode="gray">
          <a:xfrm>
            <a:off x="8256000" y="1872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18" name="Espace réservé pour une image  15">
            <a:extLst>
              <a:ext uri="{FF2B5EF4-FFF2-40B4-BE49-F238E27FC236}">
                <a16:creationId xmlns:a16="http://schemas.microsoft.com/office/drawing/2014/main" id="{A3FF6568-34B8-4C7C-95F9-D26DA72F510E}"/>
              </a:ext>
            </a:extLst>
          </p:cNvPr>
          <p:cNvSpPr>
            <a:spLocks noGrp="1"/>
          </p:cNvSpPr>
          <p:nvPr>
            <p:ph type="pic" sz="quarter" idx="20" hasCustomPrompt="1"/>
          </p:nvPr>
        </p:nvSpPr>
        <p:spPr bwMode="gray">
          <a:xfrm>
            <a:off x="4127413" y="4104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7" name="Espace réservé de la date 6"/>
          <p:cNvSpPr>
            <a:spLocks noGrp="1"/>
          </p:cNvSpPr>
          <p:nvPr>
            <p:ph type="dt" sz="half" idx="10"/>
          </p:nvPr>
        </p:nvSpPr>
        <p:spPr bwMode="gray"/>
        <p:txBody>
          <a:bodyPr/>
          <a:lstStyle/>
          <a:p>
            <a:pPr algn="l"/>
            <a:r>
              <a:rPr lang="en-GB" noProof="0"/>
              <a:t>Date</a:t>
            </a:r>
          </a:p>
        </p:txBody>
      </p:sp>
      <p:sp>
        <p:nvSpPr>
          <p:cNvPr id="8" name="Espace réservé du pied de page 7"/>
          <p:cNvSpPr>
            <a:spLocks noGrp="1"/>
          </p:cNvSpPr>
          <p:nvPr>
            <p:ph type="ftr" sz="quarter" idx="11"/>
          </p:nvPr>
        </p:nvSpPr>
        <p:spPr bwMode="gray"/>
        <p:txBody>
          <a:bodyPr/>
          <a:lstStyle/>
          <a:p>
            <a:r>
              <a:rPr lang="en-GB" noProof="0"/>
              <a:t>Title of the presentation on three lines - Lorem impsum dolor sit amet consectetuer adipiscing elit, sed diam nonummy</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a:p>
        </p:txBody>
      </p:sp>
      <p:sp>
        <p:nvSpPr>
          <p:cNvPr id="14"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3" name="Titre 2"/>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6" name="Espace réservé du contenu 5"/>
          <p:cNvSpPr>
            <a:spLocks noGrp="1"/>
          </p:cNvSpPr>
          <p:nvPr>
            <p:ph sz="quarter" idx="21" hasCustomPrompt="1"/>
          </p:nvPr>
        </p:nvSpPr>
        <p:spPr>
          <a:xfrm>
            <a:off x="4128000" y="1872000"/>
            <a:ext cx="3936000" cy="2088000"/>
          </a:xfrm>
        </p:spPr>
        <p:txBody>
          <a:bodyPr lIns="144000" tIns="144000" rIns="144000" bIns="144000"/>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20" name="Espace réservé du contenu 5"/>
          <p:cNvSpPr>
            <a:spLocks noGrp="1"/>
          </p:cNvSpPr>
          <p:nvPr>
            <p:ph sz="quarter" idx="22" hasCustomPrompt="1"/>
          </p:nvPr>
        </p:nvSpPr>
        <p:spPr>
          <a:xfrm>
            <a:off x="0" y="4104000"/>
            <a:ext cx="3936000" cy="2088000"/>
          </a:xfrm>
        </p:spPr>
        <p:txBody>
          <a:bodyPr lIns="144000" tIns="144000" rIns="144000" bIns="144000"/>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21" name="Espace réservé du contenu 5"/>
          <p:cNvSpPr>
            <a:spLocks noGrp="1"/>
          </p:cNvSpPr>
          <p:nvPr>
            <p:ph sz="quarter" idx="23" hasCustomPrompt="1"/>
          </p:nvPr>
        </p:nvSpPr>
        <p:spPr>
          <a:xfrm>
            <a:off x="8256000" y="4104000"/>
            <a:ext cx="3936000" cy="2088000"/>
          </a:xfrm>
        </p:spPr>
        <p:txBody>
          <a:bodyPr lIns="144000" tIns="144000" rIns="144000" bIns="144000"/>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Tree>
    <p:extLst>
      <p:ext uri="{BB962C8B-B14F-4D97-AF65-F5344CB8AC3E}">
        <p14:creationId xmlns:p14="http://schemas.microsoft.com/office/powerpoint/2010/main" val="34156068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_subtitle_2_pictures_bottom">
    <p:spTree>
      <p:nvGrpSpPr>
        <p:cNvPr id="1" name=""/>
        <p:cNvGrpSpPr/>
        <p:nvPr/>
      </p:nvGrpSpPr>
      <p:grpSpPr>
        <a:xfrm>
          <a:off x="0" y="0"/>
          <a:ext cx="0" cy="0"/>
          <a:chOff x="0" y="0"/>
          <a:chExt cx="0" cy="0"/>
        </a:xfrm>
      </p:grpSpPr>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6192000" y="1872000"/>
            <a:ext cx="6000000" cy="4320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r>
              <a:rPr lang="en-GB" noProof="0"/>
              <a:t>Date</a:t>
            </a:r>
          </a:p>
        </p:txBody>
      </p:sp>
      <p:sp>
        <p:nvSpPr>
          <p:cNvPr id="8" name="Espace réservé du pied de page 7"/>
          <p:cNvSpPr>
            <a:spLocks noGrp="1"/>
          </p:cNvSpPr>
          <p:nvPr>
            <p:ph type="ftr" sz="quarter" idx="11"/>
          </p:nvPr>
        </p:nvSpPr>
        <p:spPr bwMode="gray"/>
        <p:txBody>
          <a:bodyPr/>
          <a:lstStyle/>
          <a:p>
            <a:r>
              <a:rPr lang="en-GB" noProof="0"/>
              <a:t>Title of the presentation on three lines - Lorem impsum dolor sit amet consectetuer adipiscing elit, sed diam nonummy</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a:p>
        </p:txBody>
      </p:sp>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1872000"/>
            <a:ext cx="6000000" cy="4320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11"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3" name="Titre 2"/>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14" name="Espace réservé du texte 4"/>
          <p:cNvSpPr>
            <a:spLocks noGrp="1"/>
          </p:cNvSpPr>
          <p:nvPr>
            <p:ph type="body" sz="quarter" idx="17" hasCustomPrompt="1"/>
          </p:nvPr>
        </p:nvSpPr>
        <p:spPr bwMode="gray">
          <a:xfrm rot="5400000">
            <a:off x="695632" y="1608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15" name="Espace réservé du texte 4"/>
          <p:cNvSpPr>
            <a:spLocks noGrp="1"/>
          </p:cNvSpPr>
          <p:nvPr>
            <p:ph type="body" sz="quarter" idx="18" hasCustomPrompt="1"/>
          </p:nvPr>
        </p:nvSpPr>
        <p:spPr bwMode="gray">
          <a:xfrm rot="5400000">
            <a:off x="6887632" y="1608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Tree>
    <p:extLst>
      <p:ext uri="{BB962C8B-B14F-4D97-AF65-F5344CB8AC3E}">
        <p14:creationId xmlns:p14="http://schemas.microsoft.com/office/powerpoint/2010/main" val="3012306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7_Pictures">
    <p:spTree>
      <p:nvGrpSpPr>
        <p:cNvPr id="1" name=""/>
        <p:cNvGrpSpPr/>
        <p:nvPr/>
      </p:nvGrpSpPr>
      <p:grpSpPr>
        <a:xfrm>
          <a:off x="0" y="0"/>
          <a:ext cx="0" cy="0"/>
          <a:chOff x="0" y="0"/>
          <a:chExt cx="0" cy="0"/>
        </a:xfrm>
      </p:grpSpPr>
      <p:sp>
        <p:nvSpPr>
          <p:cNvPr id="21" name="Rectangle 20"/>
          <p:cNvSpPr/>
          <p:nvPr userDrawn="1"/>
        </p:nvSpPr>
        <p:spPr bwMode="gray">
          <a:xfrm>
            <a:off x="0" y="0"/>
            <a:ext cx="2400000" cy="14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a:p>
        </p:txBody>
      </p:sp>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240000" y="180000"/>
            <a:ext cx="4200000" cy="3852000"/>
          </a:xfrm>
          <a:prstGeom prst="rect">
            <a:avLst/>
          </a:prstGeom>
          <a:solidFill>
            <a:schemeClr val="bg1">
              <a:lumMod val="95000"/>
            </a:schemeClr>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r>
              <a:rPr lang="en-GB" noProof="0"/>
              <a:t>Date</a:t>
            </a:r>
          </a:p>
        </p:txBody>
      </p:sp>
      <p:sp>
        <p:nvSpPr>
          <p:cNvPr id="8" name="Espace réservé du pied de page 7"/>
          <p:cNvSpPr>
            <a:spLocks noGrp="1"/>
          </p:cNvSpPr>
          <p:nvPr>
            <p:ph type="ftr" sz="quarter" idx="11"/>
          </p:nvPr>
        </p:nvSpPr>
        <p:spPr bwMode="gray"/>
        <p:txBody>
          <a:bodyPr/>
          <a:lstStyle/>
          <a:p>
            <a:r>
              <a:rPr lang="en-GB" noProof="0"/>
              <a:t>Title of the presentation on three lines - Lorem impsum dolor sit amet consectetuer adipiscing elit, sed diam nonummy</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a:p>
        </p:txBody>
      </p:sp>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7" hasCustomPrompt="1"/>
          </p:nvPr>
        </p:nvSpPr>
        <p:spPr bwMode="gray">
          <a:xfrm>
            <a:off x="240000" y="4104000"/>
            <a:ext cx="4944000" cy="2088000"/>
          </a:xfrm>
          <a:prstGeom prst="rect">
            <a:avLst/>
          </a:prstGeom>
          <a:solidFill>
            <a:schemeClr val="bg1">
              <a:lumMod val="95000"/>
            </a:schemeClr>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14" name="Espace réservé pour une image  15">
            <a:extLst>
              <a:ext uri="{FF2B5EF4-FFF2-40B4-BE49-F238E27FC236}">
                <a16:creationId xmlns:a16="http://schemas.microsoft.com/office/drawing/2014/main" id="{A3FF6568-34B8-4C7C-95F9-D26DA72F510E}"/>
              </a:ext>
            </a:extLst>
          </p:cNvPr>
          <p:cNvSpPr>
            <a:spLocks noGrp="1"/>
          </p:cNvSpPr>
          <p:nvPr>
            <p:ph type="pic" sz="quarter" idx="18" hasCustomPrompt="1"/>
          </p:nvPr>
        </p:nvSpPr>
        <p:spPr bwMode="gray">
          <a:xfrm>
            <a:off x="10331669" y="4104000"/>
            <a:ext cx="1617600" cy="2088000"/>
          </a:xfrm>
          <a:prstGeom prst="rect">
            <a:avLst/>
          </a:prstGeom>
          <a:solidFill>
            <a:schemeClr val="bg1">
              <a:lumMod val="95000"/>
            </a:schemeClr>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a:t>
            </a:r>
            <a:br>
              <a:rPr lang="en-GB" noProof="0" dirty="0"/>
            </a:br>
            <a:r>
              <a:rPr lang="en-GB" noProof="0" dirty="0"/>
              <a:t>to insert a picture </a:t>
            </a:r>
          </a:p>
        </p:txBody>
      </p:sp>
      <p:sp>
        <p:nvSpPr>
          <p:cNvPr id="15" name="Espace réservé pour une image  15">
            <a:extLst>
              <a:ext uri="{FF2B5EF4-FFF2-40B4-BE49-F238E27FC236}">
                <a16:creationId xmlns:a16="http://schemas.microsoft.com/office/drawing/2014/main" id="{A3FF6568-34B8-4C7C-95F9-D26DA72F510E}"/>
              </a:ext>
            </a:extLst>
          </p:cNvPr>
          <p:cNvSpPr>
            <a:spLocks noGrp="1"/>
          </p:cNvSpPr>
          <p:nvPr>
            <p:ph type="pic" sz="quarter" idx="19" hasCustomPrompt="1"/>
          </p:nvPr>
        </p:nvSpPr>
        <p:spPr bwMode="gray">
          <a:xfrm>
            <a:off x="8752495" y="180000"/>
            <a:ext cx="3201600" cy="3852000"/>
          </a:xfrm>
          <a:prstGeom prst="rect">
            <a:avLst/>
          </a:prstGeom>
          <a:solidFill>
            <a:schemeClr val="bg1">
              <a:lumMod val="95000"/>
            </a:schemeClr>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16" name="Espace réservé pour une image  15">
            <a:extLst>
              <a:ext uri="{FF2B5EF4-FFF2-40B4-BE49-F238E27FC236}">
                <a16:creationId xmlns:a16="http://schemas.microsoft.com/office/drawing/2014/main" id="{A3FF6568-34B8-4C7C-95F9-D26DA72F510E}"/>
              </a:ext>
            </a:extLst>
          </p:cNvPr>
          <p:cNvSpPr>
            <a:spLocks noGrp="1"/>
          </p:cNvSpPr>
          <p:nvPr>
            <p:ph type="pic" sz="quarter" idx="20" hasCustomPrompt="1"/>
          </p:nvPr>
        </p:nvSpPr>
        <p:spPr bwMode="gray">
          <a:xfrm>
            <a:off x="4544248" y="180000"/>
            <a:ext cx="4104000" cy="1872000"/>
          </a:xfrm>
          <a:prstGeom prst="rect">
            <a:avLst/>
          </a:prstGeom>
          <a:solidFill>
            <a:schemeClr val="bg1">
              <a:lumMod val="95000"/>
            </a:schemeClr>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17" name="Espace réservé pour une image  15">
            <a:extLst>
              <a:ext uri="{FF2B5EF4-FFF2-40B4-BE49-F238E27FC236}">
                <a16:creationId xmlns:a16="http://schemas.microsoft.com/office/drawing/2014/main" id="{A3FF6568-34B8-4C7C-95F9-D26DA72F510E}"/>
              </a:ext>
            </a:extLst>
          </p:cNvPr>
          <p:cNvSpPr>
            <a:spLocks noGrp="1"/>
          </p:cNvSpPr>
          <p:nvPr>
            <p:ph type="pic" sz="quarter" idx="21" hasCustomPrompt="1"/>
          </p:nvPr>
        </p:nvSpPr>
        <p:spPr bwMode="gray">
          <a:xfrm>
            <a:off x="4544248" y="2124000"/>
            <a:ext cx="4104000" cy="1908000"/>
          </a:xfrm>
          <a:prstGeom prst="rect">
            <a:avLst/>
          </a:prstGeom>
          <a:solidFill>
            <a:schemeClr val="bg1">
              <a:lumMod val="95000"/>
            </a:schemeClr>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18" name="Espace réservé pour une image  15">
            <a:extLst>
              <a:ext uri="{FF2B5EF4-FFF2-40B4-BE49-F238E27FC236}">
                <a16:creationId xmlns:a16="http://schemas.microsoft.com/office/drawing/2014/main" id="{A3FF6568-34B8-4C7C-95F9-D26DA72F510E}"/>
              </a:ext>
            </a:extLst>
          </p:cNvPr>
          <p:cNvSpPr>
            <a:spLocks noGrp="1"/>
          </p:cNvSpPr>
          <p:nvPr>
            <p:ph type="pic" sz="quarter" idx="22" hasCustomPrompt="1"/>
          </p:nvPr>
        </p:nvSpPr>
        <p:spPr bwMode="gray">
          <a:xfrm>
            <a:off x="5285835" y="4104000"/>
            <a:ext cx="4944000" cy="2088000"/>
          </a:xfrm>
          <a:prstGeom prst="rect">
            <a:avLst/>
          </a:prstGeom>
          <a:solidFill>
            <a:schemeClr val="bg1">
              <a:lumMod val="95000"/>
            </a:schemeClr>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27" name="ZoneTexte 26"/>
          <p:cNvSpPr txBox="1"/>
          <p:nvPr userDrawn="1"/>
        </p:nvSpPr>
        <p:spPr bwMode="gray">
          <a:xfrm>
            <a:off x="-3025013" y="0"/>
            <a:ext cx="2736304" cy="1200329"/>
          </a:xfrm>
          <a:prstGeom prst="rect">
            <a:avLst/>
          </a:prstGeom>
          <a:solidFill>
            <a:schemeClr val="bg1"/>
          </a:solidFill>
          <a:ln w="28575">
            <a:solidFill>
              <a:schemeClr val="tx1"/>
            </a:solidFill>
            <a:bevel/>
          </a:ln>
        </p:spPr>
        <p:txBody>
          <a:bodyPr wrap="square" rtlCol="0">
            <a:spAutoFit/>
          </a:bodyPr>
          <a:lstStyle/>
          <a:p>
            <a:r>
              <a:rPr lang="en-GB" sz="800" b="0" noProof="0" dirty="0"/>
              <a:t>To move/resize the picture inside </a:t>
            </a:r>
            <a:br>
              <a:rPr lang="en-GB" sz="800" b="0" noProof="0" dirty="0"/>
            </a:br>
            <a:r>
              <a:rPr lang="en-GB" sz="800" b="0" noProof="0" dirty="0"/>
              <a:t>the picture area:</a:t>
            </a:r>
          </a:p>
          <a:p>
            <a:endParaRPr lang="en-GB" sz="800" b="0" noProof="0" dirty="0"/>
          </a:p>
          <a:p>
            <a:pPr marL="171450" indent="-171450">
              <a:buFontTx/>
              <a:buChar char="-"/>
            </a:pPr>
            <a:r>
              <a:rPr lang="en-GB" sz="800" b="0" noProof="0" dirty="0"/>
              <a:t>Click on the icon to insert a picture</a:t>
            </a:r>
          </a:p>
          <a:p>
            <a:pPr marL="171450" indent="-171450">
              <a:buFontTx/>
              <a:buChar char="-"/>
            </a:pPr>
            <a:r>
              <a:rPr lang="en-GB" sz="800" b="0" noProof="0" dirty="0"/>
              <a:t>Select the picture</a:t>
            </a:r>
          </a:p>
          <a:p>
            <a:pPr marL="171450" indent="-171450">
              <a:buFontTx/>
              <a:buChar char="-"/>
            </a:pPr>
            <a:r>
              <a:rPr lang="en-GB" sz="800" b="0" noProof="0" dirty="0"/>
              <a:t>Click right on the picture and </a:t>
            </a:r>
            <a:r>
              <a:rPr lang="en-GB" sz="800" b="1" noProof="0" dirty="0"/>
              <a:t>select “Crop”</a:t>
            </a:r>
          </a:p>
          <a:p>
            <a:pPr marL="171450" indent="-171450">
              <a:buFontTx/>
              <a:buChar char="-"/>
            </a:pPr>
            <a:r>
              <a:rPr lang="en-GB" sz="800" b="0" noProof="0" dirty="0"/>
              <a:t>Move and resize (if needed) your picture (don’t use the black cropping handles)</a:t>
            </a:r>
          </a:p>
          <a:p>
            <a:pPr marL="171450" indent="-171450">
              <a:buFontTx/>
              <a:buChar char="-"/>
            </a:pPr>
            <a:r>
              <a:rPr lang="en-GB" sz="800" b="0" noProof="0" dirty="0"/>
              <a:t>Hit the Esc key to exit the cropping mode</a:t>
            </a:r>
          </a:p>
        </p:txBody>
      </p:sp>
      <p:sp>
        <p:nvSpPr>
          <p:cNvPr id="19" name="ZoneTexte 18"/>
          <p:cNvSpPr txBox="1"/>
          <p:nvPr userDrawn="1"/>
        </p:nvSpPr>
        <p:spPr bwMode="gray">
          <a:xfrm>
            <a:off x="-3025013" y="1736812"/>
            <a:ext cx="2736304" cy="1569660"/>
          </a:xfrm>
          <a:prstGeom prst="rect">
            <a:avLst/>
          </a:prstGeom>
          <a:solidFill>
            <a:schemeClr val="bg1"/>
          </a:solidFill>
          <a:ln w="28575">
            <a:solidFill>
              <a:schemeClr val="tx1"/>
            </a:solidFill>
            <a:bevel/>
          </a:ln>
        </p:spPr>
        <p:txBody>
          <a:bodyPr wrap="square" rtlCol="0">
            <a:spAutoFit/>
          </a:bodyPr>
          <a:lstStyle/>
          <a:p>
            <a:r>
              <a:rPr lang="en-GB" sz="800" dirty="0"/>
              <a:t>To change a picture:</a:t>
            </a:r>
          </a:p>
          <a:p>
            <a:endParaRPr lang="en-GB" sz="80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b="1" u="none" dirty="0"/>
              <a:t>Remove it </a:t>
            </a:r>
            <a:r>
              <a:rPr lang="en-GB" sz="800" dirty="0"/>
              <a:t>(“</a:t>
            </a:r>
            <a:r>
              <a:rPr lang="en-GB" sz="800" dirty="0" err="1"/>
              <a:t>Suppr</a:t>
            </a:r>
            <a:r>
              <a:rPr lang="en-GB" sz="800" dirty="0"/>
              <a:t>” button)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Click on the icon to insert a new picture</a:t>
            </a:r>
          </a:p>
          <a:p>
            <a:pPr marL="171450" indent="-171450">
              <a:buFontTx/>
              <a:buChar char="-"/>
            </a:pPr>
            <a:endParaRPr lang="en-GB" sz="800" b="0" baseline="0" noProof="0" dirty="0"/>
          </a:p>
          <a:p>
            <a:pPr marL="0" indent="0">
              <a:buFontTx/>
              <a:buNone/>
            </a:pPr>
            <a:r>
              <a:rPr lang="en-GB" sz="800" b="0" baseline="0" noProof="0" dirty="0"/>
              <a:t>Attention:</a:t>
            </a:r>
            <a:r>
              <a:rPr lang="en-GB" sz="800" dirty="0"/>
              <a:t> The new picture will be automatically put at the forefront, appearing on top of the caption box.</a:t>
            </a:r>
            <a:endParaRPr lang="en-GB" sz="800" b="0" baseline="0" noProof="0" dirty="0"/>
          </a:p>
          <a:p>
            <a:pPr marL="0" indent="0">
              <a:buFontTx/>
              <a:buNone/>
            </a:pPr>
            <a:endParaRPr lang="en-GB" sz="800" b="0" baseline="0" noProof="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new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Place the picture into background position (right mouse click / “Send to Back” / “Send Backward”)</a:t>
            </a:r>
          </a:p>
        </p:txBody>
      </p:sp>
    </p:spTree>
    <p:extLst>
      <p:ext uri="{BB962C8B-B14F-4D97-AF65-F5344CB8AC3E}">
        <p14:creationId xmlns:p14="http://schemas.microsoft.com/office/powerpoint/2010/main" val="134428011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ircle_with_picture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p>
            <a:r>
              <a:rPr lang="en-GB" noProof="0"/>
              <a:t>Title</a:t>
            </a:r>
          </a:p>
        </p:txBody>
      </p:sp>
      <p:sp>
        <p:nvSpPr>
          <p:cNvPr id="3" name="Espace réservé de la date 2"/>
          <p:cNvSpPr>
            <a:spLocks noGrp="1"/>
          </p:cNvSpPr>
          <p:nvPr>
            <p:ph type="dt" sz="half" idx="10"/>
          </p:nvPr>
        </p:nvSpPr>
        <p:spPr bwMode="gray"/>
        <p:txBody>
          <a:bodyPr/>
          <a:lstStyle/>
          <a:p>
            <a:pPr algn="l"/>
            <a:r>
              <a:rPr lang="en-GB" noProof="0"/>
              <a:t>Date</a:t>
            </a:r>
          </a:p>
        </p:txBody>
      </p:sp>
      <p:sp>
        <p:nvSpPr>
          <p:cNvPr id="4" name="Espace réservé du pied de page 3"/>
          <p:cNvSpPr>
            <a:spLocks noGrp="1"/>
          </p:cNvSpPr>
          <p:nvPr>
            <p:ph type="ftr" sz="quarter" idx="11"/>
          </p:nvPr>
        </p:nvSpPr>
        <p:spPr bwMode="gray"/>
        <p:txBody>
          <a:bodyPr/>
          <a:lstStyle/>
          <a:p>
            <a:r>
              <a:rPr lang="en-GB" noProof="0"/>
              <a:t>Title of the presentation on three lines - Lorem impsum dolor sit amet consectetuer adipiscing elit, sed diam nonummy</a:t>
            </a:r>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en-GB" noProof="0" smtClean="0"/>
              <a:pPr/>
              <a:t>‹Nº›</a:t>
            </a:fld>
            <a:endParaRPr lang="en-GB" noProof="0"/>
          </a:p>
        </p:txBody>
      </p:sp>
      <p:sp>
        <p:nvSpPr>
          <p:cNvPr id="7"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14" hasCustomPrompt="1"/>
          </p:nvPr>
        </p:nvSpPr>
        <p:spPr bwMode="gray">
          <a:xfrm>
            <a:off x="5315215" y="1340768"/>
            <a:ext cx="1062000" cy="1062000"/>
          </a:xfrm>
          <a:prstGeom prst="ellipse">
            <a:avLst/>
          </a:prstGeom>
          <a:solidFill>
            <a:schemeClr val="accent1"/>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8"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15" hasCustomPrompt="1"/>
          </p:nvPr>
        </p:nvSpPr>
        <p:spPr bwMode="gray">
          <a:xfrm>
            <a:off x="6744072" y="1973982"/>
            <a:ext cx="1062000" cy="1062000"/>
          </a:xfrm>
          <a:prstGeom prst="ellipse">
            <a:avLst/>
          </a:prstGeom>
          <a:solidFill>
            <a:schemeClr val="accent1"/>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9"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16" hasCustomPrompt="1"/>
          </p:nvPr>
        </p:nvSpPr>
        <p:spPr bwMode="gray">
          <a:xfrm>
            <a:off x="7392144" y="3232026"/>
            <a:ext cx="1062000" cy="1062000"/>
          </a:xfrm>
          <a:prstGeom prst="ellipse">
            <a:avLst/>
          </a:prstGeom>
          <a:solidFill>
            <a:schemeClr val="accent1"/>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10"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17" hasCustomPrompt="1"/>
          </p:nvPr>
        </p:nvSpPr>
        <p:spPr bwMode="gray">
          <a:xfrm>
            <a:off x="6744072" y="4501691"/>
            <a:ext cx="1062000" cy="1062000"/>
          </a:xfrm>
          <a:prstGeom prst="ellipse">
            <a:avLst/>
          </a:prstGeom>
          <a:solidFill>
            <a:schemeClr val="accent3"/>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11"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18" hasCustomPrompt="1"/>
          </p:nvPr>
        </p:nvSpPr>
        <p:spPr bwMode="gray">
          <a:xfrm>
            <a:off x="5318009" y="5123284"/>
            <a:ext cx="1062000" cy="1062000"/>
          </a:xfrm>
          <a:prstGeom prst="ellipse">
            <a:avLst/>
          </a:prstGeom>
          <a:solidFill>
            <a:schemeClr val="accent1"/>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12"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19" hasCustomPrompt="1"/>
          </p:nvPr>
        </p:nvSpPr>
        <p:spPr bwMode="gray">
          <a:xfrm>
            <a:off x="3966148" y="4501691"/>
            <a:ext cx="1062000" cy="1062000"/>
          </a:xfrm>
          <a:prstGeom prst="ellipse">
            <a:avLst/>
          </a:prstGeom>
          <a:solidFill>
            <a:schemeClr val="accent1"/>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13"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20" hasCustomPrompt="1"/>
          </p:nvPr>
        </p:nvSpPr>
        <p:spPr bwMode="gray">
          <a:xfrm>
            <a:off x="3301184" y="3232026"/>
            <a:ext cx="1062000" cy="1062000"/>
          </a:xfrm>
          <a:prstGeom prst="ellipse">
            <a:avLst/>
          </a:prstGeom>
          <a:solidFill>
            <a:schemeClr val="accent1"/>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14"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21" hasCustomPrompt="1"/>
          </p:nvPr>
        </p:nvSpPr>
        <p:spPr bwMode="gray">
          <a:xfrm>
            <a:off x="3966148" y="1973982"/>
            <a:ext cx="1062000" cy="1062000"/>
          </a:xfrm>
          <a:prstGeom prst="ellipse">
            <a:avLst/>
          </a:prstGeom>
          <a:solidFill>
            <a:schemeClr val="accent3"/>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21" name="Espace réservé du texte 17"/>
          <p:cNvSpPr>
            <a:spLocks noGrp="1"/>
          </p:cNvSpPr>
          <p:nvPr>
            <p:ph type="body" sz="quarter" idx="26" hasCustomPrompt="1"/>
          </p:nvPr>
        </p:nvSpPr>
        <p:spPr bwMode="gray">
          <a:xfrm>
            <a:off x="6600056" y="1245518"/>
            <a:ext cx="2400000" cy="600596"/>
          </a:xfrm>
        </p:spPr>
        <p:txBody>
          <a:bodyPr anchor="b" anchorCtr="0">
            <a:normAutofit/>
          </a:bodyPr>
          <a:lstStyle>
            <a:lvl1pPr marL="0" indent="0">
              <a:buNone/>
              <a:defRPr sz="15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Text</a:t>
            </a:r>
          </a:p>
        </p:txBody>
      </p:sp>
      <p:sp>
        <p:nvSpPr>
          <p:cNvPr id="22" name="Espace réservé du texte 17"/>
          <p:cNvSpPr>
            <a:spLocks noGrp="1"/>
          </p:cNvSpPr>
          <p:nvPr>
            <p:ph type="body" sz="quarter" idx="27" hasCustomPrompt="1"/>
          </p:nvPr>
        </p:nvSpPr>
        <p:spPr bwMode="gray">
          <a:xfrm>
            <a:off x="8084252" y="2204684"/>
            <a:ext cx="2400000" cy="600596"/>
          </a:xfrm>
        </p:spPr>
        <p:txBody>
          <a:bodyPr anchor="ctr" anchorCtr="0">
            <a:normAutofit/>
          </a:bodyPr>
          <a:lstStyle>
            <a:lvl1pPr marL="0" indent="0">
              <a:buNone/>
              <a:defRPr sz="15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Text</a:t>
            </a:r>
          </a:p>
        </p:txBody>
      </p:sp>
      <p:sp>
        <p:nvSpPr>
          <p:cNvPr id="23" name="Espace réservé du texte 17"/>
          <p:cNvSpPr>
            <a:spLocks noGrp="1"/>
          </p:cNvSpPr>
          <p:nvPr>
            <p:ph type="body" sz="quarter" idx="28" hasCustomPrompt="1"/>
          </p:nvPr>
        </p:nvSpPr>
        <p:spPr bwMode="gray">
          <a:xfrm>
            <a:off x="8728308" y="3462728"/>
            <a:ext cx="2400000" cy="600596"/>
          </a:xfrm>
        </p:spPr>
        <p:txBody>
          <a:bodyPr anchor="ctr" anchorCtr="0">
            <a:normAutofit/>
          </a:bodyPr>
          <a:lstStyle>
            <a:lvl1pPr marL="0" indent="0">
              <a:buNone/>
              <a:defRPr sz="15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a:t>Text</a:t>
            </a:r>
          </a:p>
        </p:txBody>
      </p:sp>
      <p:sp>
        <p:nvSpPr>
          <p:cNvPr id="24" name="Espace réservé du texte 17"/>
          <p:cNvSpPr>
            <a:spLocks noGrp="1"/>
          </p:cNvSpPr>
          <p:nvPr>
            <p:ph type="body" sz="quarter" idx="29" hasCustomPrompt="1"/>
          </p:nvPr>
        </p:nvSpPr>
        <p:spPr bwMode="gray">
          <a:xfrm>
            <a:off x="8076220" y="4732393"/>
            <a:ext cx="2400000" cy="600596"/>
          </a:xfrm>
        </p:spPr>
        <p:txBody>
          <a:bodyPr anchor="ctr" anchorCtr="0">
            <a:normAutofit/>
          </a:bodyPr>
          <a:lstStyle>
            <a:lvl1pPr marL="0" indent="0">
              <a:buNone/>
              <a:defRPr sz="15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a:t>Text</a:t>
            </a:r>
          </a:p>
        </p:txBody>
      </p:sp>
      <p:sp>
        <p:nvSpPr>
          <p:cNvPr id="25" name="Espace réservé du texte 17"/>
          <p:cNvSpPr>
            <a:spLocks noGrp="1"/>
          </p:cNvSpPr>
          <p:nvPr>
            <p:ph type="body" sz="quarter" idx="30" hasCustomPrompt="1"/>
          </p:nvPr>
        </p:nvSpPr>
        <p:spPr bwMode="gray">
          <a:xfrm>
            <a:off x="2723892" y="5667496"/>
            <a:ext cx="2400000" cy="600596"/>
          </a:xfrm>
        </p:spPr>
        <p:txBody>
          <a:bodyPr anchor="t" anchorCtr="0">
            <a:normAutofit/>
          </a:bodyPr>
          <a:lstStyle>
            <a:lvl1pPr marL="0" indent="0" algn="r">
              <a:buNone/>
              <a:defRPr sz="15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Text</a:t>
            </a:r>
          </a:p>
        </p:txBody>
      </p:sp>
      <p:sp>
        <p:nvSpPr>
          <p:cNvPr id="26" name="Espace réservé du texte 17"/>
          <p:cNvSpPr>
            <a:spLocks noGrp="1"/>
          </p:cNvSpPr>
          <p:nvPr>
            <p:ph type="body" sz="quarter" idx="31" hasCustomPrompt="1"/>
          </p:nvPr>
        </p:nvSpPr>
        <p:spPr bwMode="gray">
          <a:xfrm>
            <a:off x="1323060" y="2204684"/>
            <a:ext cx="2400000" cy="600596"/>
          </a:xfrm>
        </p:spPr>
        <p:txBody>
          <a:bodyPr anchor="ctr" anchorCtr="0">
            <a:normAutofit/>
          </a:bodyPr>
          <a:lstStyle>
            <a:lvl1pPr marL="0" indent="0" algn="r">
              <a:buNone/>
              <a:defRPr sz="15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Text</a:t>
            </a:r>
          </a:p>
        </p:txBody>
      </p:sp>
      <p:sp>
        <p:nvSpPr>
          <p:cNvPr id="27" name="Espace réservé du texte 17"/>
          <p:cNvSpPr>
            <a:spLocks noGrp="1"/>
          </p:cNvSpPr>
          <p:nvPr>
            <p:ph type="body" sz="quarter" idx="32" hasCustomPrompt="1"/>
          </p:nvPr>
        </p:nvSpPr>
        <p:spPr bwMode="gray">
          <a:xfrm>
            <a:off x="699258" y="3462908"/>
            <a:ext cx="2400000" cy="600596"/>
          </a:xfrm>
        </p:spPr>
        <p:txBody>
          <a:bodyPr anchor="ctr" anchorCtr="0">
            <a:normAutofit/>
          </a:bodyPr>
          <a:lstStyle>
            <a:lvl1pPr marL="0" indent="0" algn="r">
              <a:buNone/>
              <a:defRPr sz="12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a:t>Text</a:t>
            </a:r>
          </a:p>
        </p:txBody>
      </p:sp>
      <p:sp>
        <p:nvSpPr>
          <p:cNvPr id="28" name="Espace réservé du texte 17"/>
          <p:cNvSpPr>
            <a:spLocks noGrp="1"/>
          </p:cNvSpPr>
          <p:nvPr>
            <p:ph type="body" sz="quarter" idx="33" hasCustomPrompt="1"/>
          </p:nvPr>
        </p:nvSpPr>
        <p:spPr bwMode="gray">
          <a:xfrm>
            <a:off x="1323060" y="4732573"/>
            <a:ext cx="2400000" cy="600596"/>
          </a:xfrm>
        </p:spPr>
        <p:txBody>
          <a:bodyPr anchor="ctr" anchorCtr="0">
            <a:normAutofit/>
          </a:bodyPr>
          <a:lstStyle>
            <a:lvl1pPr marL="0" indent="0" algn="r">
              <a:buNone/>
              <a:defRPr sz="12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a:t>Text</a:t>
            </a:r>
          </a:p>
        </p:txBody>
      </p:sp>
    </p:spTree>
    <p:extLst>
      <p:ext uri="{BB962C8B-B14F-4D97-AF65-F5344CB8AC3E}">
        <p14:creationId xmlns:p14="http://schemas.microsoft.com/office/powerpoint/2010/main" val="9951259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Key_numbers">
    <p:spTree>
      <p:nvGrpSpPr>
        <p:cNvPr id="1" name=""/>
        <p:cNvGrpSpPr/>
        <p:nvPr/>
      </p:nvGrpSpPr>
      <p:grpSpPr>
        <a:xfrm>
          <a:off x="0" y="0"/>
          <a:ext cx="0" cy="0"/>
          <a:chOff x="0" y="0"/>
          <a:chExt cx="0" cy="0"/>
        </a:xfrm>
      </p:grpSpPr>
      <p:sp>
        <p:nvSpPr>
          <p:cNvPr id="22" name="Espace réservé pour une image  15">
            <a:extLst>
              <a:ext uri="{FF2B5EF4-FFF2-40B4-BE49-F238E27FC236}">
                <a16:creationId xmlns:a16="http://schemas.microsoft.com/office/drawing/2014/main" id="{A3FF6568-34B8-4C7C-95F9-D26DA72F510E}"/>
              </a:ext>
            </a:extLst>
          </p:cNvPr>
          <p:cNvSpPr>
            <a:spLocks noGrp="1"/>
          </p:cNvSpPr>
          <p:nvPr>
            <p:ph type="pic" sz="quarter" idx="43" hasCustomPrompt="1"/>
          </p:nvPr>
        </p:nvSpPr>
        <p:spPr bwMode="gray">
          <a:xfrm>
            <a:off x="8131200" y="3096000"/>
            <a:ext cx="4060800" cy="3096000"/>
          </a:xfrm>
          <a:prstGeom prst="rect">
            <a:avLst/>
          </a:prstGeom>
          <a:solidFill>
            <a:srgbClr val="BBC1C7"/>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a:t>
            </a:r>
            <a:br>
              <a:rPr lang="en-GB" noProof="0" dirty="0"/>
            </a:br>
            <a:r>
              <a:rPr lang="en-GB" noProof="0" dirty="0"/>
              <a:t>to insert a picture </a:t>
            </a:r>
          </a:p>
        </p:txBody>
      </p:sp>
      <p:sp>
        <p:nvSpPr>
          <p:cNvPr id="23"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4065600" y="0"/>
            <a:ext cx="4060800" cy="3096000"/>
          </a:xfrm>
          <a:prstGeom prst="rect">
            <a:avLst/>
          </a:prstGeom>
          <a:solidFill>
            <a:schemeClr val="accent3"/>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a:t>
            </a:r>
            <a:br>
              <a:rPr lang="en-GB" noProof="0" dirty="0"/>
            </a:br>
            <a:r>
              <a:rPr lang="en-GB" noProof="0" dirty="0"/>
              <a:t>to insert a picture </a:t>
            </a:r>
          </a:p>
        </p:txBody>
      </p:sp>
      <p:sp>
        <p:nvSpPr>
          <p:cNvPr id="25" name="Espace réservé pour une image  15">
            <a:extLst>
              <a:ext uri="{FF2B5EF4-FFF2-40B4-BE49-F238E27FC236}">
                <a16:creationId xmlns:a16="http://schemas.microsoft.com/office/drawing/2014/main" id="{A3FF6568-34B8-4C7C-95F9-D26DA72F510E}"/>
              </a:ext>
            </a:extLst>
          </p:cNvPr>
          <p:cNvSpPr>
            <a:spLocks noGrp="1"/>
          </p:cNvSpPr>
          <p:nvPr>
            <p:ph type="pic" sz="quarter" idx="40" hasCustomPrompt="1"/>
          </p:nvPr>
        </p:nvSpPr>
        <p:spPr bwMode="gray">
          <a:xfrm>
            <a:off x="0" y="3096000"/>
            <a:ext cx="4060800" cy="3096000"/>
          </a:xfrm>
          <a:prstGeom prst="rect">
            <a:avLst/>
          </a:prstGeom>
          <a:solidFill>
            <a:schemeClr val="accent1"/>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a:t>
            </a:r>
            <a:br>
              <a:rPr lang="en-GB" noProof="0" dirty="0"/>
            </a:br>
            <a:r>
              <a:rPr lang="en-GB" noProof="0" dirty="0"/>
              <a:t>to insert a picture </a:t>
            </a:r>
          </a:p>
        </p:txBody>
      </p:sp>
      <p:sp>
        <p:nvSpPr>
          <p:cNvPr id="19" name="Rectangle 18"/>
          <p:cNvSpPr/>
          <p:nvPr userDrawn="1"/>
        </p:nvSpPr>
        <p:spPr bwMode="gray">
          <a:xfrm>
            <a:off x="4065600" y="3096000"/>
            <a:ext cx="4060800" cy="309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a:p>
        </p:txBody>
      </p:sp>
      <p:sp>
        <p:nvSpPr>
          <p:cNvPr id="2" name="Rectangle 1"/>
          <p:cNvSpPr/>
          <p:nvPr userDrawn="1"/>
        </p:nvSpPr>
        <p:spPr bwMode="gray">
          <a:xfrm>
            <a:off x="0" y="0"/>
            <a:ext cx="4060800" cy="309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a:p>
        </p:txBody>
      </p:sp>
      <p:sp>
        <p:nvSpPr>
          <p:cNvPr id="3" name="Espace réservé de la date 2"/>
          <p:cNvSpPr>
            <a:spLocks noGrp="1"/>
          </p:cNvSpPr>
          <p:nvPr>
            <p:ph type="dt" sz="half" idx="10"/>
          </p:nvPr>
        </p:nvSpPr>
        <p:spPr bwMode="gray"/>
        <p:txBody>
          <a:bodyPr/>
          <a:lstStyle/>
          <a:p>
            <a:pPr algn="l"/>
            <a:r>
              <a:rPr lang="en-GB" noProof="0"/>
              <a:t>Date</a:t>
            </a:r>
          </a:p>
        </p:txBody>
      </p:sp>
      <p:sp>
        <p:nvSpPr>
          <p:cNvPr id="4" name="Espace réservé du pied de page 3"/>
          <p:cNvSpPr>
            <a:spLocks noGrp="1"/>
          </p:cNvSpPr>
          <p:nvPr>
            <p:ph type="ftr" sz="quarter" idx="11"/>
          </p:nvPr>
        </p:nvSpPr>
        <p:spPr bwMode="gray"/>
        <p:txBody>
          <a:bodyPr/>
          <a:lstStyle/>
          <a:p>
            <a:r>
              <a:rPr lang="en-GB" noProof="0"/>
              <a:t>Title of the presentation on three lines - Lorem impsum dolor sit amet consectetuer adipiscing elit, sed diam nonummy</a:t>
            </a:r>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en-GB" noProof="0" smtClean="0"/>
              <a:pPr/>
              <a:t>‹Nº›</a:t>
            </a:fld>
            <a:endParaRPr lang="en-GB" noProof="0"/>
          </a:p>
        </p:txBody>
      </p:sp>
      <p:sp>
        <p:nvSpPr>
          <p:cNvPr id="7" name="Espace réservé du texte 6"/>
          <p:cNvSpPr>
            <a:spLocks noGrp="1"/>
          </p:cNvSpPr>
          <p:nvPr>
            <p:ph type="body" sz="quarter" idx="27" hasCustomPrompt="1"/>
          </p:nvPr>
        </p:nvSpPr>
        <p:spPr bwMode="gray">
          <a:xfrm>
            <a:off x="0" y="0"/>
            <a:ext cx="4060800" cy="1882800"/>
          </a:xfrm>
        </p:spPr>
        <p:txBody>
          <a:bodyPr anchor="b" anchorCtr="0">
            <a:normAutofit/>
          </a:bodyPr>
          <a:lstStyle>
            <a:lvl1pPr marL="0" indent="0" algn="ctr">
              <a:lnSpc>
                <a:spcPct val="85000"/>
              </a:lnSpc>
              <a:spcBef>
                <a:spcPts val="0"/>
              </a:spcBef>
              <a:buNone/>
              <a:defRPr sz="9650">
                <a:solidFill>
                  <a:schemeClr val="bg1"/>
                </a:solidFill>
              </a:defRPr>
            </a:lvl1pPr>
          </a:lstStyle>
          <a:p>
            <a:pPr lvl="0"/>
            <a:r>
              <a:rPr lang="en-GB" noProof="0"/>
              <a:t>000</a:t>
            </a:r>
          </a:p>
        </p:txBody>
      </p:sp>
      <p:sp>
        <p:nvSpPr>
          <p:cNvPr id="27" name="Espace réservé du texte 6"/>
          <p:cNvSpPr>
            <a:spLocks noGrp="1"/>
          </p:cNvSpPr>
          <p:nvPr>
            <p:ph type="body" sz="quarter" idx="28" hasCustomPrompt="1"/>
          </p:nvPr>
        </p:nvSpPr>
        <p:spPr bwMode="gray">
          <a:xfrm>
            <a:off x="0" y="1864800"/>
            <a:ext cx="4060800" cy="1231200"/>
          </a:xfrm>
        </p:spPr>
        <p:txBody>
          <a:bodyPr anchor="t" anchorCtr="0">
            <a:normAutofit/>
          </a:bodyPr>
          <a:lstStyle>
            <a:lvl1pPr marL="0" indent="0" algn="ctr">
              <a:lnSpc>
                <a:spcPct val="85000"/>
              </a:lnSpc>
              <a:spcBef>
                <a:spcPts val="0"/>
              </a:spcBef>
              <a:buNone/>
              <a:defRPr sz="2900">
                <a:solidFill>
                  <a:schemeClr val="bg1"/>
                </a:solidFill>
              </a:defRPr>
            </a:lvl1pPr>
          </a:lstStyle>
          <a:p>
            <a:pPr lvl="0"/>
            <a:r>
              <a:rPr lang="en-GB" noProof="0"/>
              <a:t>Text</a:t>
            </a:r>
          </a:p>
        </p:txBody>
      </p:sp>
      <p:sp>
        <p:nvSpPr>
          <p:cNvPr id="34" name="Espace réservé du texte 6"/>
          <p:cNvSpPr>
            <a:spLocks noGrp="1"/>
          </p:cNvSpPr>
          <p:nvPr>
            <p:ph type="body" sz="quarter" idx="35" hasCustomPrompt="1"/>
          </p:nvPr>
        </p:nvSpPr>
        <p:spPr bwMode="gray">
          <a:xfrm>
            <a:off x="4065600" y="3096000"/>
            <a:ext cx="4060800" cy="1882800"/>
          </a:xfrm>
        </p:spPr>
        <p:txBody>
          <a:bodyPr anchor="b" anchorCtr="0">
            <a:normAutofit/>
          </a:bodyPr>
          <a:lstStyle>
            <a:lvl1pPr marL="0" indent="0" algn="ctr">
              <a:lnSpc>
                <a:spcPct val="85000"/>
              </a:lnSpc>
              <a:spcBef>
                <a:spcPts val="0"/>
              </a:spcBef>
              <a:buNone/>
              <a:defRPr sz="9650">
                <a:solidFill>
                  <a:schemeClr val="bg1"/>
                </a:solidFill>
              </a:defRPr>
            </a:lvl1pPr>
          </a:lstStyle>
          <a:p>
            <a:pPr lvl="0"/>
            <a:r>
              <a:rPr lang="en-GB" noProof="0"/>
              <a:t>000</a:t>
            </a:r>
          </a:p>
        </p:txBody>
      </p:sp>
      <p:sp>
        <p:nvSpPr>
          <p:cNvPr id="35" name="Espace réservé du texte 6"/>
          <p:cNvSpPr>
            <a:spLocks noGrp="1"/>
          </p:cNvSpPr>
          <p:nvPr>
            <p:ph type="body" sz="quarter" idx="36" hasCustomPrompt="1"/>
          </p:nvPr>
        </p:nvSpPr>
        <p:spPr bwMode="gray">
          <a:xfrm>
            <a:off x="4065600" y="4960800"/>
            <a:ext cx="4060800" cy="1231200"/>
          </a:xfrm>
        </p:spPr>
        <p:txBody>
          <a:bodyPr anchor="t" anchorCtr="0">
            <a:normAutofit/>
          </a:bodyPr>
          <a:lstStyle>
            <a:lvl1pPr marL="0" indent="0" algn="ctr">
              <a:lnSpc>
                <a:spcPct val="85000"/>
              </a:lnSpc>
              <a:spcBef>
                <a:spcPts val="0"/>
              </a:spcBef>
              <a:buNone/>
              <a:defRPr sz="2900">
                <a:solidFill>
                  <a:schemeClr val="bg1"/>
                </a:solidFill>
              </a:defRPr>
            </a:lvl1pPr>
          </a:lstStyle>
          <a:p>
            <a:pPr lvl="0"/>
            <a:r>
              <a:rPr lang="en-GB" noProof="0"/>
              <a:t>Text</a:t>
            </a:r>
          </a:p>
        </p:txBody>
      </p:sp>
      <p:sp>
        <p:nvSpPr>
          <p:cNvPr id="17" name="Rectangle 16"/>
          <p:cNvSpPr/>
          <p:nvPr userDrawn="1"/>
        </p:nvSpPr>
        <p:spPr bwMode="gray">
          <a:xfrm>
            <a:off x="8131200" y="0"/>
            <a:ext cx="4060800" cy="30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a:p>
        </p:txBody>
      </p:sp>
      <p:sp>
        <p:nvSpPr>
          <p:cNvPr id="20" name="Espace réservé du texte 6"/>
          <p:cNvSpPr>
            <a:spLocks noGrp="1"/>
          </p:cNvSpPr>
          <p:nvPr>
            <p:ph type="body" sz="quarter" idx="41" hasCustomPrompt="1"/>
          </p:nvPr>
        </p:nvSpPr>
        <p:spPr bwMode="gray">
          <a:xfrm>
            <a:off x="8131200" y="0"/>
            <a:ext cx="4060800" cy="1882800"/>
          </a:xfrm>
        </p:spPr>
        <p:txBody>
          <a:bodyPr anchor="b" anchorCtr="0">
            <a:normAutofit/>
          </a:bodyPr>
          <a:lstStyle>
            <a:lvl1pPr marL="0" indent="0" algn="ctr">
              <a:lnSpc>
                <a:spcPct val="85000"/>
              </a:lnSpc>
              <a:spcBef>
                <a:spcPts val="0"/>
              </a:spcBef>
              <a:buNone/>
              <a:defRPr sz="9650">
                <a:solidFill>
                  <a:schemeClr val="bg1"/>
                </a:solidFill>
              </a:defRPr>
            </a:lvl1pPr>
          </a:lstStyle>
          <a:p>
            <a:pPr lvl="0"/>
            <a:r>
              <a:rPr lang="en-GB" noProof="0" dirty="0"/>
              <a:t>000</a:t>
            </a:r>
          </a:p>
        </p:txBody>
      </p:sp>
      <p:sp>
        <p:nvSpPr>
          <p:cNvPr id="21" name="Espace réservé du texte 6"/>
          <p:cNvSpPr>
            <a:spLocks noGrp="1"/>
          </p:cNvSpPr>
          <p:nvPr>
            <p:ph type="body" sz="quarter" idx="42" hasCustomPrompt="1"/>
          </p:nvPr>
        </p:nvSpPr>
        <p:spPr bwMode="gray">
          <a:xfrm>
            <a:off x="8126400" y="1867256"/>
            <a:ext cx="4060800" cy="1231200"/>
          </a:xfrm>
        </p:spPr>
        <p:txBody>
          <a:bodyPr anchor="t" anchorCtr="0">
            <a:normAutofit/>
          </a:bodyPr>
          <a:lstStyle>
            <a:lvl1pPr marL="0" indent="0" algn="ctr">
              <a:lnSpc>
                <a:spcPct val="85000"/>
              </a:lnSpc>
              <a:spcBef>
                <a:spcPts val="0"/>
              </a:spcBef>
              <a:buNone/>
              <a:defRPr sz="2900">
                <a:solidFill>
                  <a:schemeClr val="bg1"/>
                </a:solidFill>
              </a:defRPr>
            </a:lvl1pPr>
          </a:lstStyle>
          <a:p>
            <a:pPr lvl="0"/>
            <a:r>
              <a:rPr lang="en-GB" noProof="0" dirty="0"/>
              <a:t>Text</a:t>
            </a:r>
          </a:p>
        </p:txBody>
      </p:sp>
    </p:spTree>
    <p:extLst>
      <p:ext uri="{BB962C8B-B14F-4D97-AF65-F5344CB8AC3E}">
        <p14:creationId xmlns:p14="http://schemas.microsoft.com/office/powerpoint/2010/main" val="3650011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_generic_blue_v2">
    <p:spTree>
      <p:nvGrpSpPr>
        <p:cNvPr id="1" name=""/>
        <p:cNvGrpSpPr/>
        <p:nvPr/>
      </p:nvGrpSpPr>
      <p:grpSpPr>
        <a:xfrm>
          <a:off x="0" y="0"/>
          <a:ext cx="0" cy="0"/>
          <a:chOff x="0" y="0"/>
          <a:chExt cx="0" cy="0"/>
        </a:xfrm>
      </p:grpSpPr>
      <p:grpSp>
        <p:nvGrpSpPr>
          <p:cNvPr id="15" name="Groupe 14"/>
          <p:cNvGrpSpPr/>
          <p:nvPr userDrawn="1"/>
        </p:nvGrpSpPr>
        <p:grpSpPr>
          <a:xfrm>
            <a:off x="1835956" y="713700"/>
            <a:ext cx="8518500" cy="4860000"/>
            <a:chOff x="306000" y="713700"/>
            <a:chExt cx="8518500" cy="4860000"/>
          </a:xfrm>
        </p:grpSpPr>
        <p:sp>
          <p:nvSpPr>
            <p:cNvPr id="16" name="Forme libre 15"/>
            <p:cNvSpPr/>
            <p:nvPr userDrawn="1"/>
          </p:nvSpPr>
          <p:spPr bwMode="gray">
            <a:xfrm>
              <a:off x="306000" y="713700"/>
              <a:ext cx="4257000" cy="4860000"/>
            </a:xfrm>
            <a:custGeom>
              <a:avLst/>
              <a:gdLst>
                <a:gd name="connsiteX0" fmla="*/ 2430000 w 4257000"/>
                <a:gd name="connsiteY0" fmla="*/ 0 h 4860000"/>
                <a:gd name="connsiteX1" fmla="*/ 3152608 w 4257000"/>
                <a:gd name="connsiteY1" fmla="*/ 109248 h 4860000"/>
                <a:gd name="connsiteX2" fmla="*/ 3375866 w 4257000"/>
                <a:gd name="connsiteY2" fmla="*/ 190962 h 4860000"/>
                <a:gd name="connsiteX3" fmla="*/ 3588282 w 4257000"/>
                <a:gd name="connsiteY3" fmla="*/ 293288 h 4860000"/>
                <a:gd name="connsiteX4" fmla="*/ 3698050 w 4257000"/>
                <a:gd name="connsiteY4" fmla="*/ 359974 h 4860000"/>
                <a:gd name="connsiteX5" fmla="*/ 3788636 w 4257000"/>
                <a:gd name="connsiteY5" fmla="*/ 415006 h 4860000"/>
                <a:gd name="connsiteX6" fmla="*/ 3878887 w 4257000"/>
                <a:gd name="connsiteY6" fmla="*/ 482494 h 4860000"/>
                <a:gd name="connsiteX7" fmla="*/ 3975706 w 4257000"/>
                <a:gd name="connsiteY7" fmla="*/ 554894 h 4860000"/>
                <a:gd name="connsiteX8" fmla="*/ 4055153 w 4257000"/>
                <a:gd name="connsiteY8" fmla="*/ 627100 h 4860000"/>
                <a:gd name="connsiteX9" fmla="*/ 4148270 w 4257000"/>
                <a:gd name="connsiteY9" fmla="*/ 711731 h 4860000"/>
                <a:gd name="connsiteX10" fmla="*/ 4257000 w 4257000"/>
                <a:gd name="connsiteY10" fmla="*/ 831364 h 4860000"/>
                <a:gd name="connsiteX11" fmla="*/ 4208894 w 4257000"/>
                <a:gd name="connsiteY11" fmla="*/ 884294 h 4860000"/>
                <a:gd name="connsiteX12" fmla="*/ 3654000 w 4257000"/>
                <a:gd name="connsiteY12" fmla="*/ 2430000 h 4860000"/>
                <a:gd name="connsiteX13" fmla="*/ 4208894 w 4257000"/>
                <a:gd name="connsiteY13" fmla="*/ 3975706 h 4860000"/>
                <a:gd name="connsiteX14" fmla="*/ 4257000 w 4257000"/>
                <a:gd name="connsiteY14" fmla="*/ 4028636 h 4860000"/>
                <a:gd name="connsiteX15" fmla="*/ 4148270 w 4257000"/>
                <a:gd name="connsiteY15" fmla="*/ 4148270 h 4860000"/>
                <a:gd name="connsiteX16" fmla="*/ 2430000 w 4257000"/>
                <a:gd name="connsiteY16" fmla="*/ 4860000 h 4860000"/>
                <a:gd name="connsiteX17" fmla="*/ 0 w 4257000"/>
                <a:gd name="connsiteY17" fmla="*/ 2430000 h 4860000"/>
                <a:gd name="connsiteX18" fmla="*/ 2430000 w 4257000"/>
                <a:gd name="connsiteY18" fmla="*/ 0 h 48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57000" h="4860000">
                  <a:moveTo>
                    <a:pt x="2430000" y="0"/>
                  </a:moveTo>
                  <a:cubicBezTo>
                    <a:pt x="2681635" y="0"/>
                    <a:pt x="2924336" y="38248"/>
                    <a:pt x="3152608" y="109248"/>
                  </a:cubicBezTo>
                  <a:cubicBezTo>
                    <a:pt x="3228698" y="132915"/>
                    <a:pt x="3303186" y="160220"/>
                    <a:pt x="3375866" y="190962"/>
                  </a:cubicBezTo>
                  <a:lnTo>
                    <a:pt x="3588282" y="293288"/>
                  </a:lnTo>
                  <a:lnTo>
                    <a:pt x="3698050" y="359974"/>
                  </a:lnTo>
                  <a:lnTo>
                    <a:pt x="3788636" y="415006"/>
                  </a:lnTo>
                  <a:lnTo>
                    <a:pt x="3878887" y="482494"/>
                  </a:lnTo>
                  <a:lnTo>
                    <a:pt x="3975706" y="554894"/>
                  </a:lnTo>
                  <a:lnTo>
                    <a:pt x="4055153" y="627100"/>
                  </a:lnTo>
                  <a:lnTo>
                    <a:pt x="4148270" y="711731"/>
                  </a:lnTo>
                  <a:lnTo>
                    <a:pt x="4257000" y="831364"/>
                  </a:lnTo>
                  <a:lnTo>
                    <a:pt x="4208894" y="884294"/>
                  </a:lnTo>
                  <a:cubicBezTo>
                    <a:pt x="3862240" y="1304342"/>
                    <a:pt x="3654000" y="1842852"/>
                    <a:pt x="3654000" y="2430000"/>
                  </a:cubicBezTo>
                  <a:cubicBezTo>
                    <a:pt x="3654000" y="3017148"/>
                    <a:pt x="3862240" y="3555659"/>
                    <a:pt x="4208894" y="3975706"/>
                  </a:cubicBezTo>
                  <a:lnTo>
                    <a:pt x="4257000" y="4028636"/>
                  </a:lnTo>
                  <a:lnTo>
                    <a:pt x="4148270" y="4148270"/>
                  </a:lnTo>
                  <a:cubicBezTo>
                    <a:pt x="3708526" y="4588013"/>
                    <a:pt x="3101026" y="4860000"/>
                    <a:pt x="2430000" y="4860000"/>
                  </a:cubicBezTo>
                  <a:cubicBezTo>
                    <a:pt x="1087948" y="4860000"/>
                    <a:pt x="0" y="3772052"/>
                    <a:pt x="0" y="2430000"/>
                  </a:cubicBezTo>
                  <a:cubicBezTo>
                    <a:pt x="0" y="1087948"/>
                    <a:pt x="1087948" y="0"/>
                    <a:pt x="2430000" y="0"/>
                  </a:cubicBez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17" name="Ellipse 16">
              <a:extLst>
                <a:ext uri="{FF2B5EF4-FFF2-40B4-BE49-F238E27FC236}">
                  <a16:creationId xmlns:a16="http://schemas.microsoft.com/office/drawing/2014/main" id="{1B78F9F7-2561-40A6-B3B6-97BC76FBCF81}"/>
                </a:ext>
              </a:extLst>
            </p:cNvPr>
            <p:cNvSpPr>
              <a:spLocks noChangeAspect="1"/>
            </p:cNvSpPr>
            <p:nvPr userDrawn="1"/>
          </p:nvSpPr>
          <p:spPr bwMode="gray">
            <a:xfrm>
              <a:off x="3964500" y="713700"/>
              <a:ext cx="4860000" cy="4860000"/>
            </a:xfrm>
            <a:prstGeom prst="ellipse">
              <a:avLst/>
            </a:prstGeom>
            <a:solidFill>
              <a:schemeClr val="accent3"/>
            </a:solidFill>
            <a:ln w="1016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pic>
        <p:nvPicPr>
          <p:cNvPr id="18" name="Imag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980312" y="5769260"/>
            <a:ext cx="2229788" cy="792000"/>
          </a:xfrm>
          <a:prstGeom prst="rect">
            <a:avLst/>
          </a:prstGeom>
        </p:spPr>
      </p:pic>
      <p:sp>
        <p:nvSpPr>
          <p:cNvPr id="3" name="Sous-titre 2"/>
          <p:cNvSpPr>
            <a:spLocks noGrp="1"/>
          </p:cNvSpPr>
          <p:nvPr>
            <p:ph type="subTitle" idx="1" hasCustomPrompt="1"/>
          </p:nvPr>
        </p:nvSpPr>
        <p:spPr bwMode="gray">
          <a:xfrm>
            <a:off x="6192008" y="3142708"/>
            <a:ext cx="4140000" cy="574324"/>
          </a:xfrm>
          <a:prstGeom prst="rect">
            <a:avLst/>
          </a:prstGeom>
        </p:spPr>
        <p:txBody>
          <a:bodyPr anchor="t" anchorCtr="0">
            <a:normAutofit/>
          </a:bodyPr>
          <a:lstStyle>
            <a:lvl1pPr marL="0" indent="0" algn="l">
              <a:spcBef>
                <a:spcPts val="0"/>
              </a:spcBef>
              <a:buFont typeface="Arial" pitchFamily="34" charset="0"/>
              <a:buNone/>
              <a:defRPr sz="2000" b="0">
                <a:solidFill>
                  <a:schemeClr val="bg1"/>
                </a:solidFill>
              </a:defRPr>
            </a:lvl1pPr>
            <a:lvl2pPr marL="0" indent="0" algn="l">
              <a:buFont typeface="Arial" pitchFamily="34" charset="0"/>
              <a:buNone/>
              <a:defRPr sz="18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insert speaker name</a:t>
            </a:r>
          </a:p>
        </p:txBody>
      </p:sp>
      <p:sp>
        <p:nvSpPr>
          <p:cNvPr id="2" name="Espace réservé de la date 1"/>
          <p:cNvSpPr>
            <a:spLocks noGrp="1"/>
          </p:cNvSpPr>
          <p:nvPr>
            <p:ph type="dt" sz="half" idx="10"/>
          </p:nvPr>
        </p:nvSpPr>
        <p:spPr bwMode="gray">
          <a:xfrm>
            <a:off x="0" y="6678000"/>
            <a:ext cx="240000" cy="180000"/>
          </a:xfrm>
          <a:ln>
            <a:solidFill>
              <a:schemeClr val="accent1">
                <a:shade val="50000"/>
                <a:alpha val="0"/>
              </a:schemeClr>
            </a:solidFill>
          </a:ln>
        </p:spPr>
        <p:txBody>
          <a:bodyPr/>
          <a:lstStyle/>
          <a:p>
            <a:pPr algn="l"/>
            <a:r>
              <a:rPr lang="en-GB" noProof="0"/>
              <a:t>Date</a:t>
            </a:r>
          </a:p>
        </p:txBody>
      </p:sp>
      <p:sp>
        <p:nvSpPr>
          <p:cNvPr id="8" name="Espace réservé du pied de page 7"/>
          <p:cNvSpPr>
            <a:spLocks noGrp="1"/>
          </p:cNvSpPr>
          <p:nvPr>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a:t>Title of the presentation on three lines - Lorem impsum dolor sit amet consectetuer adipiscing elit, sed diam nonummy</a:t>
            </a:r>
          </a:p>
        </p:txBody>
      </p:sp>
      <p:sp>
        <p:nvSpPr>
          <p:cNvPr id="9" name="Espace réservé du numéro de diapositive 8"/>
          <p:cNvSpPr>
            <a:spLocks noGrp="1"/>
          </p:cNvSpPr>
          <p:nvPr>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‹Nº›</a:t>
            </a:fld>
            <a:endParaRPr lang="en-GB" noProof="0"/>
          </a:p>
        </p:txBody>
      </p:sp>
      <p:sp>
        <p:nvSpPr>
          <p:cNvPr id="12" name="Titre 11"/>
          <p:cNvSpPr>
            <a:spLocks noGrp="1"/>
          </p:cNvSpPr>
          <p:nvPr>
            <p:ph type="title" hasCustomPrompt="1"/>
          </p:nvPr>
        </p:nvSpPr>
        <p:spPr bwMode="gray">
          <a:xfrm>
            <a:off x="6192008" y="1484784"/>
            <a:ext cx="4140000" cy="1489250"/>
          </a:xfrm>
        </p:spPr>
        <p:txBody>
          <a:bodyPr anchor="b" anchorCtr="0">
            <a:normAutofit/>
          </a:bodyPr>
          <a:lstStyle>
            <a:lvl1pPr>
              <a:lnSpc>
                <a:spcPct val="100000"/>
              </a:lnSpc>
              <a:defRPr sz="2800" b="1">
                <a:solidFill>
                  <a:schemeClr val="bg1"/>
                </a:solidFill>
              </a:defRPr>
            </a:lvl1pPr>
          </a:lstStyle>
          <a:p>
            <a:r>
              <a:rPr lang="en-GB" noProof="0"/>
              <a:t>Click to insert presentation title</a:t>
            </a:r>
          </a:p>
        </p:txBody>
      </p:sp>
      <p:sp>
        <p:nvSpPr>
          <p:cNvPr id="13" name="Espace réservé du texte 6"/>
          <p:cNvSpPr>
            <a:spLocks noGrp="1"/>
          </p:cNvSpPr>
          <p:nvPr>
            <p:ph type="body" sz="quarter" idx="14" hasCustomPrompt="1"/>
          </p:nvPr>
        </p:nvSpPr>
        <p:spPr bwMode="gray">
          <a:xfrm>
            <a:off x="6192008" y="3717513"/>
            <a:ext cx="4140000" cy="1107018"/>
          </a:xfrm>
        </p:spPr>
        <p:txBody>
          <a:bodyPr>
            <a:normAutofit/>
          </a:bodyPr>
          <a:lstStyle>
            <a:lvl1pPr marL="0" indent="0">
              <a:spcBef>
                <a:spcPts val="0"/>
              </a:spcBef>
              <a:buNone/>
              <a:defRPr sz="1800">
                <a:solidFill>
                  <a:schemeClr val="bg1"/>
                </a:solidFill>
              </a:defRPr>
            </a:lvl1pPr>
            <a:lvl2pPr marL="0" indent="0">
              <a:buNone/>
              <a:defRPr sz="1800"/>
            </a:lvl2pPr>
            <a:lvl3pPr marL="0" indent="0">
              <a:buNone/>
              <a:defRPr sz="1800"/>
            </a:lvl3pPr>
            <a:lvl4pPr marL="0" indent="0">
              <a:buNone/>
              <a:defRPr sz="1800"/>
            </a:lvl4pPr>
            <a:lvl5pPr marL="0" indent="0">
              <a:buNone/>
              <a:defRPr sz="1800"/>
            </a:lvl5pPr>
          </a:lstStyle>
          <a:p>
            <a:pPr lvl="0"/>
            <a:r>
              <a:rPr lang="en-GB" noProof="0"/>
              <a:t>Click to insert date</a:t>
            </a:r>
          </a:p>
        </p:txBody>
      </p:sp>
      <p:sp>
        <p:nvSpPr>
          <p:cNvPr id="19" name="ZoneTexte 18"/>
          <p:cNvSpPr txBox="1"/>
          <p:nvPr userDrawn="1"/>
        </p:nvSpPr>
        <p:spPr bwMode="gray">
          <a:xfrm>
            <a:off x="-1752872" y="0"/>
            <a:ext cx="1464162" cy="830997"/>
          </a:xfrm>
          <a:prstGeom prst="rect">
            <a:avLst/>
          </a:prstGeom>
          <a:solidFill>
            <a:schemeClr val="bg1"/>
          </a:solidFill>
          <a:ln w="28575">
            <a:solidFill>
              <a:schemeClr val="tx1"/>
            </a:solidFill>
            <a:bevel/>
          </a:ln>
        </p:spPr>
        <p:txBody>
          <a:bodyPr wrap="square" rtlCol="0">
            <a:spAutoFit/>
          </a:bodyPr>
          <a:lstStyle/>
          <a:p>
            <a:r>
              <a:rPr lang="en-GB" sz="800" b="0" noProof="0"/>
              <a:t>More cover slides are available on www.partners.alstom.com (in the section “Graphic guidelines and templates / PowerPoint templates”)</a:t>
            </a:r>
          </a:p>
        </p:txBody>
      </p:sp>
    </p:spTree>
    <p:extLst>
      <p:ext uri="{BB962C8B-B14F-4D97-AF65-F5344CB8AC3E}">
        <p14:creationId xmlns:p14="http://schemas.microsoft.com/office/powerpoint/2010/main" val="9442756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bwMode="gray">
          <a:xfrm>
            <a:off x="0" y="6678000"/>
            <a:ext cx="240000" cy="180000"/>
          </a:xfrm>
          <a:ln>
            <a:solidFill>
              <a:schemeClr val="accent1">
                <a:shade val="50000"/>
                <a:alpha val="0"/>
              </a:schemeClr>
            </a:solidFill>
          </a:ln>
        </p:spPr>
        <p:txBody>
          <a:bodyPr/>
          <a:lstStyle/>
          <a:p>
            <a:pPr algn="l"/>
            <a:r>
              <a:rPr lang="en-GB" noProof="0"/>
              <a:t>Date</a:t>
            </a:r>
          </a:p>
        </p:txBody>
      </p:sp>
      <p:sp>
        <p:nvSpPr>
          <p:cNvPr id="8" name="Espace réservé du pied de page 7"/>
          <p:cNvSpPr>
            <a:spLocks noGrp="1"/>
          </p:cNvSpPr>
          <p:nvPr>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a:t>Title of the presentation on three lines - Lorem impsum dolor sit amet consectetuer adipiscing elit, sed diam nonummy</a:t>
            </a:r>
          </a:p>
        </p:txBody>
      </p:sp>
      <p:sp>
        <p:nvSpPr>
          <p:cNvPr id="9" name="Espace réservé du numéro de diapositive 8"/>
          <p:cNvSpPr>
            <a:spLocks noGrp="1"/>
          </p:cNvSpPr>
          <p:nvPr>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‹Nº›</a:t>
            </a:fld>
            <a:endParaRPr lang="en-GB" noProof="0"/>
          </a:p>
        </p:txBody>
      </p:sp>
      <p:pic>
        <p:nvPicPr>
          <p:cNvPr id="7" name="Image 6">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7274100" y="2780924"/>
            <a:ext cx="312000" cy="234000"/>
          </a:xfrm>
          <a:prstGeom prst="rect">
            <a:avLst/>
          </a:prstGeom>
        </p:spPr>
      </p:pic>
      <p:pic>
        <p:nvPicPr>
          <p:cNvPr id="15" name="Image 1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8688288" y="2780924"/>
            <a:ext cx="312000" cy="234000"/>
          </a:xfrm>
          <a:prstGeom prst="rect">
            <a:avLst/>
          </a:prstGeom>
        </p:spPr>
      </p:pic>
      <p:pic>
        <p:nvPicPr>
          <p:cNvPr id="16" name="Image 1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bwMode="gray">
          <a:xfrm>
            <a:off x="8216892" y="2780924"/>
            <a:ext cx="312000" cy="234000"/>
          </a:xfrm>
          <a:prstGeom prst="rect">
            <a:avLst/>
          </a:prstGeom>
        </p:spPr>
      </p:pic>
      <p:pic>
        <p:nvPicPr>
          <p:cNvPr id="18" name="Image 17">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bwMode="gray">
          <a:xfrm>
            <a:off x="7745496" y="2780924"/>
            <a:ext cx="312000" cy="234000"/>
          </a:xfrm>
          <a:prstGeom prst="rect">
            <a:avLst/>
          </a:prstGeom>
        </p:spPr>
      </p:pic>
      <p:sp>
        <p:nvSpPr>
          <p:cNvPr id="3" name="ZoneTexte 2">
            <a:hlinkClick r:id="rId10"/>
          </p:cNvPr>
          <p:cNvSpPr txBox="1"/>
          <p:nvPr userDrawn="1"/>
        </p:nvSpPr>
        <p:spPr>
          <a:xfrm>
            <a:off x="7092968" y="2359890"/>
            <a:ext cx="2108526" cy="400110"/>
          </a:xfrm>
          <a:prstGeom prst="rect">
            <a:avLst/>
          </a:prstGeom>
          <a:solidFill>
            <a:schemeClr val="bg1">
              <a:alpha val="0"/>
            </a:schemeClr>
          </a:solidFill>
        </p:spPr>
        <p:txBody>
          <a:bodyPr wrap="none" rtlCol="0">
            <a:spAutoFit/>
          </a:bodyPr>
          <a:lstStyle/>
          <a:p>
            <a:pPr algn="ctr"/>
            <a:r>
              <a:rPr lang="fr-FR" sz="2000" dirty="0">
                <a:solidFill>
                  <a:schemeClr val="bg1"/>
                </a:solidFill>
              </a:rPr>
              <a:t>www.alstom.com</a:t>
            </a:r>
          </a:p>
        </p:txBody>
      </p:sp>
      <p:pic>
        <p:nvPicPr>
          <p:cNvPr id="20" name="Image 19"/>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bwMode="gray">
          <a:xfrm>
            <a:off x="5123206" y="5428270"/>
            <a:ext cx="1944000" cy="690490"/>
          </a:xfrm>
          <a:prstGeom prst="rect">
            <a:avLst/>
          </a:prstGeom>
        </p:spPr>
      </p:pic>
      <p:grpSp>
        <p:nvGrpSpPr>
          <p:cNvPr id="4" name="Groupe 3"/>
          <p:cNvGrpSpPr/>
          <p:nvPr userDrawn="1"/>
        </p:nvGrpSpPr>
        <p:grpSpPr>
          <a:xfrm>
            <a:off x="2542560" y="1124744"/>
            <a:ext cx="7105292" cy="4032000"/>
            <a:chOff x="2542560" y="981176"/>
            <a:chExt cx="7105292" cy="4032000"/>
          </a:xfrm>
        </p:grpSpPr>
        <p:sp>
          <p:nvSpPr>
            <p:cNvPr id="17" name="Ellipse 16">
              <a:extLst>
                <a:ext uri="{FF2B5EF4-FFF2-40B4-BE49-F238E27FC236}">
                  <a16:creationId xmlns:a16="http://schemas.microsoft.com/office/drawing/2014/main" id="{1B78F9F7-2561-40A6-B3B6-97BC76FBCF81}"/>
                </a:ext>
              </a:extLst>
            </p:cNvPr>
            <p:cNvSpPr>
              <a:spLocks noChangeAspect="1"/>
            </p:cNvSpPr>
            <p:nvPr userDrawn="1"/>
          </p:nvSpPr>
          <p:spPr bwMode="gray">
            <a:xfrm>
              <a:off x="2542560" y="981176"/>
              <a:ext cx="4032000" cy="4032000"/>
            </a:xfrm>
            <a:prstGeom prst="ellipse">
              <a:avLst/>
            </a:prstGeom>
            <a:solidFill>
              <a:schemeClr val="accent3"/>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19" name="Ellipse 18">
              <a:extLst>
                <a:ext uri="{FF2B5EF4-FFF2-40B4-BE49-F238E27FC236}">
                  <a16:creationId xmlns:a16="http://schemas.microsoft.com/office/drawing/2014/main" id="{1B78F9F7-2561-40A6-B3B6-97BC76FBCF81}"/>
                </a:ext>
              </a:extLst>
            </p:cNvPr>
            <p:cNvSpPr>
              <a:spLocks noChangeAspect="1"/>
            </p:cNvSpPr>
            <p:nvPr userDrawn="1"/>
          </p:nvSpPr>
          <p:spPr bwMode="gray">
            <a:xfrm>
              <a:off x="5615852" y="981176"/>
              <a:ext cx="4032000" cy="4032000"/>
            </a:xfrm>
            <a:prstGeom prst="ellipse">
              <a:avLst/>
            </a:prstGeom>
            <a:solidFill>
              <a:schemeClr val="accent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nvGrpSpPr>
            <p:cNvPr id="21" name="Groupe 20"/>
            <p:cNvGrpSpPr/>
            <p:nvPr userDrawn="1"/>
          </p:nvGrpSpPr>
          <p:grpSpPr>
            <a:xfrm>
              <a:off x="6577589" y="2684374"/>
              <a:ext cx="2108526" cy="655034"/>
              <a:chOff x="6182924" y="2359890"/>
              <a:chExt cx="2108526" cy="655034"/>
            </a:xfrm>
          </p:grpSpPr>
          <p:pic>
            <p:nvPicPr>
              <p:cNvPr id="22" name="Image 21">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6582339" y="2780924"/>
                <a:ext cx="234000" cy="234000"/>
              </a:xfrm>
              <a:prstGeom prst="rect">
                <a:avLst/>
              </a:prstGeom>
            </p:spPr>
          </p:pic>
          <p:pic>
            <p:nvPicPr>
              <p:cNvPr id="23" name="Image 22">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7642980" y="2780924"/>
                <a:ext cx="234000" cy="234000"/>
              </a:xfrm>
              <a:prstGeom prst="rect">
                <a:avLst/>
              </a:prstGeom>
            </p:spPr>
          </p:pic>
          <p:pic>
            <p:nvPicPr>
              <p:cNvPr id="24" name="Image 23">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bwMode="gray">
              <a:xfrm>
                <a:off x="7289433" y="2780924"/>
                <a:ext cx="234000" cy="234000"/>
              </a:xfrm>
              <a:prstGeom prst="rect">
                <a:avLst/>
              </a:prstGeom>
            </p:spPr>
          </p:pic>
          <p:pic>
            <p:nvPicPr>
              <p:cNvPr id="25" name="Image 24">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bwMode="gray">
              <a:xfrm>
                <a:off x="6935886" y="2780924"/>
                <a:ext cx="234000" cy="234000"/>
              </a:xfrm>
              <a:prstGeom prst="rect">
                <a:avLst/>
              </a:prstGeom>
            </p:spPr>
          </p:pic>
          <p:sp>
            <p:nvSpPr>
              <p:cNvPr id="26" name="ZoneTexte 25">
                <a:hlinkClick r:id="rId10"/>
              </p:cNvPr>
              <p:cNvSpPr txBox="1"/>
              <p:nvPr userDrawn="1"/>
            </p:nvSpPr>
            <p:spPr>
              <a:xfrm>
                <a:off x="6182924" y="2359890"/>
                <a:ext cx="2108526" cy="400110"/>
              </a:xfrm>
              <a:prstGeom prst="rect">
                <a:avLst/>
              </a:prstGeom>
              <a:solidFill>
                <a:schemeClr val="bg1">
                  <a:alpha val="0"/>
                </a:schemeClr>
              </a:solidFill>
            </p:spPr>
            <p:txBody>
              <a:bodyPr wrap="none" rtlCol="0">
                <a:spAutoFit/>
              </a:bodyPr>
              <a:lstStyle/>
              <a:p>
                <a:pPr algn="ctr"/>
                <a:r>
                  <a:rPr lang="en-GB" sz="2000" noProof="0" dirty="0">
                    <a:solidFill>
                      <a:schemeClr val="bg1"/>
                    </a:solidFill>
                  </a:rPr>
                  <a:t>www.alstom.com</a:t>
                </a:r>
              </a:p>
            </p:txBody>
          </p:sp>
        </p:grpSp>
      </p:grpSp>
    </p:spTree>
    <p:extLst>
      <p:ext uri="{BB962C8B-B14F-4D97-AF65-F5344CB8AC3E}">
        <p14:creationId xmlns:p14="http://schemas.microsoft.com/office/powerpoint/2010/main" val="517551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_generic_blue_v3">
    <p:spTree>
      <p:nvGrpSpPr>
        <p:cNvPr id="1" name=""/>
        <p:cNvGrpSpPr/>
        <p:nvPr/>
      </p:nvGrpSpPr>
      <p:grpSpPr>
        <a:xfrm>
          <a:off x="0" y="0"/>
          <a:ext cx="0" cy="0"/>
          <a:chOff x="0" y="0"/>
          <a:chExt cx="0" cy="0"/>
        </a:xfrm>
      </p:grpSpPr>
      <p:grpSp>
        <p:nvGrpSpPr>
          <p:cNvPr id="15" name="Groupe 14"/>
          <p:cNvGrpSpPr/>
          <p:nvPr userDrawn="1"/>
        </p:nvGrpSpPr>
        <p:grpSpPr>
          <a:xfrm>
            <a:off x="1835956" y="713700"/>
            <a:ext cx="8518500" cy="4860000"/>
            <a:chOff x="306000" y="713700"/>
            <a:chExt cx="8518500" cy="4860000"/>
          </a:xfrm>
        </p:grpSpPr>
        <p:sp>
          <p:nvSpPr>
            <p:cNvPr id="16" name="Forme libre 15"/>
            <p:cNvSpPr/>
            <p:nvPr userDrawn="1"/>
          </p:nvSpPr>
          <p:spPr bwMode="gray">
            <a:xfrm>
              <a:off x="306000" y="713700"/>
              <a:ext cx="4257000" cy="4860000"/>
            </a:xfrm>
            <a:custGeom>
              <a:avLst/>
              <a:gdLst>
                <a:gd name="connsiteX0" fmla="*/ 2430000 w 4257000"/>
                <a:gd name="connsiteY0" fmla="*/ 0 h 4860000"/>
                <a:gd name="connsiteX1" fmla="*/ 3152608 w 4257000"/>
                <a:gd name="connsiteY1" fmla="*/ 109248 h 4860000"/>
                <a:gd name="connsiteX2" fmla="*/ 3375866 w 4257000"/>
                <a:gd name="connsiteY2" fmla="*/ 190962 h 4860000"/>
                <a:gd name="connsiteX3" fmla="*/ 3588282 w 4257000"/>
                <a:gd name="connsiteY3" fmla="*/ 293288 h 4860000"/>
                <a:gd name="connsiteX4" fmla="*/ 3698050 w 4257000"/>
                <a:gd name="connsiteY4" fmla="*/ 359974 h 4860000"/>
                <a:gd name="connsiteX5" fmla="*/ 3788636 w 4257000"/>
                <a:gd name="connsiteY5" fmla="*/ 415006 h 4860000"/>
                <a:gd name="connsiteX6" fmla="*/ 3878887 w 4257000"/>
                <a:gd name="connsiteY6" fmla="*/ 482494 h 4860000"/>
                <a:gd name="connsiteX7" fmla="*/ 3975706 w 4257000"/>
                <a:gd name="connsiteY7" fmla="*/ 554894 h 4860000"/>
                <a:gd name="connsiteX8" fmla="*/ 4055153 w 4257000"/>
                <a:gd name="connsiteY8" fmla="*/ 627100 h 4860000"/>
                <a:gd name="connsiteX9" fmla="*/ 4148270 w 4257000"/>
                <a:gd name="connsiteY9" fmla="*/ 711731 h 4860000"/>
                <a:gd name="connsiteX10" fmla="*/ 4257000 w 4257000"/>
                <a:gd name="connsiteY10" fmla="*/ 831364 h 4860000"/>
                <a:gd name="connsiteX11" fmla="*/ 4208894 w 4257000"/>
                <a:gd name="connsiteY11" fmla="*/ 884294 h 4860000"/>
                <a:gd name="connsiteX12" fmla="*/ 3654000 w 4257000"/>
                <a:gd name="connsiteY12" fmla="*/ 2430000 h 4860000"/>
                <a:gd name="connsiteX13" fmla="*/ 4208894 w 4257000"/>
                <a:gd name="connsiteY13" fmla="*/ 3975706 h 4860000"/>
                <a:gd name="connsiteX14" fmla="*/ 4257000 w 4257000"/>
                <a:gd name="connsiteY14" fmla="*/ 4028636 h 4860000"/>
                <a:gd name="connsiteX15" fmla="*/ 4148270 w 4257000"/>
                <a:gd name="connsiteY15" fmla="*/ 4148270 h 4860000"/>
                <a:gd name="connsiteX16" fmla="*/ 2430000 w 4257000"/>
                <a:gd name="connsiteY16" fmla="*/ 4860000 h 4860000"/>
                <a:gd name="connsiteX17" fmla="*/ 0 w 4257000"/>
                <a:gd name="connsiteY17" fmla="*/ 2430000 h 4860000"/>
                <a:gd name="connsiteX18" fmla="*/ 2430000 w 4257000"/>
                <a:gd name="connsiteY18" fmla="*/ 0 h 48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57000" h="4860000">
                  <a:moveTo>
                    <a:pt x="2430000" y="0"/>
                  </a:moveTo>
                  <a:cubicBezTo>
                    <a:pt x="2681635" y="0"/>
                    <a:pt x="2924336" y="38248"/>
                    <a:pt x="3152608" y="109248"/>
                  </a:cubicBezTo>
                  <a:cubicBezTo>
                    <a:pt x="3228698" y="132915"/>
                    <a:pt x="3303186" y="160220"/>
                    <a:pt x="3375866" y="190962"/>
                  </a:cubicBezTo>
                  <a:lnTo>
                    <a:pt x="3588282" y="293288"/>
                  </a:lnTo>
                  <a:lnTo>
                    <a:pt x="3698050" y="359974"/>
                  </a:lnTo>
                  <a:lnTo>
                    <a:pt x="3788636" y="415006"/>
                  </a:lnTo>
                  <a:lnTo>
                    <a:pt x="3878887" y="482494"/>
                  </a:lnTo>
                  <a:lnTo>
                    <a:pt x="3975706" y="554894"/>
                  </a:lnTo>
                  <a:lnTo>
                    <a:pt x="4055153" y="627100"/>
                  </a:lnTo>
                  <a:lnTo>
                    <a:pt x="4148270" y="711731"/>
                  </a:lnTo>
                  <a:lnTo>
                    <a:pt x="4257000" y="831364"/>
                  </a:lnTo>
                  <a:lnTo>
                    <a:pt x="4208894" y="884294"/>
                  </a:lnTo>
                  <a:cubicBezTo>
                    <a:pt x="3862240" y="1304342"/>
                    <a:pt x="3654000" y="1842852"/>
                    <a:pt x="3654000" y="2430000"/>
                  </a:cubicBezTo>
                  <a:cubicBezTo>
                    <a:pt x="3654000" y="3017148"/>
                    <a:pt x="3862240" y="3555659"/>
                    <a:pt x="4208894" y="3975706"/>
                  </a:cubicBezTo>
                  <a:lnTo>
                    <a:pt x="4257000" y="4028636"/>
                  </a:lnTo>
                  <a:lnTo>
                    <a:pt x="4148270" y="4148270"/>
                  </a:lnTo>
                  <a:cubicBezTo>
                    <a:pt x="3708526" y="4588013"/>
                    <a:pt x="3101026" y="4860000"/>
                    <a:pt x="2430000" y="4860000"/>
                  </a:cubicBezTo>
                  <a:cubicBezTo>
                    <a:pt x="1087948" y="4860000"/>
                    <a:pt x="0" y="3772052"/>
                    <a:pt x="0" y="2430000"/>
                  </a:cubicBezTo>
                  <a:cubicBezTo>
                    <a:pt x="0" y="1087948"/>
                    <a:pt x="1087948" y="0"/>
                    <a:pt x="2430000" y="0"/>
                  </a:cubicBez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17" name="Ellipse 16">
              <a:extLst>
                <a:ext uri="{FF2B5EF4-FFF2-40B4-BE49-F238E27FC236}">
                  <a16:creationId xmlns:a16="http://schemas.microsoft.com/office/drawing/2014/main" id="{1B78F9F7-2561-40A6-B3B6-97BC76FBCF81}"/>
                </a:ext>
              </a:extLst>
            </p:cNvPr>
            <p:cNvSpPr>
              <a:spLocks noChangeAspect="1"/>
            </p:cNvSpPr>
            <p:nvPr userDrawn="1"/>
          </p:nvSpPr>
          <p:spPr bwMode="gray">
            <a:xfrm>
              <a:off x="3964500" y="713700"/>
              <a:ext cx="4860000" cy="4860000"/>
            </a:xfrm>
            <a:prstGeom prst="ellipse">
              <a:avLst/>
            </a:prstGeom>
            <a:solidFill>
              <a:schemeClr val="accent3"/>
            </a:solidFill>
            <a:ln w="1016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3" name="Sous-titre 2"/>
          <p:cNvSpPr>
            <a:spLocks noGrp="1"/>
          </p:cNvSpPr>
          <p:nvPr>
            <p:ph type="subTitle" idx="1" hasCustomPrompt="1"/>
          </p:nvPr>
        </p:nvSpPr>
        <p:spPr bwMode="gray">
          <a:xfrm>
            <a:off x="6192008" y="3142708"/>
            <a:ext cx="4140000" cy="574324"/>
          </a:xfrm>
          <a:prstGeom prst="rect">
            <a:avLst/>
          </a:prstGeom>
        </p:spPr>
        <p:txBody>
          <a:bodyPr anchor="t" anchorCtr="0">
            <a:normAutofit/>
          </a:bodyPr>
          <a:lstStyle>
            <a:lvl1pPr marL="0" indent="0" algn="l">
              <a:spcBef>
                <a:spcPts val="0"/>
              </a:spcBef>
              <a:buFont typeface="Arial" pitchFamily="34" charset="0"/>
              <a:buNone/>
              <a:defRPr sz="2000" b="0">
                <a:solidFill>
                  <a:schemeClr val="bg1"/>
                </a:solidFill>
              </a:defRPr>
            </a:lvl1pPr>
            <a:lvl2pPr marL="0" indent="0" algn="l">
              <a:buFont typeface="Arial" pitchFamily="34" charset="0"/>
              <a:buNone/>
              <a:defRPr sz="18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insert speaker name</a:t>
            </a:r>
          </a:p>
        </p:txBody>
      </p:sp>
      <p:sp>
        <p:nvSpPr>
          <p:cNvPr id="2" name="Espace réservé de la date 1"/>
          <p:cNvSpPr>
            <a:spLocks noGrp="1"/>
          </p:cNvSpPr>
          <p:nvPr>
            <p:ph type="dt" sz="half" idx="10"/>
          </p:nvPr>
        </p:nvSpPr>
        <p:spPr bwMode="gray">
          <a:xfrm>
            <a:off x="0" y="6678000"/>
            <a:ext cx="240000" cy="180000"/>
          </a:xfrm>
          <a:ln>
            <a:solidFill>
              <a:schemeClr val="accent1">
                <a:shade val="50000"/>
                <a:alpha val="0"/>
              </a:schemeClr>
            </a:solidFill>
          </a:ln>
        </p:spPr>
        <p:txBody>
          <a:bodyPr/>
          <a:lstStyle/>
          <a:p>
            <a:pPr algn="l"/>
            <a:r>
              <a:rPr lang="en-GB" noProof="0"/>
              <a:t>Date</a:t>
            </a:r>
          </a:p>
        </p:txBody>
      </p:sp>
      <p:sp>
        <p:nvSpPr>
          <p:cNvPr id="8" name="Espace réservé du pied de page 7"/>
          <p:cNvSpPr>
            <a:spLocks noGrp="1"/>
          </p:cNvSpPr>
          <p:nvPr>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a:t>Title of the presentation on three lines - Lorem impsum dolor sit amet consectetuer adipiscing elit, sed diam nonummy</a:t>
            </a:r>
          </a:p>
        </p:txBody>
      </p:sp>
      <p:sp>
        <p:nvSpPr>
          <p:cNvPr id="9" name="Espace réservé du numéro de diapositive 8"/>
          <p:cNvSpPr>
            <a:spLocks noGrp="1"/>
          </p:cNvSpPr>
          <p:nvPr>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‹Nº›</a:t>
            </a:fld>
            <a:endParaRPr lang="en-GB" noProof="0"/>
          </a:p>
        </p:txBody>
      </p:sp>
      <p:sp>
        <p:nvSpPr>
          <p:cNvPr id="12" name="Titre 11"/>
          <p:cNvSpPr>
            <a:spLocks noGrp="1"/>
          </p:cNvSpPr>
          <p:nvPr>
            <p:ph type="title" hasCustomPrompt="1"/>
          </p:nvPr>
        </p:nvSpPr>
        <p:spPr bwMode="gray">
          <a:xfrm>
            <a:off x="6192008" y="1484784"/>
            <a:ext cx="4140000" cy="1489250"/>
          </a:xfrm>
        </p:spPr>
        <p:txBody>
          <a:bodyPr anchor="b" anchorCtr="0">
            <a:normAutofit/>
          </a:bodyPr>
          <a:lstStyle>
            <a:lvl1pPr>
              <a:lnSpc>
                <a:spcPct val="100000"/>
              </a:lnSpc>
              <a:defRPr sz="2800" b="1">
                <a:solidFill>
                  <a:schemeClr val="bg1"/>
                </a:solidFill>
              </a:defRPr>
            </a:lvl1pPr>
          </a:lstStyle>
          <a:p>
            <a:r>
              <a:rPr lang="en-GB" noProof="0"/>
              <a:t>Click to insert presentation title</a:t>
            </a:r>
          </a:p>
        </p:txBody>
      </p:sp>
      <p:sp>
        <p:nvSpPr>
          <p:cNvPr id="13" name="Espace réservé du texte 6"/>
          <p:cNvSpPr>
            <a:spLocks noGrp="1"/>
          </p:cNvSpPr>
          <p:nvPr>
            <p:ph type="body" sz="quarter" idx="14" hasCustomPrompt="1"/>
          </p:nvPr>
        </p:nvSpPr>
        <p:spPr bwMode="gray">
          <a:xfrm>
            <a:off x="6192008" y="3717513"/>
            <a:ext cx="4140000" cy="1107018"/>
          </a:xfrm>
        </p:spPr>
        <p:txBody>
          <a:bodyPr>
            <a:normAutofit/>
          </a:bodyPr>
          <a:lstStyle>
            <a:lvl1pPr marL="0" indent="0">
              <a:spcBef>
                <a:spcPts val="0"/>
              </a:spcBef>
              <a:buNone/>
              <a:defRPr sz="1800">
                <a:solidFill>
                  <a:schemeClr val="bg1"/>
                </a:solidFill>
              </a:defRPr>
            </a:lvl1pPr>
            <a:lvl2pPr marL="0" indent="0">
              <a:buNone/>
              <a:defRPr sz="1800"/>
            </a:lvl2pPr>
            <a:lvl3pPr marL="0" indent="0">
              <a:buNone/>
              <a:defRPr sz="1800"/>
            </a:lvl3pPr>
            <a:lvl4pPr marL="0" indent="0">
              <a:buNone/>
              <a:defRPr sz="1800"/>
            </a:lvl4pPr>
            <a:lvl5pPr marL="0" indent="0">
              <a:buNone/>
              <a:defRPr sz="1800"/>
            </a:lvl5pPr>
          </a:lstStyle>
          <a:p>
            <a:pPr lvl="0"/>
            <a:r>
              <a:rPr lang="en-GB" noProof="0"/>
              <a:t>Click to insert date</a:t>
            </a:r>
          </a:p>
        </p:txBody>
      </p:sp>
      <p:pic>
        <p:nvPicPr>
          <p:cNvPr id="19" name="Image 1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980312" y="5769260"/>
            <a:ext cx="2229788" cy="792000"/>
          </a:xfrm>
          <a:prstGeom prst="rect">
            <a:avLst/>
          </a:prstGeom>
        </p:spPr>
      </p:pic>
      <p:sp>
        <p:nvSpPr>
          <p:cNvPr id="14" name="ZoneTexte 13"/>
          <p:cNvSpPr txBox="1"/>
          <p:nvPr userDrawn="1"/>
        </p:nvSpPr>
        <p:spPr bwMode="gray">
          <a:xfrm>
            <a:off x="-1752872" y="0"/>
            <a:ext cx="1464162" cy="830997"/>
          </a:xfrm>
          <a:prstGeom prst="rect">
            <a:avLst/>
          </a:prstGeom>
          <a:solidFill>
            <a:schemeClr val="bg1"/>
          </a:solidFill>
          <a:ln w="28575">
            <a:solidFill>
              <a:schemeClr val="tx1"/>
            </a:solidFill>
            <a:bevel/>
          </a:ln>
        </p:spPr>
        <p:txBody>
          <a:bodyPr wrap="square" rtlCol="0">
            <a:spAutoFit/>
          </a:bodyPr>
          <a:lstStyle/>
          <a:p>
            <a:r>
              <a:rPr lang="en-GB" sz="800" b="0" noProof="0"/>
              <a:t>More cover slides are available on www.partners.alstom.com (in the section “Graphic guidelines and templates / PowerPoint templates”)</a:t>
            </a:r>
          </a:p>
        </p:txBody>
      </p:sp>
    </p:spTree>
    <p:extLst>
      <p:ext uri="{BB962C8B-B14F-4D97-AF65-F5344CB8AC3E}">
        <p14:creationId xmlns:p14="http://schemas.microsoft.com/office/powerpoint/2010/main" val="2259942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_customizable_red">
    <p:spTree>
      <p:nvGrpSpPr>
        <p:cNvPr id="1" name=""/>
        <p:cNvGrpSpPr/>
        <p:nvPr/>
      </p:nvGrpSpPr>
      <p:grpSpPr>
        <a:xfrm>
          <a:off x="0" y="0"/>
          <a:ext cx="0" cy="0"/>
          <a:chOff x="0" y="0"/>
          <a:chExt cx="0" cy="0"/>
        </a:xfrm>
      </p:grpSpPr>
      <p:sp>
        <p:nvSpPr>
          <p:cNvPr id="13" name="Ellipse 12">
            <a:extLst>
              <a:ext uri="{FF2B5EF4-FFF2-40B4-BE49-F238E27FC236}">
                <a16:creationId xmlns:a16="http://schemas.microsoft.com/office/drawing/2014/main" id="{1B78F9F7-2561-40A6-B3B6-97BC76FBCF81}"/>
              </a:ext>
            </a:extLst>
          </p:cNvPr>
          <p:cNvSpPr>
            <a:spLocks noChangeAspect="1"/>
          </p:cNvSpPr>
          <p:nvPr userDrawn="1"/>
        </p:nvSpPr>
        <p:spPr bwMode="gray">
          <a:xfrm>
            <a:off x="5494456" y="713700"/>
            <a:ext cx="4860000" cy="4860000"/>
          </a:xfrm>
          <a:prstGeom prst="ellipse">
            <a:avLst/>
          </a:prstGeom>
          <a:solidFill>
            <a:schemeClr val="accent1"/>
          </a:solidFill>
          <a:ln w="1016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16" name="Espace réservé pour une image  15">
            <a:extLst>
              <a:ext uri="{FF2B5EF4-FFF2-40B4-BE49-F238E27FC236}">
                <a16:creationId xmlns:a16="http://schemas.microsoft.com/office/drawing/2014/main" id="{A3FF6568-34B8-4C7C-95F9-D26DA72F510E}"/>
              </a:ext>
            </a:extLst>
          </p:cNvPr>
          <p:cNvSpPr>
            <a:spLocks noGrp="1"/>
          </p:cNvSpPr>
          <p:nvPr>
            <p:ph type="pic" sz="quarter" idx="13" hasCustomPrompt="1"/>
          </p:nvPr>
        </p:nvSpPr>
        <p:spPr bwMode="gray">
          <a:xfrm>
            <a:off x="1835956" y="713700"/>
            <a:ext cx="4257000" cy="4860000"/>
          </a:xfrm>
          <a:custGeom>
            <a:avLst/>
            <a:gdLst>
              <a:gd name="connsiteX0" fmla="*/ 2430000 w 4257000"/>
              <a:gd name="connsiteY0" fmla="*/ 0 h 4860000"/>
              <a:gd name="connsiteX1" fmla="*/ 4148270 w 4257000"/>
              <a:gd name="connsiteY1" fmla="*/ 711731 h 4860000"/>
              <a:gd name="connsiteX2" fmla="*/ 4257000 w 4257000"/>
              <a:gd name="connsiteY2" fmla="*/ 831364 h 4860000"/>
              <a:gd name="connsiteX3" fmla="*/ 4208894 w 4257000"/>
              <a:gd name="connsiteY3" fmla="*/ 884294 h 4860000"/>
              <a:gd name="connsiteX4" fmla="*/ 3654000 w 4257000"/>
              <a:gd name="connsiteY4" fmla="*/ 2430000 h 4860000"/>
              <a:gd name="connsiteX5" fmla="*/ 4208894 w 4257000"/>
              <a:gd name="connsiteY5" fmla="*/ 3975706 h 4860000"/>
              <a:gd name="connsiteX6" fmla="*/ 4257000 w 4257000"/>
              <a:gd name="connsiteY6" fmla="*/ 4028636 h 4860000"/>
              <a:gd name="connsiteX7" fmla="*/ 4148270 w 4257000"/>
              <a:gd name="connsiteY7" fmla="*/ 4148270 h 4860000"/>
              <a:gd name="connsiteX8" fmla="*/ 2430000 w 4257000"/>
              <a:gd name="connsiteY8" fmla="*/ 4860000 h 4860000"/>
              <a:gd name="connsiteX9" fmla="*/ 0 w 4257000"/>
              <a:gd name="connsiteY9" fmla="*/ 2430000 h 4860000"/>
              <a:gd name="connsiteX10" fmla="*/ 2430000 w 4257000"/>
              <a:gd name="connsiteY10" fmla="*/ 0 h 48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7000" h="4860000">
                <a:moveTo>
                  <a:pt x="2430000" y="0"/>
                </a:moveTo>
                <a:cubicBezTo>
                  <a:pt x="3101026" y="0"/>
                  <a:pt x="3708526" y="271987"/>
                  <a:pt x="4148270" y="711731"/>
                </a:cubicBezTo>
                <a:lnTo>
                  <a:pt x="4257000" y="831364"/>
                </a:lnTo>
                <a:lnTo>
                  <a:pt x="4208894" y="884294"/>
                </a:lnTo>
                <a:cubicBezTo>
                  <a:pt x="3862240" y="1304342"/>
                  <a:pt x="3654000" y="1842852"/>
                  <a:pt x="3654000" y="2430000"/>
                </a:cubicBezTo>
                <a:cubicBezTo>
                  <a:pt x="3654000" y="3017148"/>
                  <a:pt x="3862240" y="3555659"/>
                  <a:pt x="4208894" y="3975706"/>
                </a:cubicBezTo>
                <a:lnTo>
                  <a:pt x="4257000" y="4028636"/>
                </a:lnTo>
                <a:lnTo>
                  <a:pt x="4148270" y="4148270"/>
                </a:lnTo>
                <a:cubicBezTo>
                  <a:pt x="3708526" y="4588013"/>
                  <a:pt x="3101026" y="4860000"/>
                  <a:pt x="2430000" y="4860000"/>
                </a:cubicBezTo>
                <a:cubicBezTo>
                  <a:pt x="1087948" y="4860000"/>
                  <a:pt x="0" y="3772052"/>
                  <a:pt x="0" y="2430000"/>
                </a:cubicBezTo>
                <a:cubicBezTo>
                  <a:pt x="0" y="1087948"/>
                  <a:pt x="1087948" y="0"/>
                  <a:pt x="2430000" y="0"/>
                </a:cubicBezTo>
                <a:close/>
              </a:path>
            </a:pathLst>
          </a:cu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a:t>Select the icon to insert a picture </a:t>
            </a:r>
          </a:p>
        </p:txBody>
      </p:sp>
      <p:pic>
        <p:nvPicPr>
          <p:cNvPr id="18" name="Imag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980312" y="5769260"/>
            <a:ext cx="2229788" cy="792000"/>
          </a:xfrm>
          <a:prstGeom prst="rect">
            <a:avLst/>
          </a:prstGeom>
        </p:spPr>
      </p:pic>
      <p:sp>
        <p:nvSpPr>
          <p:cNvPr id="3" name="Sous-titre 2"/>
          <p:cNvSpPr>
            <a:spLocks noGrp="1"/>
          </p:cNvSpPr>
          <p:nvPr>
            <p:ph type="subTitle" idx="1" hasCustomPrompt="1"/>
          </p:nvPr>
        </p:nvSpPr>
        <p:spPr bwMode="gray">
          <a:xfrm>
            <a:off x="6192008" y="3142708"/>
            <a:ext cx="4140000" cy="574324"/>
          </a:xfrm>
          <a:prstGeom prst="rect">
            <a:avLst/>
          </a:prstGeom>
        </p:spPr>
        <p:txBody>
          <a:bodyPr anchor="t" anchorCtr="0">
            <a:normAutofit/>
          </a:bodyPr>
          <a:lstStyle>
            <a:lvl1pPr marL="0" indent="0" algn="l">
              <a:spcBef>
                <a:spcPts val="0"/>
              </a:spcBef>
              <a:buFont typeface="Arial" pitchFamily="34" charset="0"/>
              <a:buNone/>
              <a:defRPr sz="2000" b="0">
                <a:solidFill>
                  <a:schemeClr val="bg1"/>
                </a:solidFill>
              </a:defRPr>
            </a:lvl1pPr>
            <a:lvl2pPr marL="0" indent="0" algn="l">
              <a:buFont typeface="Arial" pitchFamily="34" charset="0"/>
              <a:buNone/>
              <a:defRPr sz="18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insert speaker name</a:t>
            </a:r>
          </a:p>
        </p:txBody>
      </p:sp>
      <p:sp>
        <p:nvSpPr>
          <p:cNvPr id="2" name="Espace réservé de la date 1"/>
          <p:cNvSpPr>
            <a:spLocks noGrp="1"/>
          </p:cNvSpPr>
          <p:nvPr>
            <p:ph type="dt" sz="half" idx="10"/>
          </p:nvPr>
        </p:nvSpPr>
        <p:spPr bwMode="gray">
          <a:xfrm>
            <a:off x="0" y="6678000"/>
            <a:ext cx="240000" cy="180000"/>
          </a:xfrm>
          <a:ln>
            <a:solidFill>
              <a:schemeClr val="accent1">
                <a:shade val="50000"/>
                <a:alpha val="0"/>
              </a:schemeClr>
            </a:solidFill>
          </a:ln>
        </p:spPr>
        <p:txBody>
          <a:bodyPr/>
          <a:lstStyle/>
          <a:p>
            <a:pPr algn="l"/>
            <a:r>
              <a:rPr lang="en-GB" noProof="0"/>
              <a:t>Date</a:t>
            </a:r>
          </a:p>
        </p:txBody>
      </p:sp>
      <p:sp>
        <p:nvSpPr>
          <p:cNvPr id="8" name="Espace réservé du pied de page 7"/>
          <p:cNvSpPr>
            <a:spLocks noGrp="1"/>
          </p:cNvSpPr>
          <p:nvPr>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a:t>Title of the presentation on three lines - Lorem impsum dolor sit amet consectetuer adipiscing elit, sed diam nonummy</a:t>
            </a:r>
          </a:p>
        </p:txBody>
      </p:sp>
      <p:sp>
        <p:nvSpPr>
          <p:cNvPr id="9" name="Espace réservé du numéro de diapositive 8"/>
          <p:cNvSpPr>
            <a:spLocks noGrp="1"/>
          </p:cNvSpPr>
          <p:nvPr>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‹Nº›</a:t>
            </a:fld>
            <a:endParaRPr lang="en-GB" noProof="0"/>
          </a:p>
        </p:txBody>
      </p:sp>
      <p:sp>
        <p:nvSpPr>
          <p:cNvPr id="12" name="Titre 11"/>
          <p:cNvSpPr>
            <a:spLocks noGrp="1"/>
          </p:cNvSpPr>
          <p:nvPr>
            <p:ph type="title" hasCustomPrompt="1"/>
          </p:nvPr>
        </p:nvSpPr>
        <p:spPr bwMode="gray">
          <a:xfrm>
            <a:off x="6192008" y="1484784"/>
            <a:ext cx="4140000" cy="1489250"/>
          </a:xfrm>
        </p:spPr>
        <p:txBody>
          <a:bodyPr anchor="b" anchorCtr="0">
            <a:normAutofit/>
          </a:bodyPr>
          <a:lstStyle>
            <a:lvl1pPr>
              <a:lnSpc>
                <a:spcPct val="100000"/>
              </a:lnSpc>
              <a:defRPr sz="2800" b="1">
                <a:solidFill>
                  <a:schemeClr val="bg1"/>
                </a:solidFill>
              </a:defRPr>
            </a:lvl1pPr>
          </a:lstStyle>
          <a:p>
            <a:r>
              <a:rPr lang="en-GB" noProof="0" dirty="0"/>
              <a:t>Click to insert presentation title</a:t>
            </a:r>
          </a:p>
        </p:txBody>
      </p:sp>
      <p:sp>
        <p:nvSpPr>
          <p:cNvPr id="17" name="Espace réservé du texte 6"/>
          <p:cNvSpPr>
            <a:spLocks noGrp="1"/>
          </p:cNvSpPr>
          <p:nvPr>
            <p:ph type="body" sz="quarter" idx="14" hasCustomPrompt="1"/>
          </p:nvPr>
        </p:nvSpPr>
        <p:spPr bwMode="gray">
          <a:xfrm>
            <a:off x="6192008" y="3717513"/>
            <a:ext cx="4140000" cy="1107018"/>
          </a:xfrm>
        </p:spPr>
        <p:txBody>
          <a:bodyPr>
            <a:normAutofit/>
          </a:bodyPr>
          <a:lstStyle>
            <a:lvl1pPr marL="0" indent="0">
              <a:spcBef>
                <a:spcPts val="0"/>
              </a:spcBef>
              <a:buNone/>
              <a:defRPr sz="1800">
                <a:solidFill>
                  <a:schemeClr val="bg1"/>
                </a:solidFill>
              </a:defRPr>
            </a:lvl1pPr>
            <a:lvl2pPr marL="0" indent="0">
              <a:buNone/>
              <a:defRPr sz="1800"/>
            </a:lvl2pPr>
            <a:lvl3pPr marL="0" indent="0">
              <a:buNone/>
              <a:defRPr sz="1800"/>
            </a:lvl3pPr>
            <a:lvl4pPr marL="0" indent="0">
              <a:buNone/>
              <a:defRPr sz="1800"/>
            </a:lvl4pPr>
            <a:lvl5pPr marL="0" indent="0">
              <a:buNone/>
              <a:defRPr sz="1800"/>
            </a:lvl5pPr>
          </a:lstStyle>
          <a:p>
            <a:pPr lvl="0"/>
            <a:r>
              <a:rPr lang="en-GB" noProof="0"/>
              <a:t>Click to insert date</a:t>
            </a:r>
          </a:p>
        </p:txBody>
      </p:sp>
      <p:sp>
        <p:nvSpPr>
          <p:cNvPr id="14" name="ZoneTexte 13"/>
          <p:cNvSpPr txBox="1"/>
          <p:nvPr userDrawn="1"/>
        </p:nvSpPr>
        <p:spPr bwMode="gray">
          <a:xfrm>
            <a:off x="-3025013" y="1736812"/>
            <a:ext cx="2736304" cy="1569660"/>
          </a:xfrm>
          <a:prstGeom prst="rect">
            <a:avLst/>
          </a:prstGeom>
          <a:solidFill>
            <a:schemeClr val="bg1"/>
          </a:solidFill>
          <a:ln w="28575">
            <a:solidFill>
              <a:schemeClr val="tx1"/>
            </a:solidFill>
            <a:bevel/>
          </a:ln>
        </p:spPr>
        <p:txBody>
          <a:bodyPr wrap="square" rtlCol="0">
            <a:spAutoFit/>
          </a:bodyPr>
          <a:lstStyle/>
          <a:p>
            <a:r>
              <a:rPr lang="en-GB" sz="800" dirty="0"/>
              <a:t>To change a picture:</a:t>
            </a:r>
          </a:p>
          <a:p>
            <a:endParaRPr lang="en-GB" sz="80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b="1" u="none" dirty="0"/>
              <a:t>Remove it </a:t>
            </a:r>
            <a:r>
              <a:rPr lang="en-GB" sz="800" dirty="0"/>
              <a:t>(“</a:t>
            </a:r>
            <a:r>
              <a:rPr lang="en-GB" sz="800" dirty="0" err="1"/>
              <a:t>Suppr</a:t>
            </a:r>
            <a:r>
              <a:rPr lang="en-GB" sz="800" dirty="0"/>
              <a:t>” button)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Click on the icon to insert a new picture</a:t>
            </a:r>
          </a:p>
          <a:p>
            <a:pPr marL="171450" indent="-171450">
              <a:buFontTx/>
              <a:buChar char="-"/>
            </a:pPr>
            <a:endParaRPr lang="en-GB" sz="800" b="0" baseline="0" noProof="0" dirty="0"/>
          </a:p>
          <a:p>
            <a:pPr marL="0" indent="0">
              <a:buFontTx/>
              <a:buNone/>
            </a:pPr>
            <a:r>
              <a:rPr lang="en-GB" sz="800" b="0" baseline="0" noProof="0" dirty="0"/>
              <a:t>Attention:</a:t>
            </a:r>
            <a:r>
              <a:rPr lang="en-GB" sz="800" dirty="0"/>
              <a:t> The new picture will be automatically put at the forefront, appearing on top of the caption box.</a:t>
            </a:r>
            <a:endParaRPr lang="en-GB" sz="800" b="0" baseline="0" noProof="0" dirty="0"/>
          </a:p>
          <a:p>
            <a:pPr marL="0" indent="0">
              <a:buFontTx/>
              <a:buNone/>
            </a:pPr>
            <a:endParaRPr lang="en-GB" sz="800" b="0" baseline="0" noProof="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new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Place the picture into background position (right mouse click / “Send to Back” / “Send Backward”)</a:t>
            </a:r>
          </a:p>
        </p:txBody>
      </p:sp>
      <p:sp>
        <p:nvSpPr>
          <p:cNvPr id="15" name="ZoneTexte 14"/>
          <p:cNvSpPr txBox="1"/>
          <p:nvPr userDrawn="1"/>
        </p:nvSpPr>
        <p:spPr bwMode="gray">
          <a:xfrm>
            <a:off x="-3025013" y="0"/>
            <a:ext cx="2736304" cy="1200329"/>
          </a:xfrm>
          <a:prstGeom prst="rect">
            <a:avLst/>
          </a:prstGeom>
          <a:solidFill>
            <a:schemeClr val="bg1"/>
          </a:solidFill>
          <a:ln w="28575">
            <a:solidFill>
              <a:schemeClr val="tx1"/>
            </a:solidFill>
            <a:bevel/>
          </a:ln>
        </p:spPr>
        <p:txBody>
          <a:bodyPr wrap="square" rtlCol="0">
            <a:spAutoFit/>
          </a:bodyPr>
          <a:lstStyle/>
          <a:p>
            <a:r>
              <a:rPr lang="en-GB" sz="800" b="0" noProof="0" dirty="0"/>
              <a:t>To move/resize the picture inside </a:t>
            </a:r>
            <a:br>
              <a:rPr lang="en-GB" sz="800" b="0" noProof="0" dirty="0"/>
            </a:br>
            <a:r>
              <a:rPr lang="en-GB" sz="800" b="0" noProof="0" dirty="0"/>
              <a:t>the picture area:</a:t>
            </a:r>
          </a:p>
          <a:p>
            <a:endParaRPr lang="en-GB" sz="800" b="0" noProof="0" dirty="0"/>
          </a:p>
          <a:p>
            <a:pPr marL="171450" indent="-171450">
              <a:buFontTx/>
              <a:buChar char="-"/>
            </a:pPr>
            <a:r>
              <a:rPr lang="en-GB" sz="800" b="0" noProof="0" dirty="0"/>
              <a:t>Click on the icon to insert a picture</a:t>
            </a:r>
          </a:p>
          <a:p>
            <a:pPr marL="171450" indent="-171450">
              <a:buFontTx/>
              <a:buChar char="-"/>
            </a:pPr>
            <a:r>
              <a:rPr lang="en-GB" sz="800" b="0" noProof="0" dirty="0"/>
              <a:t>Select the picture</a:t>
            </a:r>
          </a:p>
          <a:p>
            <a:pPr marL="171450" indent="-171450">
              <a:buFontTx/>
              <a:buChar char="-"/>
            </a:pPr>
            <a:r>
              <a:rPr lang="en-GB" sz="800" b="0" noProof="0" dirty="0"/>
              <a:t>Click right on the picture and </a:t>
            </a:r>
            <a:r>
              <a:rPr lang="en-GB" sz="800" b="1" noProof="0" dirty="0"/>
              <a:t>select “Crop”</a:t>
            </a:r>
          </a:p>
          <a:p>
            <a:pPr marL="171450" indent="-171450">
              <a:buFontTx/>
              <a:buChar char="-"/>
            </a:pPr>
            <a:r>
              <a:rPr lang="en-GB" sz="800" b="0" noProof="0" dirty="0"/>
              <a:t>Move and resize (if needed) your picture (don’t use the black cropping handles)</a:t>
            </a:r>
          </a:p>
          <a:p>
            <a:pPr marL="171450" indent="-171450">
              <a:buFontTx/>
              <a:buChar char="-"/>
            </a:pPr>
            <a:r>
              <a:rPr lang="en-GB" sz="800" b="0" noProof="0" dirty="0"/>
              <a:t>Hit the Esc key to exit the cropping mode</a:t>
            </a:r>
          </a:p>
        </p:txBody>
      </p:sp>
    </p:spTree>
    <p:extLst>
      <p:ext uri="{BB962C8B-B14F-4D97-AF65-F5344CB8AC3E}">
        <p14:creationId xmlns:p14="http://schemas.microsoft.com/office/powerpoint/2010/main" val="535596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_customizable_blue">
    <p:spTree>
      <p:nvGrpSpPr>
        <p:cNvPr id="1" name=""/>
        <p:cNvGrpSpPr/>
        <p:nvPr/>
      </p:nvGrpSpPr>
      <p:grpSpPr>
        <a:xfrm>
          <a:off x="0" y="0"/>
          <a:ext cx="0" cy="0"/>
          <a:chOff x="0" y="0"/>
          <a:chExt cx="0" cy="0"/>
        </a:xfrm>
      </p:grpSpPr>
      <p:sp>
        <p:nvSpPr>
          <p:cNvPr id="14" name="Ellipse 13">
            <a:extLst>
              <a:ext uri="{FF2B5EF4-FFF2-40B4-BE49-F238E27FC236}">
                <a16:creationId xmlns:a16="http://schemas.microsoft.com/office/drawing/2014/main" id="{1B78F9F7-2561-40A6-B3B6-97BC76FBCF81}"/>
              </a:ext>
            </a:extLst>
          </p:cNvPr>
          <p:cNvSpPr>
            <a:spLocks noChangeAspect="1"/>
          </p:cNvSpPr>
          <p:nvPr userDrawn="1"/>
        </p:nvSpPr>
        <p:spPr bwMode="gray">
          <a:xfrm>
            <a:off x="5494456" y="713700"/>
            <a:ext cx="4860000" cy="4860000"/>
          </a:xfrm>
          <a:prstGeom prst="ellipse">
            <a:avLst/>
          </a:prstGeom>
          <a:solidFill>
            <a:schemeClr val="accent3"/>
          </a:solidFill>
          <a:ln w="1016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15" name="Espace réservé pour une image  15">
            <a:extLst>
              <a:ext uri="{FF2B5EF4-FFF2-40B4-BE49-F238E27FC236}">
                <a16:creationId xmlns:a16="http://schemas.microsoft.com/office/drawing/2014/main" id="{A3FF6568-34B8-4C7C-95F9-D26DA72F510E}"/>
              </a:ext>
            </a:extLst>
          </p:cNvPr>
          <p:cNvSpPr>
            <a:spLocks noGrp="1"/>
          </p:cNvSpPr>
          <p:nvPr>
            <p:ph type="pic" sz="quarter" idx="13" hasCustomPrompt="1"/>
          </p:nvPr>
        </p:nvSpPr>
        <p:spPr bwMode="gray">
          <a:xfrm>
            <a:off x="1835956" y="713700"/>
            <a:ext cx="4257000" cy="4860000"/>
          </a:xfrm>
          <a:custGeom>
            <a:avLst/>
            <a:gdLst>
              <a:gd name="connsiteX0" fmla="*/ 2430000 w 4257000"/>
              <a:gd name="connsiteY0" fmla="*/ 0 h 4860000"/>
              <a:gd name="connsiteX1" fmla="*/ 4148270 w 4257000"/>
              <a:gd name="connsiteY1" fmla="*/ 711731 h 4860000"/>
              <a:gd name="connsiteX2" fmla="*/ 4257000 w 4257000"/>
              <a:gd name="connsiteY2" fmla="*/ 831364 h 4860000"/>
              <a:gd name="connsiteX3" fmla="*/ 4208894 w 4257000"/>
              <a:gd name="connsiteY3" fmla="*/ 884294 h 4860000"/>
              <a:gd name="connsiteX4" fmla="*/ 3654000 w 4257000"/>
              <a:gd name="connsiteY4" fmla="*/ 2430000 h 4860000"/>
              <a:gd name="connsiteX5" fmla="*/ 4208894 w 4257000"/>
              <a:gd name="connsiteY5" fmla="*/ 3975706 h 4860000"/>
              <a:gd name="connsiteX6" fmla="*/ 4257000 w 4257000"/>
              <a:gd name="connsiteY6" fmla="*/ 4028636 h 4860000"/>
              <a:gd name="connsiteX7" fmla="*/ 4148270 w 4257000"/>
              <a:gd name="connsiteY7" fmla="*/ 4148270 h 4860000"/>
              <a:gd name="connsiteX8" fmla="*/ 2430000 w 4257000"/>
              <a:gd name="connsiteY8" fmla="*/ 4860000 h 4860000"/>
              <a:gd name="connsiteX9" fmla="*/ 0 w 4257000"/>
              <a:gd name="connsiteY9" fmla="*/ 2430000 h 4860000"/>
              <a:gd name="connsiteX10" fmla="*/ 2430000 w 4257000"/>
              <a:gd name="connsiteY10" fmla="*/ 0 h 48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7000" h="4860000">
                <a:moveTo>
                  <a:pt x="2430000" y="0"/>
                </a:moveTo>
                <a:cubicBezTo>
                  <a:pt x="3101026" y="0"/>
                  <a:pt x="3708526" y="271987"/>
                  <a:pt x="4148270" y="711731"/>
                </a:cubicBezTo>
                <a:lnTo>
                  <a:pt x="4257000" y="831364"/>
                </a:lnTo>
                <a:lnTo>
                  <a:pt x="4208894" y="884294"/>
                </a:lnTo>
                <a:cubicBezTo>
                  <a:pt x="3862240" y="1304342"/>
                  <a:pt x="3654000" y="1842852"/>
                  <a:pt x="3654000" y="2430000"/>
                </a:cubicBezTo>
                <a:cubicBezTo>
                  <a:pt x="3654000" y="3017148"/>
                  <a:pt x="3862240" y="3555659"/>
                  <a:pt x="4208894" y="3975706"/>
                </a:cubicBezTo>
                <a:lnTo>
                  <a:pt x="4257000" y="4028636"/>
                </a:lnTo>
                <a:lnTo>
                  <a:pt x="4148270" y="4148270"/>
                </a:lnTo>
                <a:cubicBezTo>
                  <a:pt x="3708526" y="4588013"/>
                  <a:pt x="3101026" y="4860000"/>
                  <a:pt x="2430000" y="4860000"/>
                </a:cubicBezTo>
                <a:cubicBezTo>
                  <a:pt x="1087948" y="4860000"/>
                  <a:pt x="0" y="3772052"/>
                  <a:pt x="0" y="2430000"/>
                </a:cubicBezTo>
                <a:cubicBezTo>
                  <a:pt x="0" y="1087948"/>
                  <a:pt x="1087948" y="0"/>
                  <a:pt x="2430000" y="0"/>
                </a:cubicBezTo>
                <a:close/>
              </a:path>
            </a:pathLst>
          </a:cu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a:t>Select the icon to insert a picture </a:t>
            </a:r>
          </a:p>
        </p:txBody>
      </p:sp>
      <p:pic>
        <p:nvPicPr>
          <p:cNvPr id="17" name="Imag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980312" y="5769260"/>
            <a:ext cx="2229788" cy="792000"/>
          </a:xfrm>
          <a:prstGeom prst="rect">
            <a:avLst/>
          </a:prstGeom>
        </p:spPr>
      </p:pic>
      <p:sp>
        <p:nvSpPr>
          <p:cNvPr id="3" name="Sous-titre 2"/>
          <p:cNvSpPr>
            <a:spLocks noGrp="1"/>
          </p:cNvSpPr>
          <p:nvPr>
            <p:ph type="subTitle" idx="1" hasCustomPrompt="1"/>
          </p:nvPr>
        </p:nvSpPr>
        <p:spPr bwMode="gray">
          <a:xfrm>
            <a:off x="6192008" y="3142708"/>
            <a:ext cx="4140000" cy="574324"/>
          </a:xfrm>
          <a:prstGeom prst="rect">
            <a:avLst/>
          </a:prstGeom>
        </p:spPr>
        <p:txBody>
          <a:bodyPr anchor="t" anchorCtr="0">
            <a:normAutofit/>
          </a:bodyPr>
          <a:lstStyle>
            <a:lvl1pPr marL="0" indent="0" algn="l">
              <a:spcBef>
                <a:spcPts val="0"/>
              </a:spcBef>
              <a:buFont typeface="Arial" pitchFamily="34" charset="0"/>
              <a:buNone/>
              <a:defRPr sz="2000" b="0">
                <a:solidFill>
                  <a:schemeClr val="bg1"/>
                </a:solidFill>
              </a:defRPr>
            </a:lvl1pPr>
            <a:lvl2pPr marL="0" indent="0" algn="l">
              <a:buFont typeface="Arial" pitchFamily="34" charset="0"/>
              <a:buNone/>
              <a:defRPr sz="18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insert speaker name</a:t>
            </a:r>
          </a:p>
        </p:txBody>
      </p:sp>
      <p:sp>
        <p:nvSpPr>
          <p:cNvPr id="2" name="Espace réservé de la date 1"/>
          <p:cNvSpPr>
            <a:spLocks noGrp="1"/>
          </p:cNvSpPr>
          <p:nvPr>
            <p:ph type="dt" sz="half" idx="10"/>
          </p:nvPr>
        </p:nvSpPr>
        <p:spPr bwMode="gray">
          <a:xfrm>
            <a:off x="0" y="6678000"/>
            <a:ext cx="240000" cy="180000"/>
          </a:xfrm>
          <a:ln>
            <a:solidFill>
              <a:schemeClr val="accent1">
                <a:shade val="50000"/>
                <a:alpha val="0"/>
              </a:schemeClr>
            </a:solidFill>
          </a:ln>
        </p:spPr>
        <p:txBody>
          <a:bodyPr/>
          <a:lstStyle/>
          <a:p>
            <a:pPr algn="l"/>
            <a:r>
              <a:rPr lang="en-GB" noProof="0"/>
              <a:t>Date</a:t>
            </a:r>
          </a:p>
        </p:txBody>
      </p:sp>
      <p:sp>
        <p:nvSpPr>
          <p:cNvPr id="8" name="Espace réservé du pied de page 7"/>
          <p:cNvSpPr>
            <a:spLocks noGrp="1"/>
          </p:cNvSpPr>
          <p:nvPr>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a:t>Title of the presentation on three lines - Lorem impsum dolor sit amet consectetuer adipiscing elit, sed diam nonummy</a:t>
            </a:r>
          </a:p>
        </p:txBody>
      </p:sp>
      <p:sp>
        <p:nvSpPr>
          <p:cNvPr id="9" name="Espace réservé du numéro de diapositive 8"/>
          <p:cNvSpPr>
            <a:spLocks noGrp="1"/>
          </p:cNvSpPr>
          <p:nvPr>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‹Nº›</a:t>
            </a:fld>
            <a:endParaRPr lang="en-GB" noProof="0"/>
          </a:p>
        </p:txBody>
      </p:sp>
      <p:sp>
        <p:nvSpPr>
          <p:cNvPr id="12" name="Titre 11"/>
          <p:cNvSpPr>
            <a:spLocks noGrp="1"/>
          </p:cNvSpPr>
          <p:nvPr>
            <p:ph type="title" hasCustomPrompt="1"/>
          </p:nvPr>
        </p:nvSpPr>
        <p:spPr bwMode="gray">
          <a:xfrm>
            <a:off x="6192008" y="1484784"/>
            <a:ext cx="4140000" cy="1489250"/>
          </a:xfrm>
        </p:spPr>
        <p:txBody>
          <a:bodyPr anchor="b" anchorCtr="0">
            <a:normAutofit/>
          </a:bodyPr>
          <a:lstStyle>
            <a:lvl1pPr>
              <a:lnSpc>
                <a:spcPct val="100000"/>
              </a:lnSpc>
              <a:defRPr sz="2800" b="1">
                <a:solidFill>
                  <a:schemeClr val="bg1"/>
                </a:solidFill>
              </a:defRPr>
            </a:lvl1pPr>
          </a:lstStyle>
          <a:p>
            <a:r>
              <a:rPr lang="en-GB" noProof="0" dirty="0"/>
              <a:t>Click to insert presentation title</a:t>
            </a:r>
          </a:p>
        </p:txBody>
      </p:sp>
      <p:sp>
        <p:nvSpPr>
          <p:cNvPr id="13" name="Espace réservé du texte 6"/>
          <p:cNvSpPr>
            <a:spLocks noGrp="1"/>
          </p:cNvSpPr>
          <p:nvPr>
            <p:ph type="body" sz="quarter" idx="14" hasCustomPrompt="1"/>
          </p:nvPr>
        </p:nvSpPr>
        <p:spPr bwMode="gray">
          <a:xfrm>
            <a:off x="6192008" y="3717513"/>
            <a:ext cx="4140000" cy="1107018"/>
          </a:xfrm>
        </p:spPr>
        <p:txBody>
          <a:bodyPr>
            <a:normAutofit/>
          </a:bodyPr>
          <a:lstStyle>
            <a:lvl1pPr marL="0" indent="0">
              <a:spcBef>
                <a:spcPts val="0"/>
              </a:spcBef>
              <a:buNone/>
              <a:defRPr sz="1800">
                <a:solidFill>
                  <a:schemeClr val="bg1"/>
                </a:solidFill>
              </a:defRPr>
            </a:lvl1pPr>
            <a:lvl2pPr marL="0" indent="0">
              <a:buNone/>
              <a:defRPr sz="1800"/>
            </a:lvl2pPr>
            <a:lvl3pPr marL="0" indent="0">
              <a:buNone/>
              <a:defRPr sz="1800"/>
            </a:lvl3pPr>
            <a:lvl4pPr marL="0" indent="0">
              <a:buNone/>
              <a:defRPr sz="1800"/>
            </a:lvl4pPr>
            <a:lvl5pPr marL="0" indent="0">
              <a:buNone/>
              <a:defRPr sz="1800"/>
            </a:lvl5pPr>
          </a:lstStyle>
          <a:p>
            <a:pPr lvl="0"/>
            <a:r>
              <a:rPr lang="en-GB" noProof="0"/>
              <a:t>Click to insert date</a:t>
            </a:r>
          </a:p>
        </p:txBody>
      </p:sp>
      <p:sp>
        <p:nvSpPr>
          <p:cNvPr id="22" name="ZoneTexte 21"/>
          <p:cNvSpPr txBox="1"/>
          <p:nvPr userDrawn="1"/>
        </p:nvSpPr>
        <p:spPr bwMode="gray">
          <a:xfrm>
            <a:off x="-3025013" y="0"/>
            <a:ext cx="2736304" cy="1200329"/>
          </a:xfrm>
          <a:prstGeom prst="rect">
            <a:avLst/>
          </a:prstGeom>
          <a:solidFill>
            <a:schemeClr val="bg1"/>
          </a:solidFill>
          <a:ln w="28575">
            <a:solidFill>
              <a:schemeClr val="tx1"/>
            </a:solidFill>
            <a:bevel/>
          </a:ln>
        </p:spPr>
        <p:txBody>
          <a:bodyPr wrap="square" rtlCol="0">
            <a:spAutoFit/>
          </a:bodyPr>
          <a:lstStyle/>
          <a:p>
            <a:r>
              <a:rPr lang="en-GB" sz="800" b="0" noProof="0" dirty="0"/>
              <a:t>To move/resize the picture inside </a:t>
            </a:r>
            <a:br>
              <a:rPr lang="en-GB" sz="800" b="0" noProof="0" dirty="0"/>
            </a:br>
            <a:r>
              <a:rPr lang="en-GB" sz="800" b="0" noProof="0" dirty="0"/>
              <a:t>the picture area:</a:t>
            </a:r>
          </a:p>
          <a:p>
            <a:endParaRPr lang="en-GB" sz="800" b="0" noProof="0" dirty="0"/>
          </a:p>
          <a:p>
            <a:pPr marL="171450" indent="-171450">
              <a:buFontTx/>
              <a:buChar char="-"/>
            </a:pPr>
            <a:r>
              <a:rPr lang="en-GB" sz="800" b="0" noProof="0" dirty="0"/>
              <a:t>Click on the icon to insert a picture</a:t>
            </a:r>
          </a:p>
          <a:p>
            <a:pPr marL="171450" indent="-171450">
              <a:buFontTx/>
              <a:buChar char="-"/>
            </a:pPr>
            <a:r>
              <a:rPr lang="en-GB" sz="800" b="0" noProof="0" dirty="0"/>
              <a:t>Select the picture</a:t>
            </a:r>
          </a:p>
          <a:p>
            <a:pPr marL="171450" indent="-171450">
              <a:buFontTx/>
              <a:buChar char="-"/>
            </a:pPr>
            <a:r>
              <a:rPr lang="en-GB" sz="800" b="0" noProof="0" dirty="0"/>
              <a:t>Click right on the picture and </a:t>
            </a:r>
            <a:r>
              <a:rPr lang="en-GB" sz="800" b="1" noProof="0" dirty="0"/>
              <a:t>select “Crop”</a:t>
            </a:r>
          </a:p>
          <a:p>
            <a:pPr marL="171450" indent="-171450">
              <a:buFontTx/>
              <a:buChar char="-"/>
            </a:pPr>
            <a:r>
              <a:rPr lang="en-GB" sz="800" b="0" noProof="0" dirty="0"/>
              <a:t>Move and resize (if needed) your picture (don’t use the black cropping handles)</a:t>
            </a:r>
          </a:p>
          <a:p>
            <a:pPr marL="171450" indent="-171450">
              <a:buFontTx/>
              <a:buChar char="-"/>
            </a:pPr>
            <a:r>
              <a:rPr lang="en-GB" sz="800" b="0" noProof="0" dirty="0"/>
              <a:t>Hit the Esc key to exit the cropping mode</a:t>
            </a:r>
          </a:p>
        </p:txBody>
      </p:sp>
      <p:sp>
        <p:nvSpPr>
          <p:cNvPr id="23" name="ZoneTexte 22"/>
          <p:cNvSpPr txBox="1"/>
          <p:nvPr userDrawn="1"/>
        </p:nvSpPr>
        <p:spPr bwMode="gray">
          <a:xfrm>
            <a:off x="-3025013" y="1736812"/>
            <a:ext cx="2736304" cy="1569660"/>
          </a:xfrm>
          <a:prstGeom prst="rect">
            <a:avLst/>
          </a:prstGeom>
          <a:solidFill>
            <a:schemeClr val="bg1"/>
          </a:solidFill>
          <a:ln w="28575">
            <a:solidFill>
              <a:schemeClr val="tx1"/>
            </a:solidFill>
            <a:bevel/>
          </a:ln>
        </p:spPr>
        <p:txBody>
          <a:bodyPr wrap="square" rtlCol="0">
            <a:spAutoFit/>
          </a:bodyPr>
          <a:lstStyle/>
          <a:p>
            <a:r>
              <a:rPr lang="en-GB" sz="800" dirty="0"/>
              <a:t>To change a picture:</a:t>
            </a:r>
          </a:p>
          <a:p>
            <a:endParaRPr lang="en-GB" sz="80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b="1" u="none" dirty="0"/>
              <a:t>Remove it </a:t>
            </a:r>
            <a:r>
              <a:rPr lang="en-GB" sz="800" dirty="0"/>
              <a:t>(“</a:t>
            </a:r>
            <a:r>
              <a:rPr lang="en-GB" sz="800" dirty="0" err="1"/>
              <a:t>Suppr</a:t>
            </a:r>
            <a:r>
              <a:rPr lang="en-GB" sz="800" dirty="0"/>
              <a:t>” button)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Click on the icon to insert a new picture</a:t>
            </a:r>
          </a:p>
          <a:p>
            <a:pPr marL="171450" indent="-171450">
              <a:buFontTx/>
              <a:buChar char="-"/>
            </a:pPr>
            <a:endParaRPr lang="en-GB" sz="800" b="0" baseline="0" noProof="0" dirty="0"/>
          </a:p>
          <a:p>
            <a:pPr marL="0" indent="0">
              <a:buFontTx/>
              <a:buNone/>
            </a:pPr>
            <a:r>
              <a:rPr lang="en-GB" sz="800" b="0" baseline="0" noProof="0" dirty="0"/>
              <a:t>Attention:</a:t>
            </a:r>
            <a:r>
              <a:rPr lang="en-GB" sz="800" dirty="0"/>
              <a:t> The new picture will be automatically put at the forefront, appearing on top of the caption box.</a:t>
            </a:r>
            <a:endParaRPr lang="en-GB" sz="800" b="0" baseline="0" noProof="0" dirty="0"/>
          </a:p>
          <a:p>
            <a:pPr marL="0" indent="0">
              <a:buFontTx/>
              <a:buNone/>
            </a:pPr>
            <a:endParaRPr lang="en-GB" sz="800" b="0" baseline="0" noProof="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new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Place the picture into background position (right mouse click / “Send to Back” / “Send Backward”)</a:t>
            </a:r>
          </a:p>
        </p:txBody>
      </p:sp>
    </p:spTree>
    <p:extLst>
      <p:ext uri="{BB962C8B-B14F-4D97-AF65-F5344CB8AC3E}">
        <p14:creationId xmlns:p14="http://schemas.microsoft.com/office/powerpoint/2010/main" val="116074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_short_title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4824026" y="742854"/>
            <a:ext cx="6573600" cy="770396"/>
          </a:xfrm>
        </p:spPr>
        <p:txBody>
          <a:bodyPr>
            <a:normAutofit/>
          </a:bodyPr>
          <a:lstStyle>
            <a:lvl1pPr>
              <a:lnSpc>
                <a:spcPct val="100000"/>
              </a:lnSpc>
              <a:defRPr sz="4400"/>
            </a:lvl1pPr>
          </a:lstStyle>
          <a:p>
            <a:r>
              <a:rPr lang="en-GB" noProof="0"/>
              <a:t>Agenda</a:t>
            </a:r>
          </a:p>
        </p:txBody>
      </p:sp>
      <p:sp>
        <p:nvSpPr>
          <p:cNvPr id="3" name="Espace réservé de la date 2"/>
          <p:cNvSpPr>
            <a:spLocks noGrp="1"/>
          </p:cNvSpPr>
          <p:nvPr>
            <p:ph type="dt" sz="half" idx="10"/>
          </p:nvPr>
        </p:nvSpPr>
        <p:spPr bwMode="gray"/>
        <p:txBody>
          <a:bodyPr/>
          <a:lstStyle/>
          <a:p>
            <a:pPr algn="l"/>
            <a:r>
              <a:rPr lang="en-GB" noProof="0"/>
              <a:t>Date</a:t>
            </a:r>
          </a:p>
        </p:txBody>
      </p:sp>
      <p:sp>
        <p:nvSpPr>
          <p:cNvPr id="4" name="Espace réservé du pied de page 3"/>
          <p:cNvSpPr>
            <a:spLocks noGrp="1"/>
          </p:cNvSpPr>
          <p:nvPr>
            <p:ph type="ftr" sz="quarter" idx="11"/>
          </p:nvPr>
        </p:nvSpPr>
        <p:spPr bwMode="gray"/>
        <p:txBody>
          <a:bodyPr/>
          <a:lstStyle/>
          <a:p>
            <a:r>
              <a:rPr lang="en-GB" noProof="0"/>
              <a:t>Title of the presentation on three lines - Lorem impsum dolor sit amet consectetuer adipiscing elit, sed diam nonummy</a:t>
            </a:r>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en-GB" noProof="0" smtClean="0"/>
              <a:pPr/>
              <a:t>‹Nº›</a:t>
            </a:fld>
            <a:endParaRPr lang="en-GB" noProof="0"/>
          </a:p>
        </p:txBody>
      </p:sp>
      <p:sp>
        <p:nvSpPr>
          <p:cNvPr id="9" name="Espace réservé du texte 8"/>
          <p:cNvSpPr>
            <a:spLocks noGrp="1"/>
          </p:cNvSpPr>
          <p:nvPr>
            <p:ph type="body" sz="quarter" idx="17" hasCustomPrompt="1"/>
          </p:nvPr>
        </p:nvSpPr>
        <p:spPr bwMode="gray">
          <a:xfrm>
            <a:off x="4824026" y="1998661"/>
            <a:ext cx="6573600" cy="4202113"/>
          </a:xfrm>
        </p:spPr>
        <p:txBody>
          <a:bodyPr/>
          <a:lstStyle>
            <a:lvl1pPr marL="361950" indent="-361950">
              <a:spcBef>
                <a:spcPts val="2400"/>
              </a:spcBef>
              <a:buClr>
                <a:schemeClr val="accent1"/>
              </a:buClr>
              <a:buSzPct val="100000"/>
              <a:buFont typeface="+mj-lt"/>
              <a:buAutoNum type="arabicPeriod"/>
              <a:tabLst>
                <a:tab pos="3676650" algn="r"/>
              </a:tabLst>
              <a:defRPr/>
            </a:lvl1pPr>
            <a:lvl2pPr marL="368300" indent="0">
              <a:buNone/>
              <a:tabLst>
                <a:tab pos="3676650" algn="r"/>
              </a:tabLst>
              <a:defRPr>
                <a:solidFill>
                  <a:schemeClr val="accent4"/>
                </a:solidFill>
              </a:defRPr>
            </a:lvl2pPr>
          </a:lstStyle>
          <a:p>
            <a:pPr lvl="0"/>
            <a:r>
              <a:rPr lang="en-GB" noProof="0"/>
              <a:t>Text level 1</a:t>
            </a:r>
          </a:p>
          <a:p>
            <a:pPr lvl="1"/>
            <a:r>
              <a:rPr lang="en-GB" noProof="0"/>
              <a:t>Text level 2</a:t>
            </a:r>
          </a:p>
        </p:txBody>
      </p:sp>
      <p:sp>
        <p:nvSpPr>
          <p:cNvPr id="19" name="Rectangle 18"/>
          <p:cNvSpPr/>
          <p:nvPr userDrawn="1"/>
        </p:nvSpPr>
        <p:spPr bwMode="gray">
          <a:xfrm>
            <a:off x="0" y="0"/>
            <a:ext cx="4392000" cy="6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2" name="Ellipse 21">
            <a:extLst>
              <a:ext uri="{FF2B5EF4-FFF2-40B4-BE49-F238E27FC236}">
                <a16:creationId xmlns:a16="http://schemas.microsoft.com/office/drawing/2014/main" id="{1B78F9F7-2561-40A6-B3B6-97BC76FBCF81}"/>
              </a:ext>
            </a:extLst>
          </p:cNvPr>
          <p:cNvSpPr>
            <a:spLocks noChangeAspect="1"/>
          </p:cNvSpPr>
          <p:nvPr userDrawn="1"/>
        </p:nvSpPr>
        <p:spPr bwMode="gray">
          <a:xfrm>
            <a:off x="1925706" y="1844824"/>
            <a:ext cx="540000" cy="540000"/>
          </a:xfrm>
          <a:prstGeom prst="ellipse">
            <a:avLst/>
          </a:prstGeom>
          <a:solidFill>
            <a:schemeClr val="accent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3" name="Ellipse 22">
            <a:extLst>
              <a:ext uri="{FF2B5EF4-FFF2-40B4-BE49-F238E27FC236}">
                <a16:creationId xmlns:a16="http://schemas.microsoft.com/office/drawing/2014/main" id="{1B78F9F7-2561-40A6-B3B6-97BC76FBCF81}"/>
              </a:ext>
            </a:extLst>
          </p:cNvPr>
          <p:cNvSpPr>
            <a:spLocks noChangeAspect="1"/>
          </p:cNvSpPr>
          <p:nvPr userDrawn="1"/>
        </p:nvSpPr>
        <p:spPr bwMode="gray">
          <a:xfrm>
            <a:off x="1925706" y="3861048"/>
            <a:ext cx="540000" cy="540000"/>
          </a:xfrm>
          <a:prstGeom prst="ellipse">
            <a:avLst/>
          </a:prstGeom>
          <a:solidFill>
            <a:schemeClr val="accent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4" name="Ellipse 23">
            <a:extLst>
              <a:ext uri="{FF2B5EF4-FFF2-40B4-BE49-F238E27FC236}">
                <a16:creationId xmlns:a16="http://schemas.microsoft.com/office/drawing/2014/main" id="{1B78F9F7-2561-40A6-B3B6-97BC76FBCF81}"/>
              </a:ext>
            </a:extLst>
          </p:cNvPr>
          <p:cNvSpPr>
            <a:spLocks noChangeAspect="1"/>
          </p:cNvSpPr>
          <p:nvPr userDrawn="1"/>
        </p:nvSpPr>
        <p:spPr bwMode="gray">
          <a:xfrm>
            <a:off x="935596" y="2852936"/>
            <a:ext cx="540000" cy="540000"/>
          </a:xfrm>
          <a:prstGeom prst="ellipse">
            <a:avLst/>
          </a:prstGeom>
          <a:solidFill>
            <a:schemeClr val="accent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5" name="Ellipse 24">
            <a:extLst>
              <a:ext uri="{FF2B5EF4-FFF2-40B4-BE49-F238E27FC236}">
                <a16:creationId xmlns:a16="http://schemas.microsoft.com/office/drawing/2014/main" id="{1B78F9F7-2561-40A6-B3B6-97BC76FBCF81}"/>
              </a:ext>
            </a:extLst>
          </p:cNvPr>
          <p:cNvSpPr>
            <a:spLocks noChangeAspect="1"/>
          </p:cNvSpPr>
          <p:nvPr userDrawn="1"/>
        </p:nvSpPr>
        <p:spPr bwMode="gray">
          <a:xfrm>
            <a:off x="2915816" y="2852936"/>
            <a:ext cx="540000" cy="540000"/>
          </a:xfrm>
          <a:prstGeom prst="ellipse">
            <a:avLst/>
          </a:prstGeom>
          <a:solidFill>
            <a:schemeClr val="accent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Ellipse 25">
            <a:extLst>
              <a:ext uri="{FF2B5EF4-FFF2-40B4-BE49-F238E27FC236}">
                <a16:creationId xmlns:a16="http://schemas.microsoft.com/office/drawing/2014/main" id="{1B78F9F7-2561-40A6-B3B6-97BC76FBCF81}"/>
              </a:ext>
            </a:extLst>
          </p:cNvPr>
          <p:cNvSpPr>
            <a:spLocks noChangeAspect="1"/>
          </p:cNvSpPr>
          <p:nvPr userDrawn="1"/>
        </p:nvSpPr>
        <p:spPr bwMode="gray">
          <a:xfrm>
            <a:off x="2663068" y="2179142"/>
            <a:ext cx="540000" cy="540000"/>
          </a:xfrm>
          <a:prstGeom prst="ellipse">
            <a:avLst/>
          </a:prstGeom>
          <a:solidFill>
            <a:schemeClr val="accent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7" name="Ellipse 26">
            <a:extLst>
              <a:ext uri="{FF2B5EF4-FFF2-40B4-BE49-F238E27FC236}">
                <a16:creationId xmlns:a16="http://schemas.microsoft.com/office/drawing/2014/main" id="{1B78F9F7-2561-40A6-B3B6-97BC76FBCF81}"/>
              </a:ext>
            </a:extLst>
          </p:cNvPr>
          <p:cNvSpPr>
            <a:spLocks noChangeAspect="1"/>
          </p:cNvSpPr>
          <p:nvPr userDrawn="1"/>
        </p:nvSpPr>
        <p:spPr bwMode="gray">
          <a:xfrm>
            <a:off x="2663068" y="3518260"/>
            <a:ext cx="540000" cy="540000"/>
          </a:xfrm>
          <a:prstGeom prst="ellipse">
            <a:avLst/>
          </a:prstGeom>
          <a:solidFill>
            <a:schemeClr val="bg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8" name="Ellipse 27">
            <a:extLst>
              <a:ext uri="{FF2B5EF4-FFF2-40B4-BE49-F238E27FC236}">
                <a16:creationId xmlns:a16="http://schemas.microsoft.com/office/drawing/2014/main" id="{1B78F9F7-2561-40A6-B3B6-97BC76FBCF81}"/>
              </a:ext>
            </a:extLst>
          </p:cNvPr>
          <p:cNvSpPr>
            <a:spLocks noChangeAspect="1"/>
          </p:cNvSpPr>
          <p:nvPr userDrawn="1"/>
        </p:nvSpPr>
        <p:spPr bwMode="gray">
          <a:xfrm>
            <a:off x="1205596" y="2179142"/>
            <a:ext cx="540000" cy="540000"/>
          </a:xfrm>
          <a:prstGeom prst="ellipse">
            <a:avLst/>
          </a:prstGeom>
          <a:solidFill>
            <a:schemeClr val="bg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9" name="Ellipse 28">
            <a:extLst>
              <a:ext uri="{FF2B5EF4-FFF2-40B4-BE49-F238E27FC236}">
                <a16:creationId xmlns:a16="http://schemas.microsoft.com/office/drawing/2014/main" id="{1B78F9F7-2561-40A6-B3B6-97BC76FBCF81}"/>
              </a:ext>
            </a:extLst>
          </p:cNvPr>
          <p:cNvSpPr>
            <a:spLocks noChangeAspect="1"/>
          </p:cNvSpPr>
          <p:nvPr userDrawn="1"/>
        </p:nvSpPr>
        <p:spPr bwMode="gray">
          <a:xfrm>
            <a:off x="1205596" y="3518260"/>
            <a:ext cx="540000" cy="540000"/>
          </a:xfrm>
          <a:prstGeom prst="ellipse">
            <a:avLst/>
          </a:prstGeom>
          <a:solidFill>
            <a:schemeClr val="accent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30" name="Connecteur droit 29"/>
          <p:cNvCxnSpPr/>
          <p:nvPr userDrawn="1"/>
        </p:nvCxnSpPr>
        <p:spPr bwMode="gray">
          <a:xfrm>
            <a:off x="4824027" y="1556792"/>
            <a:ext cx="97200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8157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_1_column">
    <p:spTree>
      <p:nvGrpSpPr>
        <p:cNvPr id="1" name=""/>
        <p:cNvGrpSpPr/>
        <p:nvPr/>
      </p:nvGrpSpPr>
      <p:grpSpPr>
        <a:xfrm>
          <a:off x="0" y="0"/>
          <a:ext cx="0" cy="0"/>
          <a:chOff x="0" y="0"/>
          <a:chExt cx="0" cy="0"/>
        </a:xfrm>
      </p:grpSpPr>
      <p:sp>
        <p:nvSpPr>
          <p:cNvPr id="6" name="Rectangle 5"/>
          <p:cNvSpPr/>
          <p:nvPr userDrawn="1"/>
        </p:nvSpPr>
        <p:spPr bwMode="gray">
          <a:xfrm>
            <a:off x="0" y="0"/>
            <a:ext cx="2880000" cy="144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a:p>
        </p:txBody>
      </p:sp>
      <p:sp>
        <p:nvSpPr>
          <p:cNvPr id="31" name="Espace réservé du texte 8"/>
          <p:cNvSpPr>
            <a:spLocks noGrp="1"/>
          </p:cNvSpPr>
          <p:nvPr>
            <p:ph type="body" sz="quarter" idx="18" hasCustomPrompt="1"/>
          </p:nvPr>
        </p:nvSpPr>
        <p:spPr bwMode="gray">
          <a:xfrm>
            <a:off x="792000" y="1998661"/>
            <a:ext cx="10605600" cy="4202113"/>
          </a:xfrm>
        </p:spPr>
        <p:txBody>
          <a:bodyPr numCol="1" spcCol="360000"/>
          <a:lstStyle>
            <a:lvl1pPr marL="361950" indent="-361950">
              <a:spcBef>
                <a:spcPts val="2400"/>
              </a:spcBef>
              <a:buClr>
                <a:schemeClr val="accent1"/>
              </a:buClr>
              <a:buSzPct val="100000"/>
              <a:buFont typeface="+mj-lt"/>
              <a:buAutoNum type="arabicPeriod"/>
              <a:tabLst>
                <a:tab pos="3676650" algn="r"/>
              </a:tabLst>
              <a:defRPr/>
            </a:lvl1pPr>
            <a:lvl2pPr marL="368300" indent="0">
              <a:buNone/>
              <a:tabLst>
                <a:tab pos="3676650" algn="r"/>
              </a:tabLst>
              <a:defRPr>
                <a:solidFill>
                  <a:schemeClr val="accent4"/>
                </a:solidFill>
              </a:defRPr>
            </a:lvl2pPr>
          </a:lstStyle>
          <a:p>
            <a:pPr lvl="0"/>
            <a:r>
              <a:rPr lang="en-GB" noProof="0" dirty="0"/>
              <a:t>Text level 1</a:t>
            </a:r>
          </a:p>
          <a:p>
            <a:pPr lvl="1"/>
            <a:r>
              <a:rPr lang="en-GB" noProof="0" dirty="0"/>
              <a:t>Text level 2</a:t>
            </a:r>
          </a:p>
        </p:txBody>
      </p:sp>
      <p:sp>
        <p:nvSpPr>
          <p:cNvPr id="3" name="Espace réservé de la date 2"/>
          <p:cNvSpPr>
            <a:spLocks noGrp="1"/>
          </p:cNvSpPr>
          <p:nvPr>
            <p:ph type="dt" sz="half" idx="10"/>
          </p:nvPr>
        </p:nvSpPr>
        <p:spPr bwMode="gray"/>
        <p:txBody>
          <a:bodyPr/>
          <a:lstStyle/>
          <a:p>
            <a:pPr algn="l"/>
            <a:r>
              <a:rPr lang="en-GB" noProof="0"/>
              <a:t>Date</a:t>
            </a:r>
          </a:p>
        </p:txBody>
      </p:sp>
      <p:sp>
        <p:nvSpPr>
          <p:cNvPr id="4" name="Espace réservé du pied de page 3"/>
          <p:cNvSpPr>
            <a:spLocks noGrp="1"/>
          </p:cNvSpPr>
          <p:nvPr>
            <p:ph type="ftr" sz="quarter" idx="11"/>
          </p:nvPr>
        </p:nvSpPr>
        <p:spPr bwMode="gray"/>
        <p:txBody>
          <a:bodyPr/>
          <a:lstStyle/>
          <a:p>
            <a:r>
              <a:rPr lang="en-GB" noProof="0"/>
              <a:t>Title of the presentation on three lines - Lorem impsum dolor sit amet consectetuer adipiscing elit, sed diam nonummy</a:t>
            </a:r>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en-GB" noProof="0" smtClean="0"/>
              <a:pPr/>
              <a:t>‹Nº›</a:t>
            </a:fld>
            <a:endParaRPr lang="en-GB" noProof="0"/>
          </a:p>
        </p:txBody>
      </p:sp>
      <p:sp>
        <p:nvSpPr>
          <p:cNvPr id="20" name="Titre 19"/>
          <p:cNvSpPr>
            <a:spLocks noGrp="1"/>
          </p:cNvSpPr>
          <p:nvPr>
            <p:ph type="title" hasCustomPrompt="1"/>
          </p:nvPr>
        </p:nvSpPr>
        <p:spPr bwMode="gray">
          <a:xfrm>
            <a:off x="792000" y="741258"/>
            <a:ext cx="10605600" cy="770400"/>
          </a:xfrm>
        </p:spPr>
        <p:txBody>
          <a:bodyPr>
            <a:noAutofit/>
          </a:bodyPr>
          <a:lstStyle>
            <a:lvl1pPr>
              <a:lnSpc>
                <a:spcPct val="100000"/>
              </a:lnSpc>
              <a:defRPr sz="4400" b="0" baseline="0"/>
            </a:lvl1pPr>
          </a:lstStyle>
          <a:p>
            <a:r>
              <a:rPr lang="en-GB" noProof="0" dirty="0"/>
              <a:t>Agenda</a:t>
            </a:r>
          </a:p>
        </p:txBody>
      </p:sp>
      <p:cxnSp>
        <p:nvCxnSpPr>
          <p:cNvPr id="9" name="Connecteur droit 8"/>
          <p:cNvCxnSpPr/>
          <p:nvPr userDrawn="1"/>
        </p:nvCxnSpPr>
        <p:spPr bwMode="gray">
          <a:xfrm>
            <a:off x="792000" y="1556792"/>
            <a:ext cx="97200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0311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792000" y="557645"/>
            <a:ext cx="10605600" cy="648000"/>
          </a:xfrm>
          <a:prstGeom prst="rect">
            <a:avLst/>
          </a:prstGeom>
        </p:spPr>
        <p:txBody>
          <a:bodyPr vert="horz" lIns="0" tIns="0" rIns="0" bIns="0" rtlCol="0" anchor="t" anchorCtr="0">
            <a:normAutofit/>
          </a:bodyPr>
          <a:lstStyle/>
          <a:p>
            <a:r>
              <a:rPr lang="en-GB" noProof="0"/>
              <a:t>Title</a:t>
            </a:r>
          </a:p>
        </p:txBody>
      </p:sp>
      <p:sp>
        <p:nvSpPr>
          <p:cNvPr id="3" name="Espace réservé du texte 2"/>
          <p:cNvSpPr>
            <a:spLocks noGrp="1"/>
          </p:cNvSpPr>
          <p:nvPr>
            <p:ph type="body" idx="1"/>
          </p:nvPr>
        </p:nvSpPr>
        <p:spPr bwMode="gray">
          <a:xfrm>
            <a:off x="792000" y="2019600"/>
            <a:ext cx="10605600" cy="4183200"/>
          </a:xfrm>
          <a:prstGeom prst="rect">
            <a:avLst/>
          </a:prstGeom>
        </p:spPr>
        <p:txBody>
          <a:bodyPr vert="horz" lIns="0" tIns="0" rIns="0" bIns="0" rtlCol="0" anchor="t" anchorCtr="0">
            <a:normAutofit/>
          </a:body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4" name="Espace réservé de la date 3"/>
          <p:cNvSpPr>
            <a:spLocks noGrp="1"/>
          </p:cNvSpPr>
          <p:nvPr>
            <p:ph type="dt" sz="half" idx="2"/>
          </p:nvPr>
        </p:nvSpPr>
        <p:spPr bwMode="gray">
          <a:xfrm>
            <a:off x="0" y="6678000"/>
            <a:ext cx="240000" cy="180000"/>
          </a:xfrm>
          <a:prstGeom prst="rect">
            <a:avLst/>
          </a:prstGeom>
          <a:ln>
            <a:solidFill>
              <a:schemeClr val="tx1">
                <a:alpha val="0"/>
              </a:schemeClr>
            </a:solidFill>
          </a:ln>
        </p:spPr>
        <p:txBody>
          <a:bodyPr vert="horz" lIns="0" tIns="0" rIns="0" bIns="0" rtlCol="0" anchor="t" anchorCtr="0">
            <a:noAutofit/>
          </a:bodyPr>
          <a:lstStyle>
            <a:lvl1pPr algn="ctr">
              <a:defRPr sz="500">
                <a:solidFill>
                  <a:schemeClr val="tx1">
                    <a:alpha val="0"/>
                  </a:schemeClr>
                </a:solidFill>
              </a:defRPr>
            </a:lvl1pPr>
          </a:lstStyle>
          <a:p>
            <a:pPr algn="l"/>
            <a:r>
              <a:rPr lang="en-GB" noProof="0"/>
              <a:t>Date</a:t>
            </a:r>
          </a:p>
        </p:txBody>
      </p:sp>
      <p:sp>
        <p:nvSpPr>
          <p:cNvPr id="5" name="Espace réservé du pied de page 4"/>
          <p:cNvSpPr>
            <a:spLocks noGrp="1"/>
          </p:cNvSpPr>
          <p:nvPr>
            <p:ph type="ftr" sz="quarter" idx="3"/>
          </p:nvPr>
        </p:nvSpPr>
        <p:spPr bwMode="gray">
          <a:xfrm>
            <a:off x="0" y="6678000"/>
            <a:ext cx="240000" cy="180000"/>
          </a:xfrm>
          <a:prstGeom prst="rect">
            <a:avLst/>
          </a:prstGeom>
          <a:ln>
            <a:solidFill>
              <a:schemeClr val="bg1">
                <a:alpha val="0"/>
              </a:schemeClr>
            </a:solidFill>
          </a:ln>
        </p:spPr>
        <p:txBody>
          <a:bodyPr vert="horz" lIns="0" tIns="0" rIns="0" bIns="0" rtlCol="0" anchor="t" anchorCtr="0">
            <a:noAutofit/>
          </a:bodyPr>
          <a:lstStyle>
            <a:lvl1pPr algn="l">
              <a:defRPr sz="100">
                <a:solidFill>
                  <a:schemeClr val="accent3">
                    <a:alpha val="0"/>
                  </a:schemeClr>
                </a:solidFill>
              </a:defRPr>
            </a:lvl1pPr>
          </a:lstStyle>
          <a:p>
            <a:r>
              <a:rPr lang="en-GB" noProof="0"/>
              <a:t>Title of the presentation on three lines - Lorem impsum dolor sit amet consectetuer adipiscing elit, sed diam nonummy</a:t>
            </a:r>
          </a:p>
        </p:txBody>
      </p:sp>
      <p:sp>
        <p:nvSpPr>
          <p:cNvPr id="6" name="Espace réservé du numéro de diapositive 5"/>
          <p:cNvSpPr>
            <a:spLocks noGrp="1"/>
          </p:cNvSpPr>
          <p:nvPr>
            <p:ph type="sldNum" sz="quarter" idx="4"/>
          </p:nvPr>
        </p:nvSpPr>
        <p:spPr bwMode="gray">
          <a:xfrm>
            <a:off x="11551083" y="6438518"/>
            <a:ext cx="639565" cy="419482"/>
          </a:xfrm>
          <a:prstGeom prst="rect">
            <a:avLst/>
          </a:prstGeom>
        </p:spPr>
        <p:txBody>
          <a:bodyPr vert="horz" lIns="0" tIns="0" rIns="0" bIns="0" rtlCol="0" anchor="t" anchorCtr="0">
            <a:noAutofit/>
          </a:bodyPr>
          <a:lstStyle>
            <a:lvl1pPr algn="l">
              <a:defRPr sz="1200" b="1">
                <a:solidFill>
                  <a:schemeClr val="accent3"/>
                </a:solidFill>
              </a:defRPr>
            </a:lvl1pPr>
          </a:lstStyle>
          <a:p>
            <a:fld id="{733122C9-A0B9-462F-8757-0847AD287B63}" type="slidenum">
              <a:rPr lang="en-GB" noProof="0" smtClean="0"/>
              <a:pPr/>
              <a:t>‹Nº›</a:t>
            </a:fld>
            <a:endParaRPr lang="en-GB" noProof="0"/>
          </a:p>
        </p:txBody>
      </p:sp>
      <p:sp>
        <p:nvSpPr>
          <p:cNvPr id="12" name="ZoneTexte 11"/>
          <p:cNvSpPr txBox="1"/>
          <p:nvPr/>
        </p:nvSpPr>
        <p:spPr bwMode="gray">
          <a:xfrm>
            <a:off x="479424" y="6309320"/>
            <a:ext cx="8424575" cy="467742"/>
          </a:xfrm>
          <a:prstGeom prst="rect">
            <a:avLst/>
          </a:prstGeom>
          <a:noFill/>
        </p:spPr>
        <p:txBody>
          <a:bodyPr wrap="square" lIns="0" tIns="0" rIns="0" bIns="0" rtlCol="0" anchor="ctr" anchorCtr="0">
            <a:noAutofit/>
          </a:bodyPr>
          <a:lstStyle/>
          <a:p>
            <a:pPr algn="just"/>
            <a:r>
              <a:rPr lang="en-GB" sz="500" noProof="0">
                <a:solidFill>
                  <a:schemeClr val="accent3"/>
                </a:solidFill>
              </a:rPr>
              <a:t>© ALSTOM SA, 2019. All rights reserved.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authorisation, is strictly prohibited.</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396000"/>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noProof="0"/>
          </a:p>
        </p:txBody>
      </p:sp>
      <p:sp>
        <p:nvSpPr>
          <p:cNvPr id="16" name="Ellipse 15"/>
          <p:cNvSpPr>
            <a:spLocks noChangeAspect="1"/>
          </p:cNvSpPr>
          <p:nvPr userDrawn="1"/>
        </p:nvSpPr>
        <p:spPr bwMode="gray">
          <a:xfrm>
            <a:off x="9703546" y="6489340"/>
            <a:ext cx="93600" cy="93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18" name="Ellipse 17"/>
          <p:cNvSpPr>
            <a:spLocks noChangeAspect="1"/>
          </p:cNvSpPr>
          <p:nvPr userDrawn="1"/>
        </p:nvSpPr>
        <p:spPr bwMode="gray">
          <a:xfrm>
            <a:off x="11198758" y="6489340"/>
            <a:ext cx="93600" cy="93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pic>
        <p:nvPicPr>
          <p:cNvPr id="19" name="Image 18"/>
          <p:cNvPicPr>
            <a:picLocks noChangeAspect="1"/>
          </p:cNvPicPr>
          <p:nvPr userDrawn="1"/>
        </p:nvPicPr>
        <p:blipFill>
          <a:blip r:embed="rId42" cstate="print">
            <a:extLst>
              <a:ext uri="{28A0092B-C50C-407E-A947-70E740481C1C}">
                <a14:useLocalDpi xmlns:a14="http://schemas.microsoft.com/office/drawing/2010/main" val="0"/>
              </a:ext>
            </a:extLst>
          </a:blip>
          <a:stretch>
            <a:fillRect/>
          </a:stretch>
        </p:blipFill>
        <p:spPr bwMode="gray">
          <a:xfrm>
            <a:off x="10048866" y="6452200"/>
            <a:ext cx="900000" cy="180000"/>
          </a:xfrm>
          <a:prstGeom prst="rect">
            <a:avLst/>
          </a:prstGeom>
        </p:spPr>
      </p:pic>
      <p:cxnSp>
        <p:nvCxnSpPr>
          <p:cNvPr id="20" name="Connecteur droit 19"/>
          <p:cNvCxnSpPr/>
          <p:nvPr userDrawn="1"/>
        </p:nvCxnSpPr>
        <p:spPr bwMode="gray">
          <a:xfrm>
            <a:off x="792000" y="1260000"/>
            <a:ext cx="97200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27" r:id="rId1"/>
    <p:sldLayoutId id="2147483849" r:id="rId2"/>
    <p:sldLayoutId id="2147483850" r:id="rId3"/>
    <p:sldLayoutId id="2147483845" r:id="rId4"/>
    <p:sldLayoutId id="2147483851" r:id="rId5"/>
    <p:sldLayoutId id="2147483808" r:id="rId6"/>
    <p:sldLayoutId id="2147483811" r:id="rId7"/>
    <p:sldLayoutId id="2147483824" r:id="rId8"/>
    <p:sldLayoutId id="2147483837" r:id="rId9"/>
    <p:sldLayoutId id="2147483825" r:id="rId10"/>
    <p:sldLayoutId id="2147483812" r:id="rId11"/>
    <p:sldLayoutId id="2147483799" r:id="rId12"/>
    <p:sldLayoutId id="2147483829" r:id="rId13"/>
    <p:sldLayoutId id="2147483809" r:id="rId14"/>
    <p:sldLayoutId id="2147483830" r:id="rId15"/>
    <p:sldLayoutId id="2147483826" r:id="rId16"/>
    <p:sldLayoutId id="2147483831" r:id="rId17"/>
    <p:sldLayoutId id="2147483810" r:id="rId18"/>
    <p:sldLayoutId id="2147483840" r:id="rId19"/>
    <p:sldLayoutId id="2147483842" r:id="rId20"/>
    <p:sldLayoutId id="2147483838" r:id="rId21"/>
    <p:sldLayoutId id="2147483817" r:id="rId22"/>
    <p:sldLayoutId id="2147483839" r:id="rId23"/>
    <p:sldLayoutId id="2147483848" r:id="rId24"/>
    <p:sldLayoutId id="2147483834" r:id="rId25"/>
    <p:sldLayoutId id="2147483814" r:id="rId26"/>
    <p:sldLayoutId id="2147483835" r:id="rId27"/>
    <p:sldLayoutId id="2147483819" r:id="rId28"/>
    <p:sldLayoutId id="2147483836" r:id="rId29"/>
    <p:sldLayoutId id="2147483813" r:id="rId30"/>
    <p:sldLayoutId id="2147483815" r:id="rId31"/>
    <p:sldLayoutId id="2147483841" r:id="rId32"/>
    <p:sldLayoutId id="2147483816" r:id="rId33"/>
    <p:sldLayoutId id="2147483843" r:id="rId34"/>
    <p:sldLayoutId id="2147483844" r:id="rId35"/>
    <p:sldLayoutId id="2147483818" r:id="rId36"/>
    <p:sldLayoutId id="2147483821" r:id="rId37"/>
    <p:sldLayoutId id="2147483823" r:id="rId38"/>
    <p:sldLayoutId id="2147483833" r:id="rId39"/>
    <p:sldLayoutId id="2147483832" r:id="rId40"/>
  </p:sldLayoutIdLst>
  <p:hf hdr="0"/>
  <p:txStyles>
    <p:titleStyle>
      <a:lvl1pPr algn="l" defTabSz="914400" rtl="0" eaLnBrk="1" latinLnBrk="0" hangingPunct="1">
        <a:lnSpc>
          <a:spcPct val="75000"/>
        </a:lnSpc>
        <a:spcBef>
          <a:spcPct val="0"/>
        </a:spcBef>
        <a:buNone/>
        <a:defRPr sz="2400" b="0" kern="1200">
          <a:solidFill>
            <a:schemeClr val="accent3"/>
          </a:solidFill>
          <a:latin typeface="+mj-lt"/>
          <a:ea typeface="+mj-ea"/>
          <a:cs typeface="+mj-cs"/>
        </a:defRPr>
      </a:lvl1pPr>
    </p:titleStyle>
    <p:bodyStyle>
      <a:lvl1pPr marL="268288" indent="-268288" algn="l" defTabSz="914400" rtl="0" eaLnBrk="1" latinLnBrk="0" hangingPunct="1">
        <a:lnSpc>
          <a:spcPct val="95000"/>
        </a:lnSpc>
        <a:spcBef>
          <a:spcPts val="1200"/>
        </a:spcBef>
        <a:spcAft>
          <a:spcPts val="0"/>
        </a:spcAft>
        <a:buClr>
          <a:schemeClr val="accent1"/>
        </a:buClr>
        <a:buSzPct val="80000"/>
        <a:buFont typeface="Arial" pitchFamily="34" charset="0"/>
        <a:buChar char="●"/>
        <a:tabLst/>
        <a:defRPr sz="2000" kern="1200">
          <a:solidFill>
            <a:schemeClr val="accent3"/>
          </a:solidFill>
          <a:latin typeface="+mn-lt"/>
          <a:ea typeface="+mn-ea"/>
          <a:cs typeface="+mn-cs"/>
        </a:defRPr>
      </a:lvl1pPr>
      <a:lvl2pPr marL="490538" indent="-222250" algn="l" defTabSz="914400" rtl="0" eaLnBrk="1" latinLnBrk="0" hangingPunct="1">
        <a:lnSpc>
          <a:spcPct val="95000"/>
        </a:lnSpc>
        <a:spcBef>
          <a:spcPts val="0"/>
        </a:spcBef>
        <a:buSzPct val="100000"/>
        <a:buFont typeface="Arial" pitchFamily="34" charset="0"/>
        <a:buChar char="-"/>
        <a:tabLst/>
        <a:defRPr sz="1800" kern="1200">
          <a:solidFill>
            <a:schemeClr val="accent3"/>
          </a:solidFill>
          <a:latin typeface="+mn-lt"/>
          <a:ea typeface="+mn-ea"/>
          <a:cs typeface="+mn-cs"/>
        </a:defRPr>
      </a:lvl2pPr>
      <a:lvl3pPr marL="490538" indent="223838" algn="l" defTabSz="914400" rtl="0" eaLnBrk="1" latinLnBrk="0" hangingPunct="1">
        <a:lnSpc>
          <a:spcPct val="95000"/>
        </a:lnSpc>
        <a:spcBef>
          <a:spcPts val="0"/>
        </a:spcBef>
        <a:buClr>
          <a:schemeClr val="accent1"/>
        </a:buClr>
        <a:buSzPct val="100000"/>
        <a:buFont typeface="Wingdings 2" pitchFamily="18" charset="2"/>
        <a:buChar char=""/>
        <a:tabLst/>
        <a:defRPr sz="1400" kern="1200">
          <a:solidFill>
            <a:schemeClr val="accent3"/>
          </a:solidFill>
          <a:latin typeface="+mn-lt"/>
          <a:ea typeface="+mn-ea"/>
          <a:cs typeface="+mn-cs"/>
        </a:defRPr>
      </a:lvl3pPr>
      <a:lvl4pPr marL="714375" indent="223838" algn="l" defTabSz="914400" rtl="0" eaLnBrk="1" latinLnBrk="0" hangingPunct="1">
        <a:lnSpc>
          <a:spcPct val="95000"/>
        </a:lnSpc>
        <a:spcBef>
          <a:spcPts val="0"/>
        </a:spcBef>
        <a:buSzPct val="100000"/>
        <a:buFont typeface="Arial" pitchFamily="34" charset="0"/>
        <a:buChar char="-"/>
        <a:tabLst/>
        <a:defRPr sz="1200" kern="1200">
          <a:solidFill>
            <a:schemeClr val="accent3"/>
          </a:solidFill>
          <a:latin typeface="+mn-lt"/>
          <a:ea typeface="+mn-ea"/>
          <a:cs typeface="+mn-cs"/>
        </a:defRPr>
      </a:lvl4pPr>
      <a:lvl5pPr marL="938213" indent="223838" algn="l" defTabSz="914400" rtl="0" eaLnBrk="1" latinLnBrk="0" hangingPunct="1">
        <a:lnSpc>
          <a:spcPct val="95000"/>
        </a:lnSpc>
        <a:spcBef>
          <a:spcPts val="0"/>
        </a:spcBef>
        <a:buSzPct val="100000"/>
        <a:buFont typeface="Arial" pitchFamily="34" charset="0"/>
        <a:buChar char="•"/>
        <a:tabLst/>
        <a:defRPr sz="1200" kern="1200">
          <a:solidFill>
            <a:schemeClr val="accent3"/>
          </a:solidFill>
          <a:latin typeface="+mn-lt"/>
          <a:ea typeface="+mn-ea"/>
          <a:cs typeface="+mn-cs"/>
        </a:defRPr>
      </a:lvl5pPr>
      <a:lvl6pPr marL="712788" indent="176400" algn="l" defTabSz="914400" rtl="0" eaLnBrk="1" latinLnBrk="0" hangingPunct="1">
        <a:lnSpc>
          <a:spcPct val="95000"/>
        </a:lnSpc>
        <a:spcBef>
          <a:spcPts val="0"/>
        </a:spcBef>
        <a:buFont typeface="Arial" pitchFamily="34" charset="0"/>
        <a:buChar char="•"/>
        <a:defRPr sz="1200" kern="1200">
          <a:solidFill>
            <a:schemeClr val="accent3"/>
          </a:solidFill>
          <a:latin typeface="+mn-lt"/>
          <a:ea typeface="+mn-ea"/>
          <a:cs typeface="+mn-cs"/>
        </a:defRPr>
      </a:lvl6pPr>
      <a:lvl7pPr marL="712788" indent="176400" algn="l" defTabSz="914400" rtl="0" eaLnBrk="1" latinLnBrk="0" hangingPunct="1">
        <a:lnSpc>
          <a:spcPct val="95000"/>
        </a:lnSpc>
        <a:spcBef>
          <a:spcPts val="0"/>
        </a:spcBef>
        <a:buFont typeface="Arial" pitchFamily="34" charset="0"/>
        <a:buChar char="•"/>
        <a:defRPr sz="1200" kern="1200">
          <a:solidFill>
            <a:schemeClr val="accent3"/>
          </a:solidFill>
          <a:latin typeface="+mn-lt"/>
          <a:ea typeface="+mn-ea"/>
          <a:cs typeface="+mn-cs"/>
        </a:defRPr>
      </a:lvl7pPr>
      <a:lvl8pPr marL="712788" indent="176400" algn="l" defTabSz="914400" rtl="0" eaLnBrk="1" latinLnBrk="0" hangingPunct="1">
        <a:lnSpc>
          <a:spcPct val="95000"/>
        </a:lnSpc>
        <a:spcBef>
          <a:spcPts val="0"/>
        </a:spcBef>
        <a:buFont typeface="Arial" pitchFamily="34" charset="0"/>
        <a:buChar char="•"/>
        <a:defRPr sz="1200" kern="1200">
          <a:solidFill>
            <a:schemeClr val="accent3"/>
          </a:solidFill>
          <a:latin typeface="+mn-lt"/>
          <a:ea typeface="+mn-ea"/>
          <a:cs typeface="+mn-cs"/>
        </a:defRPr>
      </a:lvl8pPr>
      <a:lvl9pPr marL="712788" indent="176400" algn="l" defTabSz="914400" rtl="0" eaLnBrk="1" latinLnBrk="0" hangingPunct="1">
        <a:lnSpc>
          <a:spcPct val="95000"/>
        </a:lnSpc>
        <a:spcBef>
          <a:spcPts val="0"/>
        </a:spcBef>
        <a:buFont typeface="Arial" pitchFamily="34" charset="0"/>
        <a:buChar char="•"/>
        <a:defRPr sz="1200" kern="1200">
          <a:solidFill>
            <a:schemeClr val="accent3"/>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jpe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10" Type="http://schemas.microsoft.com/office/2007/relationships/hdphoto" Target="../media/hdphoto1.wdp"/><Relationship Id="rId4" Type="http://schemas.openxmlformats.org/officeDocument/2006/relationships/image" Target="../media/image16.png"/><Relationship Id="rId9"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us-titre 4"/>
          <p:cNvSpPr>
            <a:spLocks noGrp="1"/>
          </p:cNvSpPr>
          <p:nvPr>
            <p:ph type="subTitle" idx="1"/>
          </p:nvPr>
        </p:nvSpPr>
        <p:spPr/>
        <p:txBody>
          <a:bodyPr/>
          <a:lstStyle/>
          <a:p>
            <a:r>
              <a:rPr lang="en-GB" dirty="0"/>
              <a:t>DMS – Data Collector interface	</a:t>
            </a:r>
          </a:p>
        </p:txBody>
      </p:sp>
      <p:sp>
        <p:nvSpPr>
          <p:cNvPr id="2" name="Titre 1"/>
          <p:cNvSpPr>
            <a:spLocks noGrp="1"/>
          </p:cNvSpPr>
          <p:nvPr>
            <p:ph type="title"/>
          </p:nvPr>
        </p:nvSpPr>
        <p:spPr/>
        <p:txBody>
          <a:bodyPr/>
          <a:lstStyle/>
          <a:p>
            <a:r>
              <a:rPr lang="en-GB" dirty="0"/>
              <a:t>OMAP Connector &amp; OMAP Analytics client</a:t>
            </a:r>
            <a:br>
              <a:rPr lang="en-GB" dirty="0"/>
            </a:br>
            <a:r>
              <a:rPr lang="en-GB" dirty="0"/>
              <a:t>Proposal</a:t>
            </a:r>
          </a:p>
        </p:txBody>
      </p:sp>
      <p:sp>
        <p:nvSpPr>
          <p:cNvPr id="7" name="Espace réservé du texte 6"/>
          <p:cNvSpPr>
            <a:spLocks noGrp="1"/>
          </p:cNvSpPr>
          <p:nvPr>
            <p:ph type="body" sz="quarter" idx="14"/>
          </p:nvPr>
        </p:nvSpPr>
        <p:spPr/>
        <p:txBody>
          <a:bodyPr/>
          <a:lstStyle/>
          <a:p>
            <a:r>
              <a:rPr lang="en-GB" dirty="0"/>
              <a:t>V1.0</a:t>
            </a:r>
          </a:p>
        </p:txBody>
      </p:sp>
    </p:spTree>
    <p:extLst>
      <p:ext uri="{BB962C8B-B14F-4D97-AF65-F5344CB8AC3E}">
        <p14:creationId xmlns:p14="http://schemas.microsoft.com/office/powerpoint/2010/main" val="2088461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bwMode="gray">
          <a:xfrm>
            <a:off x="792000" y="557645"/>
            <a:ext cx="10605600" cy="648000"/>
          </a:xfrm>
        </p:spPr>
        <p:txBody>
          <a:bodyPr/>
          <a:lstStyle/>
          <a:p>
            <a:r>
              <a:rPr lang="en-US"/>
              <a:t>OMAP Processing  - MASTRIA </a:t>
            </a:r>
          </a:p>
        </p:txBody>
      </p:sp>
      <p:sp>
        <p:nvSpPr>
          <p:cNvPr id="5" name="Espace réservé de la date 4"/>
          <p:cNvSpPr>
            <a:spLocks noGrp="1"/>
          </p:cNvSpPr>
          <p:nvPr>
            <p:ph type="dt" sz="half" idx="14"/>
          </p:nvPr>
        </p:nvSpPr>
        <p:spPr bwMode="gray"/>
        <p:txBody>
          <a:bodyPr/>
          <a:lstStyle/>
          <a:p>
            <a:pPr algn="l"/>
            <a:r>
              <a:rPr lang="en-US"/>
              <a:t>Date</a:t>
            </a:r>
          </a:p>
        </p:txBody>
      </p:sp>
      <p:sp>
        <p:nvSpPr>
          <p:cNvPr id="7" name="Espace réservé du numéro de diapositive 6"/>
          <p:cNvSpPr>
            <a:spLocks noGrp="1"/>
          </p:cNvSpPr>
          <p:nvPr>
            <p:ph type="sldNum" sz="quarter" idx="16"/>
          </p:nvPr>
        </p:nvSpPr>
        <p:spPr bwMode="gray"/>
        <p:txBody>
          <a:bodyPr/>
          <a:lstStyle/>
          <a:p>
            <a:fld id="{733122C9-A0B9-462F-8757-0847AD287B63}" type="slidenum">
              <a:rPr lang="en-US" smtClean="0"/>
              <a:pPr/>
              <a:t>2</a:t>
            </a:fld>
            <a:endParaRPr lang="en-US"/>
          </a:p>
        </p:txBody>
      </p:sp>
      <p:grpSp>
        <p:nvGrpSpPr>
          <p:cNvPr id="35" name="Grupo 34">
            <a:extLst>
              <a:ext uri="{FF2B5EF4-FFF2-40B4-BE49-F238E27FC236}">
                <a16:creationId xmlns:a16="http://schemas.microsoft.com/office/drawing/2014/main" id="{64004EFA-FE65-48CE-980D-7BCEC0778146}"/>
              </a:ext>
            </a:extLst>
          </p:cNvPr>
          <p:cNvGrpSpPr/>
          <p:nvPr/>
        </p:nvGrpSpPr>
        <p:grpSpPr>
          <a:xfrm>
            <a:off x="119336" y="2663735"/>
            <a:ext cx="1371600" cy="1079179"/>
            <a:chOff x="119336" y="1773757"/>
            <a:chExt cx="1371600" cy="1079179"/>
          </a:xfrm>
        </p:grpSpPr>
        <p:grpSp>
          <p:nvGrpSpPr>
            <p:cNvPr id="25" name="Grupo 24">
              <a:extLst>
                <a:ext uri="{FF2B5EF4-FFF2-40B4-BE49-F238E27FC236}">
                  <a16:creationId xmlns:a16="http://schemas.microsoft.com/office/drawing/2014/main" id="{9A1D4134-753B-4EA3-9E3B-0799207E24F7}"/>
                </a:ext>
              </a:extLst>
            </p:cNvPr>
            <p:cNvGrpSpPr/>
            <p:nvPr/>
          </p:nvGrpSpPr>
          <p:grpSpPr>
            <a:xfrm>
              <a:off x="119336" y="1773757"/>
              <a:ext cx="914400" cy="621979"/>
              <a:chOff x="479376" y="1916832"/>
              <a:chExt cx="914400" cy="621979"/>
            </a:xfrm>
          </p:grpSpPr>
          <p:sp>
            <p:nvSpPr>
              <p:cNvPr id="10" name="Diagrama de flujo: documento 9">
                <a:extLst>
                  <a:ext uri="{FF2B5EF4-FFF2-40B4-BE49-F238E27FC236}">
                    <a16:creationId xmlns:a16="http://schemas.microsoft.com/office/drawing/2014/main" id="{41D822B3-E939-4F6F-8113-EDB97FDD573F}"/>
                  </a:ext>
                </a:extLst>
              </p:cNvPr>
              <p:cNvSpPr/>
              <p:nvPr/>
            </p:nvSpPr>
            <p:spPr>
              <a:xfrm>
                <a:off x="479376" y="1926163"/>
                <a:ext cx="914400" cy="612648"/>
              </a:xfrm>
              <a:prstGeom prst="flowChart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Rectángulo 2">
                <a:extLst>
                  <a:ext uri="{FF2B5EF4-FFF2-40B4-BE49-F238E27FC236}">
                    <a16:creationId xmlns:a16="http://schemas.microsoft.com/office/drawing/2014/main" id="{600E8EEB-217C-402B-BC06-1AAF5458EE6D}"/>
                  </a:ext>
                </a:extLst>
              </p:cNvPr>
              <p:cNvSpPr/>
              <p:nvPr/>
            </p:nvSpPr>
            <p:spPr>
              <a:xfrm>
                <a:off x="551384" y="1916832"/>
                <a:ext cx="648072" cy="612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OMAP</a:t>
                </a:r>
              </a:p>
              <a:p>
                <a:pPr algn="ctr"/>
                <a:r>
                  <a:rPr lang="en-US" sz="1100" dirty="0">
                    <a:solidFill>
                      <a:schemeClr val="tx1"/>
                    </a:solidFill>
                  </a:rPr>
                  <a:t>Binary file</a:t>
                </a:r>
              </a:p>
            </p:txBody>
          </p:sp>
        </p:grpSp>
        <p:grpSp>
          <p:nvGrpSpPr>
            <p:cNvPr id="26" name="Grupo 25">
              <a:extLst>
                <a:ext uri="{FF2B5EF4-FFF2-40B4-BE49-F238E27FC236}">
                  <a16:creationId xmlns:a16="http://schemas.microsoft.com/office/drawing/2014/main" id="{3A1B7ACD-113A-4923-8CD2-C80F4B07CC60}"/>
                </a:ext>
              </a:extLst>
            </p:cNvPr>
            <p:cNvGrpSpPr/>
            <p:nvPr/>
          </p:nvGrpSpPr>
          <p:grpSpPr>
            <a:xfrm>
              <a:off x="271736" y="1926157"/>
              <a:ext cx="914400" cy="621979"/>
              <a:chOff x="479376" y="1916832"/>
              <a:chExt cx="914400" cy="621979"/>
            </a:xfrm>
          </p:grpSpPr>
          <p:sp>
            <p:nvSpPr>
              <p:cNvPr id="27" name="Diagrama de flujo: documento 26">
                <a:extLst>
                  <a:ext uri="{FF2B5EF4-FFF2-40B4-BE49-F238E27FC236}">
                    <a16:creationId xmlns:a16="http://schemas.microsoft.com/office/drawing/2014/main" id="{DA51563D-A1A6-4AF3-953D-4260B86D697C}"/>
                  </a:ext>
                </a:extLst>
              </p:cNvPr>
              <p:cNvSpPr/>
              <p:nvPr/>
            </p:nvSpPr>
            <p:spPr>
              <a:xfrm>
                <a:off x="479376" y="1926163"/>
                <a:ext cx="914400" cy="612648"/>
              </a:xfrm>
              <a:prstGeom prst="flowChart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Rectángulo 27">
                <a:extLst>
                  <a:ext uri="{FF2B5EF4-FFF2-40B4-BE49-F238E27FC236}">
                    <a16:creationId xmlns:a16="http://schemas.microsoft.com/office/drawing/2014/main" id="{B70569E0-5F7D-44C2-A156-C4712B65F175}"/>
                  </a:ext>
                </a:extLst>
              </p:cNvPr>
              <p:cNvSpPr/>
              <p:nvPr/>
            </p:nvSpPr>
            <p:spPr>
              <a:xfrm>
                <a:off x="551384" y="1916832"/>
                <a:ext cx="648072" cy="612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OMAP</a:t>
                </a:r>
              </a:p>
              <a:p>
                <a:pPr algn="ctr"/>
                <a:r>
                  <a:rPr lang="en-US" sz="1100" dirty="0">
                    <a:solidFill>
                      <a:schemeClr val="tx1"/>
                    </a:solidFill>
                  </a:rPr>
                  <a:t>Binary file</a:t>
                </a:r>
              </a:p>
            </p:txBody>
          </p:sp>
        </p:grpSp>
        <p:grpSp>
          <p:nvGrpSpPr>
            <p:cNvPr id="29" name="Grupo 28">
              <a:extLst>
                <a:ext uri="{FF2B5EF4-FFF2-40B4-BE49-F238E27FC236}">
                  <a16:creationId xmlns:a16="http://schemas.microsoft.com/office/drawing/2014/main" id="{4037C125-CC89-42A3-9B7A-F9C50CE89EF6}"/>
                </a:ext>
              </a:extLst>
            </p:cNvPr>
            <p:cNvGrpSpPr/>
            <p:nvPr/>
          </p:nvGrpSpPr>
          <p:grpSpPr>
            <a:xfrm>
              <a:off x="424136" y="2078557"/>
              <a:ext cx="914400" cy="621979"/>
              <a:chOff x="479376" y="1916832"/>
              <a:chExt cx="914400" cy="621979"/>
            </a:xfrm>
          </p:grpSpPr>
          <p:sp>
            <p:nvSpPr>
              <p:cNvPr id="30" name="Diagrama de flujo: documento 29">
                <a:extLst>
                  <a:ext uri="{FF2B5EF4-FFF2-40B4-BE49-F238E27FC236}">
                    <a16:creationId xmlns:a16="http://schemas.microsoft.com/office/drawing/2014/main" id="{82CBDB8A-477A-4161-AF0B-AFB5C6AB375D}"/>
                  </a:ext>
                </a:extLst>
              </p:cNvPr>
              <p:cNvSpPr/>
              <p:nvPr/>
            </p:nvSpPr>
            <p:spPr>
              <a:xfrm>
                <a:off x="479376" y="1926163"/>
                <a:ext cx="914400" cy="612648"/>
              </a:xfrm>
              <a:prstGeom prst="flowChart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Rectángulo 30">
                <a:extLst>
                  <a:ext uri="{FF2B5EF4-FFF2-40B4-BE49-F238E27FC236}">
                    <a16:creationId xmlns:a16="http://schemas.microsoft.com/office/drawing/2014/main" id="{76DC6AB0-5EA9-43C6-B8A1-647EC0F88DE2}"/>
                  </a:ext>
                </a:extLst>
              </p:cNvPr>
              <p:cNvSpPr/>
              <p:nvPr/>
            </p:nvSpPr>
            <p:spPr>
              <a:xfrm>
                <a:off x="551384" y="1916832"/>
                <a:ext cx="648072" cy="612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OMAP</a:t>
                </a:r>
              </a:p>
              <a:p>
                <a:pPr algn="ctr"/>
                <a:r>
                  <a:rPr lang="en-US" sz="1100" dirty="0">
                    <a:solidFill>
                      <a:schemeClr val="tx1"/>
                    </a:solidFill>
                  </a:rPr>
                  <a:t>Binary file</a:t>
                </a:r>
              </a:p>
            </p:txBody>
          </p:sp>
        </p:grpSp>
        <p:grpSp>
          <p:nvGrpSpPr>
            <p:cNvPr id="32" name="Grupo 31">
              <a:extLst>
                <a:ext uri="{FF2B5EF4-FFF2-40B4-BE49-F238E27FC236}">
                  <a16:creationId xmlns:a16="http://schemas.microsoft.com/office/drawing/2014/main" id="{5541FC9B-B096-471B-ACF3-37E4809BF13B}"/>
                </a:ext>
              </a:extLst>
            </p:cNvPr>
            <p:cNvGrpSpPr/>
            <p:nvPr/>
          </p:nvGrpSpPr>
          <p:grpSpPr>
            <a:xfrm>
              <a:off x="576536" y="2230957"/>
              <a:ext cx="914400" cy="621979"/>
              <a:chOff x="479376" y="1916832"/>
              <a:chExt cx="914400" cy="621979"/>
            </a:xfrm>
          </p:grpSpPr>
          <p:sp>
            <p:nvSpPr>
              <p:cNvPr id="33" name="Diagrama de flujo: documento 32">
                <a:extLst>
                  <a:ext uri="{FF2B5EF4-FFF2-40B4-BE49-F238E27FC236}">
                    <a16:creationId xmlns:a16="http://schemas.microsoft.com/office/drawing/2014/main" id="{FE3FE5F5-738A-433B-8FCB-758D5861D9D9}"/>
                  </a:ext>
                </a:extLst>
              </p:cNvPr>
              <p:cNvSpPr/>
              <p:nvPr/>
            </p:nvSpPr>
            <p:spPr>
              <a:xfrm>
                <a:off x="479376" y="1926163"/>
                <a:ext cx="914400" cy="612648"/>
              </a:xfrm>
              <a:prstGeom prst="flowChart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Rectángulo 33">
                <a:extLst>
                  <a:ext uri="{FF2B5EF4-FFF2-40B4-BE49-F238E27FC236}">
                    <a16:creationId xmlns:a16="http://schemas.microsoft.com/office/drawing/2014/main" id="{4E99DB2B-F0DB-4242-9904-2DEB9E9ABF55}"/>
                  </a:ext>
                </a:extLst>
              </p:cNvPr>
              <p:cNvSpPr/>
              <p:nvPr/>
            </p:nvSpPr>
            <p:spPr>
              <a:xfrm>
                <a:off x="551384" y="1916832"/>
                <a:ext cx="648072" cy="612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OMAP</a:t>
                </a:r>
              </a:p>
              <a:p>
                <a:pPr algn="ctr"/>
                <a:r>
                  <a:rPr lang="en-US" sz="1100" dirty="0">
                    <a:solidFill>
                      <a:schemeClr val="tx1"/>
                    </a:solidFill>
                  </a:rPr>
                  <a:t>Binary file</a:t>
                </a:r>
              </a:p>
            </p:txBody>
          </p:sp>
        </p:grpSp>
      </p:grpSp>
      <p:grpSp>
        <p:nvGrpSpPr>
          <p:cNvPr id="52" name="Grupo 51">
            <a:extLst>
              <a:ext uri="{FF2B5EF4-FFF2-40B4-BE49-F238E27FC236}">
                <a16:creationId xmlns:a16="http://schemas.microsoft.com/office/drawing/2014/main" id="{AB16EC82-EE1B-4F2A-9F69-E3768F302A53}"/>
              </a:ext>
            </a:extLst>
          </p:cNvPr>
          <p:cNvGrpSpPr/>
          <p:nvPr/>
        </p:nvGrpSpPr>
        <p:grpSpPr>
          <a:xfrm>
            <a:off x="2111854" y="2590786"/>
            <a:ext cx="1152128" cy="1008112"/>
            <a:chOff x="1969840" y="1700808"/>
            <a:chExt cx="1152128" cy="1008112"/>
          </a:xfrm>
        </p:grpSpPr>
        <p:grpSp>
          <p:nvGrpSpPr>
            <p:cNvPr id="15" name="Grupo 14">
              <a:extLst>
                <a:ext uri="{FF2B5EF4-FFF2-40B4-BE49-F238E27FC236}">
                  <a16:creationId xmlns:a16="http://schemas.microsoft.com/office/drawing/2014/main" id="{A0E763F4-F7C4-4C72-80E8-93B6CF01804F}"/>
                </a:ext>
              </a:extLst>
            </p:cNvPr>
            <p:cNvGrpSpPr/>
            <p:nvPr/>
          </p:nvGrpSpPr>
          <p:grpSpPr>
            <a:xfrm>
              <a:off x="1969840" y="1700808"/>
              <a:ext cx="1152128" cy="1008112"/>
              <a:chOff x="2279576" y="1916832"/>
              <a:chExt cx="1152128" cy="1008112"/>
            </a:xfrm>
          </p:grpSpPr>
          <p:sp>
            <p:nvSpPr>
              <p:cNvPr id="12" name="Diagrama de flujo: proceso 11">
                <a:extLst>
                  <a:ext uri="{FF2B5EF4-FFF2-40B4-BE49-F238E27FC236}">
                    <a16:creationId xmlns:a16="http://schemas.microsoft.com/office/drawing/2014/main" id="{91F75857-F0DF-46F3-BA70-CF7D0CA3C0D8}"/>
                  </a:ext>
                </a:extLst>
              </p:cNvPr>
              <p:cNvSpPr/>
              <p:nvPr/>
            </p:nvSpPr>
            <p:spPr>
              <a:xfrm>
                <a:off x="2279576" y="1916832"/>
                <a:ext cx="1152128" cy="1008112"/>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Rectángulo 12">
                <a:extLst>
                  <a:ext uri="{FF2B5EF4-FFF2-40B4-BE49-F238E27FC236}">
                    <a16:creationId xmlns:a16="http://schemas.microsoft.com/office/drawing/2014/main" id="{6F1080A1-1632-42C7-97A0-3C40F66DC69E}"/>
                  </a:ext>
                </a:extLst>
              </p:cNvPr>
              <p:cNvSpPr/>
              <p:nvPr/>
            </p:nvSpPr>
            <p:spPr>
              <a:xfrm>
                <a:off x="2383209" y="1926163"/>
                <a:ext cx="944861" cy="612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OMAP</a:t>
                </a:r>
              </a:p>
              <a:p>
                <a:pPr algn="ctr"/>
                <a:r>
                  <a:rPr lang="en-US" sz="1100" dirty="0">
                    <a:solidFill>
                      <a:schemeClr val="tx1"/>
                    </a:solidFill>
                  </a:rPr>
                  <a:t>Files processing</a:t>
                </a:r>
              </a:p>
            </p:txBody>
          </p:sp>
          <p:sp>
            <p:nvSpPr>
              <p:cNvPr id="14" name="Rectángulo 13">
                <a:extLst>
                  <a:ext uri="{FF2B5EF4-FFF2-40B4-BE49-F238E27FC236}">
                    <a16:creationId xmlns:a16="http://schemas.microsoft.com/office/drawing/2014/main" id="{D59B9675-1C94-4E70-809F-C6A63A87BAFC}"/>
                  </a:ext>
                </a:extLst>
              </p:cNvPr>
              <p:cNvSpPr/>
              <p:nvPr/>
            </p:nvSpPr>
            <p:spPr>
              <a:xfrm>
                <a:off x="2383209" y="2688433"/>
                <a:ext cx="944861" cy="212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SCALA</a:t>
                </a:r>
              </a:p>
            </p:txBody>
          </p:sp>
        </p:grpSp>
        <p:pic>
          <p:nvPicPr>
            <p:cNvPr id="1028" name="Picture 4" descr="Scala (programming language) - Wikipedia">
              <a:extLst>
                <a:ext uri="{FF2B5EF4-FFF2-40B4-BE49-F238E27FC236}">
                  <a16:creationId xmlns:a16="http://schemas.microsoft.com/office/drawing/2014/main" id="{66FE2F70-84B5-414B-8944-90DBF9193E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5341" y="2342397"/>
              <a:ext cx="768919" cy="35203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 name="Grupo 53">
            <a:extLst>
              <a:ext uri="{FF2B5EF4-FFF2-40B4-BE49-F238E27FC236}">
                <a16:creationId xmlns:a16="http://schemas.microsoft.com/office/drawing/2014/main" id="{C960A18E-937E-4D50-BE50-529F2DF5EC0C}"/>
              </a:ext>
            </a:extLst>
          </p:cNvPr>
          <p:cNvGrpSpPr/>
          <p:nvPr/>
        </p:nvGrpSpPr>
        <p:grpSpPr>
          <a:xfrm>
            <a:off x="6436930" y="1939122"/>
            <a:ext cx="1400051" cy="1008112"/>
            <a:chOff x="6189455" y="1713790"/>
            <a:chExt cx="1400051" cy="1008112"/>
          </a:xfrm>
        </p:grpSpPr>
        <p:grpSp>
          <p:nvGrpSpPr>
            <p:cNvPr id="40" name="Grupo 39">
              <a:extLst>
                <a:ext uri="{FF2B5EF4-FFF2-40B4-BE49-F238E27FC236}">
                  <a16:creationId xmlns:a16="http://schemas.microsoft.com/office/drawing/2014/main" id="{E015C978-0E04-4B58-90E4-BED711599C4C}"/>
                </a:ext>
              </a:extLst>
            </p:cNvPr>
            <p:cNvGrpSpPr/>
            <p:nvPr/>
          </p:nvGrpSpPr>
          <p:grpSpPr>
            <a:xfrm>
              <a:off x="6189455" y="1713790"/>
              <a:ext cx="1400051" cy="1008112"/>
              <a:chOff x="2157007" y="1916832"/>
              <a:chExt cx="1400051" cy="1008112"/>
            </a:xfrm>
          </p:grpSpPr>
          <p:sp>
            <p:nvSpPr>
              <p:cNvPr id="41" name="Diagrama de flujo: proceso 40">
                <a:extLst>
                  <a:ext uri="{FF2B5EF4-FFF2-40B4-BE49-F238E27FC236}">
                    <a16:creationId xmlns:a16="http://schemas.microsoft.com/office/drawing/2014/main" id="{D6C9F46B-7360-46C8-BF9B-099CA5AD59DB}"/>
                  </a:ext>
                </a:extLst>
              </p:cNvPr>
              <p:cNvSpPr/>
              <p:nvPr/>
            </p:nvSpPr>
            <p:spPr>
              <a:xfrm>
                <a:off x="2279576" y="1916832"/>
                <a:ext cx="1152128" cy="1008112"/>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2" name="Rectángulo 41">
                <a:extLst>
                  <a:ext uri="{FF2B5EF4-FFF2-40B4-BE49-F238E27FC236}">
                    <a16:creationId xmlns:a16="http://schemas.microsoft.com/office/drawing/2014/main" id="{6666068E-3525-4755-9062-0F244313CF09}"/>
                  </a:ext>
                </a:extLst>
              </p:cNvPr>
              <p:cNvSpPr/>
              <p:nvPr/>
            </p:nvSpPr>
            <p:spPr>
              <a:xfrm>
                <a:off x="2340906" y="2011282"/>
                <a:ext cx="1090798" cy="612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Data Science processing</a:t>
                </a:r>
              </a:p>
              <a:p>
                <a:pPr algn="ctr"/>
                <a:r>
                  <a:rPr lang="en-US" sz="1100" dirty="0">
                    <a:solidFill>
                      <a:schemeClr val="tx1"/>
                    </a:solidFill>
                  </a:rPr>
                  <a:t>DASHBOARD</a:t>
                </a:r>
              </a:p>
            </p:txBody>
          </p:sp>
          <p:sp>
            <p:nvSpPr>
              <p:cNvPr id="43" name="Rectángulo 42">
                <a:extLst>
                  <a:ext uri="{FF2B5EF4-FFF2-40B4-BE49-F238E27FC236}">
                    <a16:creationId xmlns:a16="http://schemas.microsoft.com/office/drawing/2014/main" id="{A4AB54A9-4C6E-4842-9474-3434B504170F}"/>
                  </a:ext>
                </a:extLst>
              </p:cNvPr>
              <p:cNvSpPr/>
              <p:nvPr/>
            </p:nvSpPr>
            <p:spPr>
              <a:xfrm>
                <a:off x="2157007" y="2688432"/>
                <a:ext cx="1400051" cy="2000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SCALA - SPARK</a:t>
                </a:r>
              </a:p>
            </p:txBody>
          </p:sp>
        </p:grpSp>
        <p:pic>
          <p:nvPicPr>
            <p:cNvPr id="1030" name="Picture 6" descr="Why I choose Scala for Apache Spark project">
              <a:extLst>
                <a:ext uri="{FF2B5EF4-FFF2-40B4-BE49-F238E27FC236}">
                  <a16:creationId xmlns:a16="http://schemas.microsoft.com/office/drawing/2014/main" id="{9C36B35C-81D2-472D-A27C-9964716B7D7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782" b="29485"/>
            <a:stretch/>
          </p:blipFill>
          <p:spPr bwMode="auto">
            <a:xfrm>
              <a:off x="6329496" y="2408534"/>
              <a:ext cx="1118655" cy="29923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Grupo 52">
            <a:extLst>
              <a:ext uri="{FF2B5EF4-FFF2-40B4-BE49-F238E27FC236}">
                <a16:creationId xmlns:a16="http://schemas.microsoft.com/office/drawing/2014/main" id="{126D19EB-C869-45A3-A126-949B6F1240A3}"/>
              </a:ext>
            </a:extLst>
          </p:cNvPr>
          <p:cNvGrpSpPr/>
          <p:nvPr/>
        </p:nvGrpSpPr>
        <p:grpSpPr>
          <a:xfrm>
            <a:off x="3884900" y="2202717"/>
            <a:ext cx="1931112" cy="2003169"/>
            <a:chOff x="3677573" y="1312739"/>
            <a:chExt cx="1931112" cy="2003169"/>
          </a:xfrm>
        </p:grpSpPr>
        <p:sp>
          <p:nvSpPr>
            <p:cNvPr id="36" name="Diagrama de flujo: disco magnético 35">
              <a:extLst>
                <a:ext uri="{FF2B5EF4-FFF2-40B4-BE49-F238E27FC236}">
                  <a16:creationId xmlns:a16="http://schemas.microsoft.com/office/drawing/2014/main" id="{A637D2AB-93D2-4165-98F1-7454C7BDAD3A}"/>
                </a:ext>
              </a:extLst>
            </p:cNvPr>
            <p:cNvSpPr/>
            <p:nvPr/>
          </p:nvSpPr>
          <p:spPr>
            <a:xfrm>
              <a:off x="3677573" y="1312739"/>
              <a:ext cx="1931112" cy="2003169"/>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Rectángulo 36">
              <a:extLst>
                <a:ext uri="{FF2B5EF4-FFF2-40B4-BE49-F238E27FC236}">
                  <a16:creationId xmlns:a16="http://schemas.microsoft.com/office/drawing/2014/main" id="{3258F1D5-5865-4112-82D1-7F65BEDD1C57}"/>
                </a:ext>
              </a:extLst>
            </p:cNvPr>
            <p:cNvSpPr/>
            <p:nvPr/>
          </p:nvSpPr>
          <p:spPr>
            <a:xfrm>
              <a:off x="4133239" y="1487826"/>
              <a:ext cx="944861" cy="212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HIVE</a:t>
              </a:r>
            </a:p>
          </p:txBody>
        </p:sp>
        <p:grpSp>
          <p:nvGrpSpPr>
            <p:cNvPr id="39" name="Grupo 38">
              <a:extLst>
                <a:ext uri="{FF2B5EF4-FFF2-40B4-BE49-F238E27FC236}">
                  <a16:creationId xmlns:a16="http://schemas.microsoft.com/office/drawing/2014/main" id="{CBEE995B-3893-48B0-AD3D-4C6AD7734300}"/>
                </a:ext>
              </a:extLst>
            </p:cNvPr>
            <p:cNvGrpSpPr/>
            <p:nvPr/>
          </p:nvGrpSpPr>
          <p:grpSpPr>
            <a:xfrm>
              <a:off x="4202085" y="2217846"/>
              <a:ext cx="720080" cy="720080"/>
              <a:chOff x="2294265" y="4144010"/>
              <a:chExt cx="720080" cy="720080"/>
            </a:xfrm>
          </p:grpSpPr>
          <p:sp>
            <p:nvSpPr>
              <p:cNvPr id="2" name="Diagrama de flujo: almacenamiento interno 1">
                <a:extLst>
                  <a:ext uri="{FF2B5EF4-FFF2-40B4-BE49-F238E27FC236}">
                    <a16:creationId xmlns:a16="http://schemas.microsoft.com/office/drawing/2014/main" id="{D5C81F41-F1CE-4F0B-B15A-5049163A2E3F}"/>
                  </a:ext>
                </a:extLst>
              </p:cNvPr>
              <p:cNvSpPr/>
              <p:nvPr/>
            </p:nvSpPr>
            <p:spPr>
              <a:xfrm>
                <a:off x="2294265" y="4144010"/>
                <a:ext cx="720080" cy="720080"/>
              </a:xfrm>
              <a:prstGeom prst="flowChartInternalStorag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ángulo 37">
                <a:extLst>
                  <a:ext uri="{FF2B5EF4-FFF2-40B4-BE49-F238E27FC236}">
                    <a16:creationId xmlns:a16="http://schemas.microsoft.com/office/drawing/2014/main" id="{3AD077DE-3BB1-4D24-B924-737D3C9ADD7C}"/>
                  </a:ext>
                </a:extLst>
              </p:cNvPr>
              <p:cNvSpPr/>
              <p:nvPr/>
            </p:nvSpPr>
            <p:spPr>
              <a:xfrm>
                <a:off x="2387979" y="4253470"/>
                <a:ext cx="576065" cy="445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OMAPData</a:t>
                </a:r>
                <a:r>
                  <a:rPr lang="en-US" sz="900" dirty="0">
                    <a:solidFill>
                      <a:schemeClr val="tx1"/>
                    </a:solidFill>
                  </a:rPr>
                  <a:t> parsed</a:t>
                </a:r>
              </a:p>
            </p:txBody>
          </p:sp>
        </p:grpSp>
        <p:pic>
          <p:nvPicPr>
            <p:cNvPr id="1026" name="Picture 2" descr="Apache Hive | Brands AP - AZ">
              <a:extLst>
                <a:ext uri="{FF2B5EF4-FFF2-40B4-BE49-F238E27FC236}">
                  <a16:creationId xmlns:a16="http://schemas.microsoft.com/office/drawing/2014/main" id="{4B386F1D-1B47-453C-B5F5-1BCB95A33A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9095" y="1436033"/>
              <a:ext cx="1100956" cy="44599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rimming Parquet files to a single row | by Ruurtjan Pul | Medium">
              <a:extLst>
                <a:ext uri="{FF2B5EF4-FFF2-40B4-BE49-F238E27FC236}">
                  <a16:creationId xmlns:a16="http://schemas.microsoft.com/office/drawing/2014/main" id="{9A238337-4AEC-4D90-946D-9B35DC182A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8984" y="2780928"/>
              <a:ext cx="567225" cy="14180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Grupo 50">
            <a:extLst>
              <a:ext uri="{FF2B5EF4-FFF2-40B4-BE49-F238E27FC236}">
                <a16:creationId xmlns:a16="http://schemas.microsoft.com/office/drawing/2014/main" id="{0B23505C-FB9D-4D44-805C-201232B8A489}"/>
              </a:ext>
            </a:extLst>
          </p:cNvPr>
          <p:cNvGrpSpPr/>
          <p:nvPr/>
        </p:nvGrpSpPr>
        <p:grpSpPr>
          <a:xfrm>
            <a:off x="10361997" y="2061667"/>
            <a:ext cx="1638659" cy="1064099"/>
            <a:chOff x="9912424" y="1773757"/>
            <a:chExt cx="1638659" cy="1064099"/>
          </a:xfrm>
        </p:grpSpPr>
        <p:sp>
          <p:nvSpPr>
            <p:cNvPr id="49" name="Diagrama de flujo: pantalla 48">
              <a:extLst>
                <a:ext uri="{FF2B5EF4-FFF2-40B4-BE49-F238E27FC236}">
                  <a16:creationId xmlns:a16="http://schemas.microsoft.com/office/drawing/2014/main" id="{4E6DA89C-9FEB-421B-9B89-58D259E546F6}"/>
                </a:ext>
              </a:extLst>
            </p:cNvPr>
            <p:cNvSpPr/>
            <p:nvPr/>
          </p:nvSpPr>
          <p:spPr>
            <a:xfrm>
              <a:off x="9912424" y="1773757"/>
              <a:ext cx="1638659" cy="1064099"/>
            </a:xfrm>
            <a:prstGeom prst="flowChartDisplay">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40" name="Picture 16" descr="From data to real-time interactive dashboards: Microsoft Power BI">
              <a:extLst>
                <a:ext uri="{FF2B5EF4-FFF2-40B4-BE49-F238E27FC236}">
                  <a16:creationId xmlns:a16="http://schemas.microsoft.com/office/drawing/2014/main" id="{33DCFFB5-00EB-4D55-B6E5-E0F1C9B0951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4070" t="33109" r="14735" b="20612"/>
            <a:stretch/>
          </p:blipFill>
          <p:spPr bwMode="auto">
            <a:xfrm>
              <a:off x="10220928" y="1804369"/>
              <a:ext cx="1039270" cy="289534"/>
            </a:xfrm>
            <a:prstGeom prst="rect">
              <a:avLst/>
            </a:prstGeom>
            <a:noFill/>
            <a:extLst>
              <a:ext uri="{909E8E84-426E-40DD-AFC4-6F175D3DCCD1}">
                <a14:hiddenFill xmlns:a14="http://schemas.microsoft.com/office/drawing/2010/main">
                  <a:solidFill>
                    <a:srgbClr val="FFFFFF"/>
                  </a:solidFill>
                </a14:hiddenFill>
              </a:ext>
            </a:extLst>
          </p:spPr>
        </p:pic>
        <p:sp>
          <p:nvSpPr>
            <p:cNvPr id="59" name="Rectángulo 58">
              <a:extLst>
                <a:ext uri="{FF2B5EF4-FFF2-40B4-BE49-F238E27FC236}">
                  <a16:creationId xmlns:a16="http://schemas.microsoft.com/office/drawing/2014/main" id="{E6764901-9A97-48FC-9C9E-26B9870445D7}"/>
                </a:ext>
              </a:extLst>
            </p:cNvPr>
            <p:cNvSpPr/>
            <p:nvPr/>
          </p:nvSpPr>
          <p:spPr>
            <a:xfrm>
              <a:off x="10220929" y="2160654"/>
              <a:ext cx="1131656" cy="612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Dynamic Dashboards</a:t>
              </a:r>
            </a:p>
            <a:p>
              <a:pPr algn="ctr"/>
              <a:r>
                <a:rPr lang="en-US" sz="1100" dirty="0">
                  <a:solidFill>
                    <a:schemeClr val="tx1"/>
                  </a:solidFill>
                </a:rPr>
                <a:t>KPIs &amp; analytic results Data</a:t>
              </a:r>
            </a:p>
          </p:txBody>
        </p:sp>
      </p:grpSp>
      <p:grpSp>
        <p:nvGrpSpPr>
          <p:cNvPr id="55" name="Grupo 54">
            <a:extLst>
              <a:ext uri="{FF2B5EF4-FFF2-40B4-BE49-F238E27FC236}">
                <a16:creationId xmlns:a16="http://schemas.microsoft.com/office/drawing/2014/main" id="{A3F7FEF7-D75A-448E-BF65-38B78779E2FF}"/>
              </a:ext>
            </a:extLst>
          </p:cNvPr>
          <p:cNvGrpSpPr/>
          <p:nvPr/>
        </p:nvGrpSpPr>
        <p:grpSpPr>
          <a:xfrm>
            <a:off x="8457899" y="1829622"/>
            <a:ext cx="1283181" cy="1392661"/>
            <a:chOff x="7968208" y="1604290"/>
            <a:chExt cx="1283181" cy="1392661"/>
          </a:xfrm>
        </p:grpSpPr>
        <p:sp>
          <p:nvSpPr>
            <p:cNvPr id="44" name="Diagrama de flujo: disco magnético 43">
              <a:extLst>
                <a:ext uri="{FF2B5EF4-FFF2-40B4-BE49-F238E27FC236}">
                  <a16:creationId xmlns:a16="http://schemas.microsoft.com/office/drawing/2014/main" id="{4832F3F0-BD91-43D7-9308-9DE81CF2A1C9}"/>
                </a:ext>
              </a:extLst>
            </p:cNvPr>
            <p:cNvSpPr/>
            <p:nvPr/>
          </p:nvSpPr>
          <p:spPr>
            <a:xfrm>
              <a:off x="7968208" y="1604290"/>
              <a:ext cx="1283181" cy="1392661"/>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46" name="Grupo 45">
              <a:extLst>
                <a:ext uri="{FF2B5EF4-FFF2-40B4-BE49-F238E27FC236}">
                  <a16:creationId xmlns:a16="http://schemas.microsoft.com/office/drawing/2014/main" id="{4A35A07F-4647-43ED-BB3A-2AA05ECF6852}"/>
                </a:ext>
              </a:extLst>
            </p:cNvPr>
            <p:cNvGrpSpPr/>
            <p:nvPr/>
          </p:nvGrpSpPr>
          <p:grpSpPr>
            <a:xfrm>
              <a:off x="8274478" y="2132856"/>
              <a:ext cx="807750" cy="720080"/>
              <a:chOff x="2294265" y="4144010"/>
              <a:chExt cx="807750" cy="720080"/>
            </a:xfrm>
          </p:grpSpPr>
          <p:sp>
            <p:nvSpPr>
              <p:cNvPr id="47" name="Diagrama de flujo: almacenamiento interno 46">
                <a:extLst>
                  <a:ext uri="{FF2B5EF4-FFF2-40B4-BE49-F238E27FC236}">
                    <a16:creationId xmlns:a16="http://schemas.microsoft.com/office/drawing/2014/main" id="{5F0AB8CA-2B9C-4536-B281-511790BBE3B8}"/>
                  </a:ext>
                </a:extLst>
              </p:cNvPr>
              <p:cNvSpPr/>
              <p:nvPr/>
            </p:nvSpPr>
            <p:spPr>
              <a:xfrm>
                <a:off x="2294265" y="4144010"/>
                <a:ext cx="720080" cy="720080"/>
              </a:xfrm>
              <a:prstGeom prst="flowChartInternalStorag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ángulo 47">
                <a:extLst>
                  <a:ext uri="{FF2B5EF4-FFF2-40B4-BE49-F238E27FC236}">
                    <a16:creationId xmlns:a16="http://schemas.microsoft.com/office/drawing/2014/main" id="{EBBF6705-2649-4DEE-984D-1C2E22D8BE76}"/>
                  </a:ext>
                </a:extLst>
              </p:cNvPr>
              <p:cNvSpPr/>
              <p:nvPr/>
            </p:nvSpPr>
            <p:spPr>
              <a:xfrm>
                <a:off x="2331630" y="4236362"/>
                <a:ext cx="770385" cy="612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KPI &amp; Dashboard</a:t>
                </a:r>
              </a:p>
              <a:p>
                <a:pPr algn="ctr"/>
                <a:r>
                  <a:rPr lang="en-US" sz="900" dirty="0">
                    <a:solidFill>
                      <a:schemeClr val="tx1"/>
                    </a:solidFill>
                  </a:rPr>
                  <a:t>Data</a:t>
                </a:r>
              </a:p>
            </p:txBody>
          </p:sp>
        </p:grpSp>
        <p:pic>
          <p:nvPicPr>
            <p:cNvPr id="1044" name="Picture 20" descr="Wal-e, backup continuo en postgresql | Blog">
              <a:extLst>
                <a:ext uri="{FF2B5EF4-FFF2-40B4-BE49-F238E27FC236}">
                  <a16:creationId xmlns:a16="http://schemas.microsoft.com/office/drawing/2014/main" id="{4F26D32E-4365-4949-8964-EF75F0C9A8B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0203" b="12102"/>
            <a:stretch/>
          </p:blipFill>
          <p:spPr bwMode="auto">
            <a:xfrm>
              <a:off x="8143789" y="1665016"/>
              <a:ext cx="1024303" cy="365305"/>
            </a:xfrm>
            <a:prstGeom prst="rect">
              <a:avLst/>
            </a:prstGeom>
            <a:noFill/>
            <a:extLst>
              <a:ext uri="{909E8E84-426E-40DD-AFC4-6F175D3DCCD1}">
                <a14:hiddenFill xmlns:a14="http://schemas.microsoft.com/office/drawing/2010/main">
                  <a:solidFill>
                    <a:srgbClr val="FFFFFF"/>
                  </a:solidFill>
                </a14:hiddenFill>
              </a:ext>
            </a:extLst>
          </p:spPr>
        </p:pic>
      </p:grpSp>
      <p:sp>
        <p:nvSpPr>
          <p:cNvPr id="56" name="Flecha: a la derecha 55">
            <a:extLst>
              <a:ext uri="{FF2B5EF4-FFF2-40B4-BE49-F238E27FC236}">
                <a16:creationId xmlns:a16="http://schemas.microsoft.com/office/drawing/2014/main" id="{2A80F029-CF74-43BE-B168-2F17E863C6AF}"/>
              </a:ext>
            </a:extLst>
          </p:cNvPr>
          <p:cNvSpPr/>
          <p:nvPr/>
        </p:nvSpPr>
        <p:spPr>
          <a:xfrm>
            <a:off x="1551084" y="3068166"/>
            <a:ext cx="479908" cy="29422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7" name="Diagrama de flujo: proceso 56">
            <a:extLst>
              <a:ext uri="{FF2B5EF4-FFF2-40B4-BE49-F238E27FC236}">
                <a16:creationId xmlns:a16="http://schemas.microsoft.com/office/drawing/2014/main" id="{CC891068-F2A7-47F4-BF30-F87AD96F4495}"/>
              </a:ext>
            </a:extLst>
          </p:cNvPr>
          <p:cNvSpPr/>
          <p:nvPr/>
        </p:nvSpPr>
        <p:spPr>
          <a:xfrm>
            <a:off x="129444" y="3773838"/>
            <a:ext cx="1381472" cy="96441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One train 10 minutes Data</a:t>
            </a:r>
          </a:p>
          <a:p>
            <a:pPr algn="ctr"/>
            <a:r>
              <a:rPr lang="en-US" sz="1100" dirty="0">
                <a:solidFill>
                  <a:schemeClr val="tx1"/>
                </a:solidFill>
              </a:rPr>
              <a:t>≈ 2 Mbytes file</a:t>
            </a:r>
          </a:p>
        </p:txBody>
      </p:sp>
      <p:sp>
        <p:nvSpPr>
          <p:cNvPr id="71" name="Flecha: a la derecha 70">
            <a:extLst>
              <a:ext uri="{FF2B5EF4-FFF2-40B4-BE49-F238E27FC236}">
                <a16:creationId xmlns:a16="http://schemas.microsoft.com/office/drawing/2014/main" id="{B2BF6A3F-8C68-4FB1-9AD6-1A079C68EE88}"/>
              </a:ext>
            </a:extLst>
          </p:cNvPr>
          <p:cNvSpPr/>
          <p:nvPr/>
        </p:nvSpPr>
        <p:spPr>
          <a:xfrm>
            <a:off x="3325312" y="3062735"/>
            <a:ext cx="479908" cy="29422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2" name="Diagrama de flujo: proceso 71">
            <a:extLst>
              <a:ext uri="{FF2B5EF4-FFF2-40B4-BE49-F238E27FC236}">
                <a16:creationId xmlns:a16="http://schemas.microsoft.com/office/drawing/2014/main" id="{FD367F33-831C-415E-A9F1-0147C791BA47}"/>
              </a:ext>
            </a:extLst>
          </p:cNvPr>
          <p:cNvSpPr/>
          <p:nvPr/>
        </p:nvSpPr>
        <p:spPr>
          <a:xfrm>
            <a:off x="2748518" y="3468930"/>
            <a:ext cx="1381472" cy="964411"/>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 4.000 vars </a:t>
            </a:r>
          </a:p>
          <a:p>
            <a:pPr algn="ctr"/>
            <a:r>
              <a:rPr lang="en-US" sz="1100" dirty="0">
                <a:solidFill>
                  <a:schemeClr val="tx1"/>
                </a:solidFill>
              </a:rPr>
              <a:t>every 100 mS</a:t>
            </a:r>
          </a:p>
        </p:txBody>
      </p:sp>
      <p:grpSp>
        <p:nvGrpSpPr>
          <p:cNvPr id="66" name="Grupo 65">
            <a:extLst>
              <a:ext uri="{FF2B5EF4-FFF2-40B4-BE49-F238E27FC236}">
                <a16:creationId xmlns:a16="http://schemas.microsoft.com/office/drawing/2014/main" id="{2688FD3D-557E-4522-8978-061787D8AFB6}"/>
              </a:ext>
            </a:extLst>
          </p:cNvPr>
          <p:cNvGrpSpPr/>
          <p:nvPr/>
        </p:nvGrpSpPr>
        <p:grpSpPr>
          <a:xfrm>
            <a:off x="6550616" y="3629822"/>
            <a:ext cx="1152128" cy="1008112"/>
            <a:chOff x="6550616" y="3629822"/>
            <a:chExt cx="1152128" cy="1008112"/>
          </a:xfrm>
        </p:grpSpPr>
        <p:grpSp>
          <p:nvGrpSpPr>
            <p:cNvPr id="74" name="Grupo 73">
              <a:extLst>
                <a:ext uri="{FF2B5EF4-FFF2-40B4-BE49-F238E27FC236}">
                  <a16:creationId xmlns:a16="http://schemas.microsoft.com/office/drawing/2014/main" id="{64455647-C76D-4F18-B356-F994C6DB0F1B}"/>
                </a:ext>
              </a:extLst>
            </p:cNvPr>
            <p:cNvGrpSpPr/>
            <p:nvPr/>
          </p:nvGrpSpPr>
          <p:grpSpPr>
            <a:xfrm>
              <a:off x="6550616" y="3629822"/>
              <a:ext cx="1152128" cy="1008112"/>
              <a:chOff x="2279576" y="1916832"/>
              <a:chExt cx="1152128" cy="1008112"/>
            </a:xfrm>
          </p:grpSpPr>
          <p:sp>
            <p:nvSpPr>
              <p:cNvPr id="76" name="Diagrama de flujo: proceso 75">
                <a:extLst>
                  <a:ext uri="{FF2B5EF4-FFF2-40B4-BE49-F238E27FC236}">
                    <a16:creationId xmlns:a16="http://schemas.microsoft.com/office/drawing/2014/main" id="{F892DFCE-879D-457A-B339-0505924FCDC3}"/>
                  </a:ext>
                </a:extLst>
              </p:cNvPr>
              <p:cNvSpPr/>
              <p:nvPr/>
            </p:nvSpPr>
            <p:spPr>
              <a:xfrm>
                <a:off x="2279576" y="1916832"/>
                <a:ext cx="1152128" cy="1008112"/>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7" name="Rectángulo 76">
                <a:extLst>
                  <a:ext uri="{FF2B5EF4-FFF2-40B4-BE49-F238E27FC236}">
                    <a16:creationId xmlns:a16="http://schemas.microsoft.com/office/drawing/2014/main" id="{05BA57D9-0B72-468C-92FE-CD036E8A8E71}"/>
                  </a:ext>
                </a:extLst>
              </p:cNvPr>
              <p:cNvSpPr/>
              <p:nvPr/>
            </p:nvSpPr>
            <p:spPr>
              <a:xfrm>
                <a:off x="2320810" y="1986162"/>
                <a:ext cx="1090798" cy="612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Development Environment</a:t>
                </a:r>
              </a:p>
              <a:p>
                <a:pPr algn="ctr"/>
                <a:r>
                  <a:rPr lang="en-US" sz="1100" dirty="0">
                    <a:solidFill>
                      <a:schemeClr val="tx1"/>
                    </a:solidFill>
                  </a:rPr>
                  <a:t>Data Exploration</a:t>
                </a:r>
              </a:p>
            </p:txBody>
          </p:sp>
        </p:grpSp>
        <p:pic>
          <p:nvPicPr>
            <p:cNvPr id="75" name="Picture 6" descr="Why I choose Scala for Apache Spark project">
              <a:extLst>
                <a:ext uri="{FF2B5EF4-FFF2-40B4-BE49-F238E27FC236}">
                  <a16:creationId xmlns:a16="http://schemas.microsoft.com/office/drawing/2014/main" id="{759A3E28-4C8C-427A-9015-30AEF5E6A6D7}"/>
                </a:ext>
              </a:extLst>
            </p:cNvPr>
            <p:cNvPicPr>
              <a:picLocks noChangeAspect="1" noChangeArrowheads="1"/>
            </p:cNvPicPr>
            <p:nvPr/>
          </p:nvPicPr>
          <p:blipFill rotWithShape="1">
            <a:blip r:embed="rId8">
              <a:extLst>
                <a:ext uri="{BEBA8EAE-BF5A-486C-A8C5-ECC9F3942E4B}">
                  <a14:imgProps xmlns:a14="http://schemas.microsoft.com/office/drawing/2010/main">
                    <a14:imgLayer r:embed="rId9">
                      <a14:imgEffect>
                        <a14:backgroundRemoval t="27059" b="64706" l="3704" r="95286">
                          <a14:foregroundMark x1="30976" y1="59412" x2="30976" y2="59412"/>
                          <a14:foregroundMark x1="26936" y1="62353" x2="26936" y2="62353"/>
                          <a14:foregroundMark x1="15488" y1="62941" x2="15488" y2="62941"/>
                          <a14:foregroundMark x1="7744" y1="61765" x2="7744" y2="61765"/>
                          <a14:foregroundMark x1="4040" y1="63529" x2="4040" y2="63529"/>
                          <a14:foregroundMark x1="61953" y1="41765" x2="61953" y2="41765"/>
                          <a14:foregroundMark x1="65993" y1="39412" x2="65993" y2="39412"/>
                          <a14:foregroundMark x1="66667" y1="38235" x2="66667" y2="38235"/>
                          <a14:foregroundMark x1="67677" y1="37059" x2="67677" y2="37059"/>
                          <a14:foregroundMark x1="73401" y1="47647" x2="73401" y2="47647"/>
                          <a14:foregroundMark x1="81145" y1="54706" x2="81145" y2="54706"/>
                          <a14:foregroundMark x1="86532" y1="53529" x2="86532" y2="53529"/>
                          <a14:foregroundMark x1="91919" y1="48824" x2="91919" y2="48824"/>
                          <a14:foregroundMark x1="95286" y1="50588" x2="95286" y2="50588"/>
                        </a14:backgroundRemoval>
                      </a14:imgEffect>
                    </a14:imgLayer>
                  </a14:imgProps>
                </a:ext>
                <a:ext uri="{28A0092B-C50C-407E-A947-70E740481C1C}">
                  <a14:useLocalDpi xmlns:a14="http://schemas.microsoft.com/office/drawing/2010/main" val="0"/>
                </a:ext>
              </a:extLst>
            </a:blip>
            <a:srcRect t="23782" b="29485"/>
            <a:stretch/>
          </p:blipFill>
          <p:spPr bwMode="auto">
            <a:xfrm>
              <a:off x="6568088" y="4328264"/>
              <a:ext cx="1118655" cy="299236"/>
            </a:xfrm>
            <a:prstGeom prst="rect">
              <a:avLst/>
            </a:prstGeom>
            <a:noFill/>
            <a:extLst>
              <a:ext uri="{909E8E84-426E-40DD-AFC4-6F175D3DCCD1}">
                <a14:hiddenFill xmlns:a14="http://schemas.microsoft.com/office/drawing/2010/main">
                  <a:solidFill>
                    <a:srgbClr val="FFFFFF"/>
                  </a:solidFill>
                </a14:hiddenFill>
              </a:ext>
            </a:extLst>
          </p:spPr>
        </p:pic>
      </p:grpSp>
      <p:sp>
        <p:nvSpPr>
          <p:cNvPr id="79" name="Flecha: a la derecha 78">
            <a:extLst>
              <a:ext uri="{FF2B5EF4-FFF2-40B4-BE49-F238E27FC236}">
                <a16:creationId xmlns:a16="http://schemas.microsoft.com/office/drawing/2014/main" id="{36287ACC-BE67-4429-8EBD-749461F3A443}"/>
              </a:ext>
            </a:extLst>
          </p:cNvPr>
          <p:cNvSpPr/>
          <p:nvPr/>
        </p:nvSpPr>
        <p:spPr>
          <a:xfrm>
            <a:off x="5939394" y="3845846"/>
            <a:ext cx="479908" cy="29422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0" name="Diagrama de flujo: proceso 79">
            <a:extLst>
              <a:ext uri="{FF2B5EF4-FFF2-40B4-BE49-F238E27FC236}">
                <a16:creationId xmlns:a16="http://schemas.microsoft.com/office/drawing/2014/main" id="{8140C420-ECDB-4517-83D9-870AB953894C}"/>
              </a:ext>
            </a:extLst>
          </p:cNvPr>
          <p:cNvSpPr/>
          <p:nvPr/>
        </p:nvSpPr>
        <p:spPr>
          <a:xfrm>
            <a:off x="5362600" y="3889547"/>
            <a:ext cx="1381472" cy="964411"/>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 4.000 vars </a:t>
            </a:r>
          </a:p>
          <a:p>
            <a:pPr algn="ctr"/>
            <a:r>
              <a:rPr lang="en-US" sz="1100" dirty="0">
                <a:solidFill>
                  <a:schemeClr val="tx1"/>
                </a:solidFill>
              </a:rPr>
              <a:t>every 100 mS</a:t>
            </a:r>
          </a:p>
        </p:txBody>
      </p:sp>
      <p:sp>
        <p:nvSpPr>
          <p:cNvPr id="81" name="Flecha: a la derecha 80">
            <a:extLst>
              <a:ext uri="{FF2B5EF4-FFF2-40B4-BE49-F238E27FC236}">
                <a16:creationId xmlns:a16="http://schemas.microsoft.com/office/drawing/2014/main" id="{21E2CCB7-6A2A-4E93-8019-2D88203717FA}"/>
              </a:ext>
            </a:extLst>
          </p:cNvPr>
          <p:cNvSpPr/>
          <p:nvPr/>
        </p:nvSpPr>
        <p:spPr>
          <a:xfrm>
            <a:off x="5939394" y="2477694"/>
            <a:ext cx="479908" cy="29422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2" name="Diagrama de flujo: proceso 81">
            <a:extLst>
              <a:ext uri="{FF2B5EF4-FFF2-40B4-BE49-F238E27FC236}">
                <a16:creationId xmlns:a16="http://schemas.microsoft.com/office/drawing/2014/main" id="{53262896-ED6A-4FB2-84AF-94EDF831D273}"/>
              </a:ext>
            </a:extLst>
          </p:cNvPr>
          <p:cNvSpPr/>
          <p:nvPr/>
        </p:nvSpPr>
        <p:spPr>
          <a:xfrm>
            <a:off x="5362600" y="1855811"/>
            <a:ext cx="1381472" cy="693891"/>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every 100 mS</a:t>
            </a:r>
          </a:p>
          <a:p>
            <a:pPr algn="ctr"/>
            <a:r>
              <a:rPr lang="en-US" sz="1100" dirty="0">
                <a:solidFill>
                  <a:schemeClr val="tx1"/>
                </a:solidFill>
              </a:rPr>
              <a:t>≈ 50 vars </a:t>
            </a:r>
          </a:p>
        </p:txBody>
      </p:sp>
      <p:sp>
        <p:nvSpPr>
          <p:cNvPr id="83" name="Diagrama de flujo: proceso 82">
            <a:extLst>
              <a:ext uri="{FF2B5EF4-FFF2-40B4-BE49-F238E27FC236}">
                <a16:creationId xmlns:a16="http://schemas.microsoft.com/office/drawing/2014/main" id="{D9267D48-FDFF-4B40-AE3B-C3ED63DA1713}"/>
              </a:ext>
            </a:extLst>
          </p:cNvPr>
          <p:cNvSpPr/>
          <p:nvPr/>
        </p:nvSpPr>
        <p:spPr>
          <a:xfrm>
            <a:off x="515380" y="5659361"/>
            <a:ext cx="2052228" cy="693891"/>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Amsterdam Example:</a:t>
            </a:r>
          </a:p>
          <a:p>
            <a:pPr algn="ctr"/>
            <a:r>
              <a:rPr lang="en-US" sz="1100" dirty="0">
                <a:solidFill>
                  <a:schemeClr val="tx1"/>
                </a:solidFill>
              </a:rPr>
              <a:t>For 32 train fleet (ATP files)</a:t>
            </a:r>
          </a:p>
          <a:p>
            <a:pPr algn="ctr"/>
            <a:r>
              <a:rPr lang="en-US" sz="1100" dirty="0">
                <a:solidFill>
                  <a:schemeClr val="tx1"/>
                </a:solidFill>
              </a:rPr>
              <a:t>≈ 15 Million records/day </a:t>
            </a:r>
          </a:p>
        </p:txBody>
      </p:sp>
      <p:sp>
        <p:nvSpPr>
          <p:cNvPr id="84" name="Flecha: a la derecha 83">
            <a:extLst>
              <a:ext uri="{FF2B5EF4-FFF2-40B4-BE49-F238E27FC236}">
                <a16:creationId xmlns:a16="http://schemas.microsoft.com/office/drawing/2014/main" id="{AC8452E9-7CD9-4AB8-A3B6-9D023BE824FA}"/>
              </a:ext>
            </a:extLst>
          </p:cNvPr>
          <p:cNvSpPr/>
          <p:nvPr/>
        </p:nvSpPr>
        <p:spPr>
          <a:xfrm>
            <a:off x="9820549" y="2477694"/>
            <a:ext cx="479908" cy="29422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5" name="Flecha: a la derecha 84">
            <a:extLst>
              <a:ext uri="{FF2B5EF4-FFF2-40B4-BE49-F238E27FC236}">
                <a16:creationId xmlns:a16="http://schemas.microsoft.com/office/drawing/2014/main" id="{425257C3-A1DF-4CA7-832C-48868EF35F47}"/>
              </a:ext>
            </a:extLst>
          </p:cNvPr>
          <p:cNvSpPr/>
          <p:nvPr/>
        </p:nvSpPr>
        <p:spPr>
          <a:xfrm>
            <a:off x="7824192" y="2477694"/>
            <a:ext cx="479908" cy="29422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0" name="Flecha: doblada hacia arriba 59">
            <a:extLst>
              <a:ext uri="{FF2B5EF4-FFF2-40B4-BE49-F238E27FC236}">
                <a16:creationId xmlns:a16="http://schemas.microsoft.com/office/drawing/2014/main" id="{2FA76593-0AC0-4896-B8CD-99A1E5966B1B}"/>
              </a:ext>
            </a:extLst>
          </p:cNvPr>
          <p:cNvSpPr/>
          <p:nvPr/>
        </p:nvSpPr>
        <p:spPr>
          <a:xfrm>
            <a:off x="7824192" y="3296216"/>
            <a:ext cx="1400051" cy="837662"/>
          </a:xfrm>
          <a:prstGeom prst="bentUpArrow">
            <a:avLst>
              <a:gd name="adj1" fmla="val 17203"/>
              <a:gd name="adj2" fmla="val 20544"/>
              <a:gd name="adj3" fmla="val 25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0" name="Diagrama de flujo: proceso 89">
            <a:extLst>
              <a:ext uri="{FF2B5EF4-FFF2-40B4-BE49-F238E27FC236}">
                <a16:creationId xmlns:a16="http://schemas.microsoft.com/office/drawing/2014/main" id="{40DAF36E-4E05-470F-BBC2-2C02F09AD0DC}"/>
              </a:ext>
            </a:extLst>
          </p:cNvPr>
          <p:cNvSpPr/>
          <p:nvPr/>
        </p:nvSpPr>
        <p:spPr>
          <a:xfrm>
            <a:off x="9688880" y="1408743"/>
            <a:ext cx="1381472" cy="693891"/>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Standard </a:t>
            </a:r>
            <a:r>
              <a:rPr lang="en-US" sz="1100" dirty="0" err="1">
                <a:solidFill>
                  <a:schemeClr val="tx1"/>
                </a:solidFill>
              </a:rPr>
              <a:t>Postgress</a:t>
            </a:r>
            <a:r>
              <a:rPr lang="en-US" sz="1100" dirty="0">
                <a:solidFill>
                  <a:schemeClr val="tx1"/>
                </a:solidFill>
              </a:rPr>
              <a:t> </a:t>
            </a:r>
            <a:r>
              <a:rPr lang="en-US" sz="1100" dirty="0" err="1">
                <a:solidFill>
                  <a:schemeClr val="tx1"/>
                </a:solidFill>
              </a:rPr>
              <a:t>PowerBi</a:t>
            </a:r>
            <a:r>
              <a:rPr lang="en-US" sz="1100" dirty="0">
                <a:solidFill>
                  <a:schemeClr val="tx1"/>
                </a:solidFill>
              </a:rPr>
              <a:t> connector </a:t>
            </a:r>
          </a:p>
        </p:txBody>
      </p:sp>
      <p:cxnSp>
        <p:nvCxnSpPr>
          <p:cNvPr id="63" name="Conector: angular 62">
            <a:extLst>
              <a:ext uri="{FF2B5EF4-FFF2-40B4-BE49-F238E27FC236}">
                <a16:creationId xmlns:a16="http://schemas.microsoft.com/office/drawing/2014/main" id="{2835A9ED-00B0-4415-8F97-E3285613C6F2}"/>
              </a:ext>
            </a:extLst>
          </p:cNvPr>
          <p:cNvCxnSpPr/>
          <p:nvPr/>
        </p:nvCxnSpPr>
        <p:spPr>
          <a:xfrm rot="5400000" flipH="1" flipV="1">
            <a:off x="9811947" y="2111608"/>
            <a:ext cx="660995" cy="31602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93" name="Diagrama de flujo: proceso 92">
            <a:extLst>
              <a:ext uri="{FF2B5EF4-FFF2-40B4-BE49-F238E27FC236}">
                <a16:creationId xmlns:a16="http://schemas.microsoft.com/office/drawing/2014/main" id="{61985EDA-BC6E-4234-8682-A4F5A58D548B}"/>
              </a:ext>
            </a:extLst>
          </p:cNvPr>
          <p:cNvSpPr/>
          <p:nvPr/>
        </p:nvSpPr>
        <p:spPr>
          <a:xfrm>
            <a:off x="62248" y="4812764"/>
            <a:ext cx="3098099" cy="96441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4 OMAP file sources per project and per train:</a:t>
            </a:r>
          </a:p>
          <a:p>
            <a:pPr algn="ctr"/>
            <a:r>
              <a:rPr lang="en-US" sz="1100" dirty="0">
                <a:solidFill>
                  <a:schemeClr val="tx1"/>
                </a:solidFill>
              </a:rPr>
              <a:t>2x ATP Records (every 100 </a:t>
            </a:r>
            <a:r>
              <a:rPr lang="en-US" sz="1100" dirty="0" err="1">
                <a:solidFill>
                  <a:schemeClr val="tx1"/>
                </a:solidFill>
              </a:rPr>
              <a:t>ms</a:t>
            </a:r>
            <a:r>
              <a:rPr lang="en-US" sz="1100" dirty="0">
                <a:solidFill>
                  <a:schemeClr val="tx1"/>
                </a:solidFill>
              </a:rPr>
              <a:t>)</a:t>
            </a:r>
          </a:p>
          <a:p>
            <a:pPr algn="ctr"/>
            <a:r>
              <a:rPr lang="en-US" sz="1100" dirty="0">
                <a:solidFill>
                  <a:schemeClr val="tx1"/>
                </a:solidFill>
              </a:rPr>
              <a:t>2x ATO Records (every 200 </a:t>
            </a:r>
            <a:r>
              <a:rPr lang="en-US" sz="1100" dirty="0" err="1">
                <a:solidFill>
                  <a:schemeClr val="tx1"/>
                </a:solidFill>
              </a:rPr>
              <a:t>ms</a:t>
            </a:r>
            <a:r>
              <a:rPr lang="en-US" sz="1100" dirty="0">
                <a:solidFill>
                  <a:schemeClr val="tx1"/>
                </a:solidFill>
              </a:rPr>
              <a:t>)</a:t>
            </a:r>
          </a:p>
        </p:txBody>
      </p:sp>
      <p:cxnSp>
        <p:nvCxnSpPr>
          <p:cNvPr id="94" name="Conector: angular 93">
            <a:extLst>
              <a:ext uri="{FF2B5EF4-FFF2-40B4-BE49-F238E27FC236}">
                <a16:creationId xmlns:a16="http://schemas.microsoft.com/office/drawing/2014/main" id="{D84F35F4-B549-42CD-B4CD-DC188D5259E4}"/>
              </a:ext>
            </a:extLst>
          </p:cNvPr>
          <p:cNvCxnSpPr/>
          <p:nvPr/>
        </p:nvCxnSpPr>
        <p:spPr>
          <a:xfrm rot="5400000" flipH="1" flipV="1">
            <a:off x="5859841" y="1594355"/>
            <a:ext cx="660995" cy="31602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95" name="Diagrama de flujo: proceso 94">
            <a:extLst>
              <a:ext uri="{FF2B5EF4-FFF2-40B4-BE49-F238E27FC236}">
                <a16:creationId xmlns:a16="http://schemas.microsoft.com/office/drawing/2014/main" id="{F9CC7A7C-B67F-452A-B710-F1FA733F455B}"/>
              </a:ext>
            </a:extLst>
          </p:cNvPr>
          <p:cNvSpPr/>
          <p:nvPr/>
        </p:nvSpPr>
        <p:spPr>
          <a:xfrm>
            <a:off x="5190913" y="868699"/>
            <a:ext cx="2122127" cy="693891"/>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This figure will grow as new KPIs / Dashboards are added</a:t>
            </a:r>
          </a:p>
        </p:txBody>
      </p:sp>
      <p:cxnSp>
        <p:nvCxnSpPr>
          <p:cNvPr id="96" name="Conector: angular 95">
            <a:extLst>
              <a:ext uri="{FF2B5EF4-FFF2-40B4-BE49-F238E27FC236}">
                <a16:creationId xmlns:a16="http://schemas.microsoft.com/office/drawing/2014/main" id="{F92210C0-F4D5-4826-B1B0-E4C09A378ED4}"/>
              </a:ext>
            </a:extLst>
          </p:cNvPr>
          <p:cNvCxnSpPr>
            <a:cxnSpLocks/>
          </p:cNvCxnSpPr>
          <p:nvPr/>
        </p:nvCxnSpPr>
        <p:spPr>
          <a:xfrm rot="16200000" flipH="1">
            <a:off x="6005919" y="4655587"/>
            <a:ext cx="492116" cy="314356"/>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97" name="Diagrama de flujo: proceso 96">
            <a:extLst>
              <a:ext uri="{FF2B5EF4-FFF2-40B4-BE49-F238E27FC236}">
                <a16:creationId xmlns:a16="http://schemas.microsoft.com/office/drawing/2014/main" id="{F8A9197F-BA02-45EF-B980-0AB86F349777}"/>
              </a:ext>
            </a:extLst>
          </p:cNvPr>
          <p:cNvSpPr/>
          <p:nvPr/>
        </p:nvSpPr>
        <p:spPr>
          <a:xfrm>
            <a:off x="5591944" y="4940451"/>
            <a:ext cx="1806537" cy="693891"/>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For Data Exploration is needed access to ALL variables.</a:t>
            </a:r>
          </a:p>
        </p:txBody>
      </p:sp>
    </p:spTree>
    <p:extLst>
      <p:ext uri="{BB962C8B-B14F-4D97-AF65-F5344CB8AC3E}">
        <p14:creationId xmlns:p14="http://schemas.microsoft.com/office/powerpoint/2010/main" val="3533586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esquinas redondeadas 15">
            <a:extLst>
              <a:ext uri="{FF2B5EF4-FFF2-40B4-BE49-F238E27FC236}">
                <a16:creationId xmlns:a16="http://schemas.microsoft.com/office/drawing/2014/main" id="{15A91BDD-22F4-49B2-8C82-198DB3510681}"/>
              </a:ext>
            </a:extLst>
          </p:cNvPr>
          <p:cNvSpPr/>
          <p:nvPr/>
        </p:nvSpPr>
        <p:spPr>
          <a:xfrm>
            <a:off x="3805220" y="1340769"/>
            <a:ext cx="4236526" cy="4044932"/>
          </a:xfrm>
          <a:prstGeom prst="round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re 7"/>
          <p:cNvSpPr>
            <a:spLocks noGrp="1"/>
          </p:cNvSpPr>
          <p:nvPr>
            <p:ph type="title"/>
          </p:nvPr>
        </p:nvSpPr>
        <p:spPr bwMode="gray">
          <a:xfrm>
            <a:off x="792000" y="557645"/>
            <a:ext cx="10605600" cy="648000"/>
          </a:xfrm>
        </p:spPr>
        <p:txBody>
          <a:bodyPr/>
          <a:lstStyle/>
          <a:p>
            <a:r>
              <a:rPr lang="en-US" dirty="0"/>
              <a:t>OMAP Processing  - DMS</a:t>
            </a:r>
          </a:p>
        </p:txBody>
      </p:sp>
      <p:sp>
        <p:nvSpPr>
          <p:cNvPr id="5" name="Espace réservé de la date 4"/>
          <p:cNvSpPr>
            <a:spLocks noGrp="1"/>
          </p:cNvSpPr>
          <p:nvPr>
            <p:ph type="dt" sz="half" idx="14"/>
          </p:nvPr>
        </p:nvSpPr>
        <p:spPr bwMode="gray"/>
        <p:txBody>
          <a:bodyPr/>
          <a:lstStyle/>
          <a:p>
            <a:pPr algn="l"/>
            <a:r>
              <a:rPr lang="en-US" dirty="0"/>
              <a:t>Date</a:t>
            </a:r>
          </a:p>
        </p:txBody>
      </p:sp>
      <p:sp>
        <p:nvSpPr>
          <p:cNvPr id="7" name="Espace réservé du numéro de diapositive 6"/>
          <p:cNvSpPr>
            <a:spLocks noGrp="1"/>
          </p:cNvSpPr>
          <p:nvPr>
            <p:ph type="sldNum" sz="quarter" idx="16"/>
          </p:nvPr>
        </p:nvSpPr>
        <p:spPr bwMode="gray"/>
        <p:txBody>
          <a:bodyPr/>
          <a:lstStyle/>
          <a:p>
            <a:fld id="{733122C9-A0B9-462F-8757-0847AD287B63}" type="slidenum">
              <a:rPr lang="en-US" smtClean="0"/>
              <a:pPr/>
              <a:t>3</a:t>
            </a:fld>
            <a:endParaRPr lang="en-US" dirty="0"/>
          </a:p>
        </p:txBody>
      </p:sp>
      <p:grpSp>
        <p:nvGrpSpPr>
          <p:cNvPr id="35" name="Grupo 34">
            <a:extLst>
              <a:ext uri="{FF2B5EF4-FFF2-40B4-BE49-F238E27FC236}">
                <a16:creationId xmlns:a16="http://schemas.microsoft.com/office/drawing/2014/main" id="{64004EFA-FE65-48CE-980D-7BCEC0778146}"/>
              </a:ext>
            </a:extLst>
          </p:cNvPr>
          <p:cNvGrpSpPr/>
          <p:nvPr/>
        </p:nvGrpSpPr>
        <p:grpSpPr>
          <a:xfrm>
            <a:off x="119336" y="2663735"/>
            <a:ext cx="1371600" cy="1079179"/>
            <a:chOff x="119336" y="1773757"/>
            <a:chExt cx="1371600" cy="1079179"/>
          </a:xfrm>
        </p:grpSpPr>
        <p:grpSp>
          <p:nvGrpSpPr>
            <p:cNvPr id="25" name="Grupo 24">
              <a:extLst>
                <a:ext uri="{FF2B5EF4-FFF2-40B4-BE49-F238E27FC236}">
                  <a16:creationId xmlns:a16="http://schemas.microsoft.com/office/drawing/2014/main" id="{9A1D4134-753B-4EA3-9E3B-0799207E24F7}"/>
                </a:ext>
              </a:extLst>
            </p:cNvPr>
            <p:cNvGrpSpPr/>
            <p:nvPr/>
          </p:nvGrpSpPr>
          <p:grpSpPr>
            <a:xfrm>
              <a:off x="119336" y="1773757"/>
              <a:ext cx="914400" cy="621979"/>
              <a:chOff x="479376" y="1916832"/>
              <a:chExt cx="914400" cy="621979"/>
            </a:xfrm>
          </p:grpSpPr>
          <p:sp>
            <p:nvSpPr>
              <p:cNvPr id="10" name="Diagrama de flujo: documento 9">
                <a:extLst>
                  <a:ext uri="{FF2B5EF4-FFF2-40B4-BE49-F238E27FC236}">
                    <a16:creationId xmlns:a16="http://schemas.microsoft.com/office/drawing/2014/main" id="{41D822B3-E939-4F6F-8113-EDB97FDD573F}"/>
                  </a:ext>
                </a:extLst>
              </p:cNvPr>
              <p:cNvSpPr/>
              <p:nvPr/>
            </p:nvSpPr>
            <p:spPr>
              <a:xfrm>
                <a:off x="479376" y="1926163"/>
                <a:ext cx="914400" cy="612648"/>
              </a:xfrm>
              <a:prstGeom prst="flowChart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ángulo 2">
                <a:extLst>
                  <a:ext uri="{FF2B5EF4-FFF2-40B4-BE49-F238E27FC236}">
                    <a16:creationId xmlns:a16="http://schemas.microsoft.com/office/drawing/2014/main" id="{600E8EEB-217C-402B-BC06-1AAF5458EE6D}"/>
                  </a:ext>
                </a:extLst>
              </p:cNvPr>
              <p:cNvSpPr/>
              <p:nvPr/>
            </p:nvSpPr>
            <p:spPr>
              <a:xfrm>
                <a:off x="551384" y="1916832"/>
                <a:ext cx="648072" cy="612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OMAP</a:t>
                </a:r>
              </a:p>
              <a:p>
                <a:pPr algn="ctr"/>
                <a:r>
                  <a:rPr lang="en-US" sz="1100" dirty="0">
                    <a:solidFill>
                      <a:schemeClr val="tx1"/>
                    </a:solidFill>
                  </a:rPr>
                  <a:t>Binary file</a:t>
                </a:r>
              </a:p>
            </p:txBody>
          </p:sp>
        </p:grpSp>
        <p:grpSp>
          <p:nvGrpSpPr>
            <p:cNvPr id="26" name="Grupo 25">
              <a:extLst>
                <a:ext uri="{FF2B5EF4-FFF2-40B4-BE49-F238E27FC236}">
                  <a16:creationId xmlns:a16="http://schemas.microsoft.com/office/drawing/2014/main" id="{3A1B7ACD-113A-4923-8CD2-C80F4B07CC60}"/>
                </a:ext>
              </a:extLst>
            </p:cNvPr>
            <p:cNvGrpSpPr/>
            <p:nvPr/>
          </p:nvGrpSpPr>
          <p:grpSpPr>
            <a:xfrm>
              <a:off x="271736" y="1926157"/>
              <a:ext cx="914400" cy="621979"/>
              <a:chOff x="479376" y="1916832"/>
              <a:chExt cx="914400" cy="621979"/>
            </a:xfrm>
          </p:grpSpPr>
          <p:sp>
            <p:nvSpPr>
              <p:cNvPr id="27" name="Diagrama de flujo: documento 26">
                <a:extLst>
                  <a:ext uri="{FF2B5EF4-FFF2-40B4-BE49-F238E27FC236}">
                    <a16:creationId xmlns:a16="http://schemas.microsoft.com/office/drawing/2014/main" id="{DA51563D-A1A6-4AF3-953D-4260B86D697C}"/>
                  </a:ext>
                </a:extLst>
              </p:cNvPr>
              <p:cNvSpPr/>
              <p:nvPr/>
            </p:nvSpPr>
            <p:spPr>
              <a:xfrm>
                <a:off x="479376" y="1926163"/>
                <a:ext cx="914400" cy="612648"/>
              </a:xfrm>
              <a:prstGeom prst="flowChart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ángulo 27">
                <a:extLst>
                  <a:ext uri="{FF2B5EF4-FFF2-40B4-BE49-F238E27FC236}">
                    <a16:creationId xmlns:a16="http://schemas.microsoft.com/office/drawing/2014/main" id="{B70569E0-5F7D-44C2-A156-C4712B65F175}"/>
                  </a:ext>
                </a:extLst>
              </p:cNvPr>
              <p:cNvSpPr/>
              <p:nvPr/>
            </p:nvSpPr>
            <p:spPr>
              <a:xfrm>
                <a:off x="551384" y="1916832"/>
                <a:ext cx="648072" cy="612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OMAP</a:t>
                </a:r>
              </a:p>
              <a:p>
                <a:pPr algn="ctr"/>
                <a:r>
                  <a:rPr lang="en-US" sz="1100" dirty="0">
                    <a:solidFill>
                      <a:schemeClr val="tx1"/>
                    </a:solidFill>
                  </a:rPr>
                  <a:t>Binary file</a:t>
                </a:r>
              </a:p>
            </p:txBody>
          </p:sp>
        </p:grpSp>
        <p:grpSp>
          <p:nvGrpSpPr>
            <p:cNvPr id="29" name="Grupo 28">
              <a:extLst>
                <a:ext uri="{FF2B5EF4-FFF2-40B4-BE49-F238E27FC236}">
                  <a16:creationId xmlns:a16="http://schemas.microsoft.com/office/drawing/2014/main" id="{4037C125-CC89-42A3-9B7A-F9C50CE89EF6}"/>
                </a:ext>
              </a:extLst>
            </p:cNvPr>
            <p:cNvGrpSpPr/>
            <p:nvPr/>
          </p:nvGrpSpPr>
          <p:grpSpPr>
            <a:xfrm>
              <a:off x="424136" y="2078557"/>
              <a:ext cx="914400" cy="621979"/>
              <a:chOff x="479376" y="1916832"/>
              <a:chExt cx="914400" cy="621979"/>
            </a:xfrm>
          </p:grpSpPr>
          <p:sp>
            <p:nvSpPr>
              <p:cNvPr id="30" name="Diagrama de flujo: documento 29">
                <a:extLst>
                  <a:ext uri="{FF2B5EF4-FFF2-40B4-BE49-F238E27FC236}">
                    <a16:creationId xmlns:a16="http://schemas.microsoft.com/office/drawing/2014/main" id="{82CBDB8A-477A-4161-AF0B-AFB5C6AB375D}"/>
                  </a:ext>
                </a:extLst>
              </p:cNvPr>
              <p:cNvSpPr/>
              <p:nvPr/>
            </p:nvSpPr>
            <p:spPr>
              <a:xfrm>
                <a:off x="479376" y="1926163"/>
                <a:ext cx="914400" cy="612648"/>
              </a:xfrm>
              <a:prstGeom prst="flowChart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ángulo 30">
                <a:extLst>
                  <a:ext uri="{FF2B5EF4-FFF2-40B4-BE49-F238E27FC236}">
                    <a16:creationId xmlns:a16="http://schemas.microsoft.com/office/drawing/2014/main" id="{76DC6AB0-5EA9-43C6-B8A1-647EC0F88DE2}"/>
                  </a:ext>
                </a:extLst>
              </p:cNvPr>
              <p:cNvSpPr/>
              <p:nvPr/>
            </p:nvSpPr>
            <p:spPr>
              <a:xfrm>
                <a:off x="551384" y="1916832"/>
                <a:ext cx="648072" cy="612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OMAP</a:t>
                </a:r>
              </a:p>
              <a:p>
                <a:pPr algn="ctr"/>
                <a:r>
                  <a:rPr lang="en-US" sz="1100" dirty="0">
                    <a:solidFill>
                      <a:schemeClr val="tx1"/>
                    </a:solidFill>
                  </a:rPr>
                  <a:t>Binary file</a:t>
                </a:r>
              </a:p>
            </p:txBody>
          </p:sp>
        </p:grpSp>
        <p:grpSp>
          <p:nvGrpSpPr>
            <p:cNvPr id="32" name="Grupo 31">
              <a:extLst>
                <a:ext uri="{FF2B5EF4-FFF2-40B4-BE49-F238E27FC236}">
                  <a16:creationId xmlns:a16="http://schemas.microsoft.com/office/drawing/2014/main" id="{5541FC9B-B096-471B-ACF3-37E4809BF13B}"/>
                </a:ext>
              </a:extLst>
            </p:cNvPr>
            <p:cNvGrpSpPr/>
            <p:nvPr/>
          </p:nvGrpSpPr>
          <p:grpSpPr>
            <a:xfrm>
              <a:off x="576536" y="2230957"/>
              <a:ext cx="914400" cy="621979"/>
              <a:chOff x="479376" y="1916832"/>
              <a:chExt cx="914400" cy="621979"/>
            </a:xfrm>
          </p:grpSpPr>
          <p:sp>
            <p:nvSpPr>
              <p:cNvPr id="33" name="Diagrama de flujo: documento 32">
                <a:extLst>
                  <a:ext uri="{FF2B5EF4-FFF2-40B4-BE49-F238E27FC236}">
                    <a16:creationId xmlns:a16="http://schemas.microsoft.com/office/drawing/2014/main" id="{FE3FE5F5-738A-433B-8FCB-758D5861D9D9}"/>
                  </a:ext>
                </a:extLst>
              </p:cNvPr>
              <p:cNvSpPr/>
              <p:nvPr/>
            </p:nvSpPr>
            <p:spPr>
              <a:xfrm>
                <a:off x="479376" y="1926163"/>
                <a:ext cx="914400" cy="612648"/>
              </a:xfrm>
              <a:prstGeom prst="flowChart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ángulo 33">
                <a:extLst>
                  <a:ext uri="{FF2B5EF4-FFF2-40B4-BE49-F238E27FC236}">
                    <a16:creationId xmlns:a16="http://schemas.microsoft.com/office/drawing/2014/main" id="{4E99DB2B-F0DB-4242-9904-2DEB9E9ABF55}"/>
                  </a:ext>
                </a:extLst>
              </p:cNvPr>
              <p:cNvSpPr/>
              <p:nvPr/>
            </p:nvSpPr>
            <p:spPr>
              <a:xfrm>
                <a:off x="551384" y="1916832"/>
                <a:ext cx="648072" cy="612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OMAP</a:t>
                </a:r>
              </a:p>
              <a:p>
                <a:pPr algn="ctr"/>
                <a:r>
                  <a:rPr lang="en-US" sz="1100" dirty="0">
                    <a:solidFill>
                      <a:schemeClr val="tx1"/>
                    </a:solidFill>
                  </a:rPr>
                  <a:t>Binary file</a:t>
                </a:r>
              </a:p>
            </p:txBody>
          </p:sp>
        </p:grpSp>
      </p:grpSp>
      <p:grpSp>
        <p:nvGrpSpPr>
          <p:cNvPr id="52" name="Grupo 51">
            <a:extLst>
              <a:ext uri="{FF2B5EF4-FFF2-40B4-BE49-F238E27FC236}">
                <a16:creationId xmlns:a16="http://schemas.microsoft.com/office/drawing/2014/main" id="{AB16EC82-EE1B-4F2A-9F69-E3768F302A53}"/>
              </a:ext>
            </a:extLst>
          </p:cNvPr>
          <p:cNvGrpSpPr/>
          <p:nvPr/>
        </p:nvGrpSpPr>
        <p:grpSpPr>
          <a:xfrm>
            <a:off x="2111854" y="2590786"/>
            <a:ext cx="1152128" cy="1008112"/>
            <a:chOff x="1969840" y="1700808"/>
            <a:chExt cx="1152128" cy="1008112"/>
          </a:xfrm>
        </p:grpSpPr>
        <p:grpSp>
          <p:nvGrpSpPr>
            <p:cNvPr id="15" name="Grupo 14">
              <a:extLst>
                <a:ext uri="{FF2B5EF4-FFF2-40B4-BE49-F238E27FC236}">
                  <a16:creationId xmlns:a16="http://schemas.microsoft.com/office/drawing/2014/main" id="{A0E763F4-F7C4-4C72-80E8-93B6CF01804F}"/>
                </a:ext>
              </a:extLst>
            </p:cNvPr>
            <p:cNvGrpSpPr/>
            <p:nvPr/>
          </p:nvGrpSpPr>
          <p:grpSpPr>
            <a:xfrm>
              <a:off x="1969840" y="1700808"/>
              <a:ext cx="1152128" cy="1008112"/>
              <a:chOff x="2279576" y="1916832"/>
              <a:chExt cx="1152128" cy="1008112"/>
            </a:xfrm>
          </p:grpSpPr>
          <p:sp>
            <p:nvSpPr>
              <p:cNvPr id="12" name="Diagrama de flujo: proceso 11">
                <a:extLst>
                  <a:ext uri="{FF2B5EF4-FFF2-40B4-BE49-F238E27FC236}">
                    <a16:creationId xmlns:a16="http://schemas.microsoft.com/office/drawing/2014/main" id="{91F75857-F0DF-46F3-BA70-CF7D0CA3C0D8}"/>
                  </a:ext>
                </a:extLst>
              </p:cNvPr>
              <p:cNvSpPr/>
              <p:nvPr/>
            </p:nvSpPr>
            <p:spPr>
              <a:xfrm>
                <a:off x="2279576" y="1916832"/>
                <a:ext cx="1152128" cy="1008112"/>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ángulo 12">
                <a:extLst>
                  <a:ext uri="{FF2B5EF4-FFF2-40B4-BE49-F238E27FC236}">
                    <a16:creationId xmlns:a16="http://schemas.microsoft.com/office/drawing/2014/main" id="{6F1080A1-1632-42C7-97A0-3C40F66DC69E}"/>
                  </a:ext>
                </a:extLst>
              </p:cNvPr>
              <p:cNvSpPr/>
              <p:nvPr/>
            </p:nvSpPr>
            <p:spPr>
              <a:xfrm>
                <a:off x="2383209" y="1926163"/>
                <a:ext cx="944861" cy="612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OMAP</a:t>
                </a:r>
              </a:p>
              <a:p>
                <a:pPr algn="ctr"/>
                <a:r>
                  <a:rPr lang="en-US" sz="1100" dirty="0">
                    <a:solidFill>
                      <a:schemeClr val="tx1"/>
                    </a:solidFill>
                  </a:rPr>
                  <a:t>Files processing</a:t>
                </a:r>
              </a:p>
            </p:txBody>
          </p:sp>
          <p:sp>
            <p:nvSpPr>
              <p:cNvPr id="14" name="Rectángulo 13">
                <a:extLst>
                  <a:ext uri="{FF2B5EF4-FFF2-40B4-BE49-F238E27FC236}">
                    <a16:creationId xmlns:a16="http://schemas.microsoft.com/office/drawing/2014/main" id="{D59B9675-1C94-4E70-809F-C6A63A87BAFC}"/>
                  </a:ext>
                </a:extLst>
              </p:cNvPr>
              <p:cNvSpPr/>
              <p:nvPr/>
            </p:nvSpPr>
            <p:spPr>
              <a:xfrm>
                <a:off x="2383209" y="2688433"/>
                <a:ext cx="944861" cy="212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SCALA</a:t>
                </a:r>
              </a:p>
            </p:txBody>
          </p:sp>
        </p:grpSp>
        <p:pic>
          <p:nvPicPr>
            <p:cNvPr id="1028" name="Picture 4" descr="Scala (programming language) - Wikipedia">
              <a:extLst>
                <a:ext uri="{FF2B5EF4-FFF2-40B4-BE49-F238E27FC236}">
                  <a16:creationId xmlns:a16="http://schemas.microsoft.com/office/drawing/2014/main" id="{66FE2F70-84B5-414B-8944-90DBF9193E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5341" y="2342397"/>
              <a:ext cx="768919" cy="35203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Grupo 50">
            <a:extLst>
              <a:ext uri="{FF2B5EF4-FFF2-40B4-BE49-F238E27FC236}">
                <a16:creationId xmlns:a16="http://schemas.microsoft.com/office/drawing/2014/main" id="{0B23505C-FB9D-4D44-805C-201232B8A489}"/>
              </a:ext>
            </a:extLst>
          </p:cNvPr>
          <p:cNvGrpSpPr/>
          <p:nvPr/>
        </p:nvGrpSpPr>
        <p:grpSpPr>
          <a:xfrm>
            <a:off x="10221346" y="2548134"/>
            <a:ext cx="1638659" cy="1064099"/>
            <a:chOff x="9912424" y="1773757"/>
            <a:chExt cx="1638659" cy="1064099"/>
          </a:xfrm>
        </p:grpSpPr>
        <p:sp>
          <p:nvSpPr>
            <p:cNvPr id="49" name="Diagrama de flujo: pantalla 48">
              <a:extLst>
                <a:ext uri="{FF2B5EF4-FFF2-40B4-BE49-F238E27FC236}">
                  <a16:creationId xmlns:a16="http://schemas.microsoft.com/office/drawing/2014/main" id="{4E6DA89C-9FEB-421B-9B89-58D259E546F6}"/>
                </a:ext>
              </a:extLst>
            </p:cNvPr>
            <p:cNvSpPr/>
            <p:nvPr/>
          </p:nvSpPr>
          <p:spPr>
            <a:xfrm>
              <a:off x="9912424" y="1773757"/>
              <a:ext cx="1638659" cy="1064099"/>
            </a:xfrm>
            <a:prstGeom prst="flowChartDisplay">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40" name="Picture 16" descr="From data to real-time interactive dashboards: Microsoft Power BI">
              <a:extLst>
                <a:ext uri="{FF2B5EF4-FFF2-40B4-BE49-F238E27FC236}">
                  <a16:creationId xmlns:a16="http://schemas.microsoft.com/office/drawing/2014/main" id="{33DCFFB5-00EB-4D55-B6E5-E0F1C9B0951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070" t="33109" r="14735" b="20612"/>
            <a:stretch/>
          </p:blipFill>
          <p:spPr bwMode="auto">
            <a:xfrm>
              <a:off x="10220928" y="1804369"/>
              <a:ext cx="1039270" cy="289534"/>
            </a:xfrm>
            <a:prstGeom prst="rect">
              <a:avLst/>
            </a:prstGeom>
            <a:noFill/>
            <a:extLst>
              <a:ext uri="{909E8E84-426E-40DD-AFC4-6F175D3DCCD1}">
                <a14:hiddenFill xmlns:a14="http://schemas.microsoft.com/office/drawing/2010/main">
                  <a:solidFill>
                    <a:srgbClr val="FFFFFF"/>
                  </a:solidFill>
                </a14:hiddenFill>
              </a:ext>
            </a:extLst>
          </p:spPr>
        </p:pic>
        <p:sp>
          <p:nvSpPr>
            <p:cNvPr id="59" name="Rectángulo 58">
              <a:extLst>
                <a:ext uri="{FF2B5EF4-FFF2-40B4-BE49-F238E27FC236}">
                  <a16:creationId xmlns:a16="http://schemas.microsoft.com/office/drawing/2014/main" id="{E6764901-9A97-48FC-9C9E-26B9870445D7}"/>
                </a:ext>
              </a:extLst>
            </p:cNvPr>
            <p:cNvSpPr/>
            <p:nvPr/>
          </p:nvSpPr>
          <p:spPr>
            <a:xfrm>
              <a:off x="10220929" y="2160654"/>
              <a:ext cx="1131656" cy="612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Dynamic Dashboards</a:t>
              </a:r>
            </a:p>
            <a:p>
              <a:pPr algn="ctr"/>
              <a:r>
                <a:rPr lang="en-US" sz="1100" dirty="0">
                  <a:solidFill>
                    <a:schemeClr val="tx1"/>
                  </a:solidFill>
                </a:rPr>
                <a:t>KPIs &amp; analytic results Data</a:t>
              </a:r>
            </a:p>
          </p:txBody>
        </p:sp>
      </p:grpSp>
      <p:grpSp>
        <p:nvGrpSpPr>
          <p:cNvPr id="55" name="Grupo 54">
            <a:extLst>
              <a:ext uri="{FF2B5EF4-FFF2-40B4-BE49-F238E27FC236}">
                <a16:creationId xmlns:a16="http://schemas.microsoft.com/office/drawing/2014/main" id="{A3F7FEF7-D75A-448E-BF65-38B78779E2FF}"/>
              </a:ext>
            </a:extLst>
          </p:cNvPr>
          <p:cNvGrpSpPr/>
          <p:nvPr/>
        </p:nvGrpSpPr>
        <p:grpSpPr>
          <a:xfrm>
            <a:off x="5375920" y="1949889"/>
            <a:ext cx="1283181" cy="1392661"/>
            <a:chOff x="7968208" y="1604290"/>
            <a:chExt cx="1283181" cy="1392661"/>
          </a:xfrm>
        </p:grpSpPr>
        <p:sp>
          <p:nvSpPr>
            <p:cNvPr id="44" name="Diagrama de flujo: disco magnético 43">
              <a:extLst>
                <a:ext uri="{FF2B5EF4-FFF2-40B4-BE49-F238E27FC236}">
                  <a16:creationId xmlns:a16="http://schemas.microsoft.com/office/drawing/2014/main" id="{4832F3F0-BD91-43D7-9308-9DE81CF2A1C9}"/>
                </a:ext>
              </a:extLst>
            </p:cNvPr>
            <p:cNvSpPr/>
            <p:nvPr/>
          </p:nvSpPr>
          <p:spPr>
            <a:xfrm>
              <a:off x="7968208" y="1604290"/>
              <a:ext cx="1283181" cy="1392661"/>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6" name="Grupo 45">
              <a:extLst>
                <a:ext uri="{FF2B5EF4-FFF2-40B4-BE49-F238E27FC236}">
                  <a16:creationId xmlns:a16="http://schemas.microsoft.com/office/drawing/2014/main" id="{4A35A07F-4647-43ED-BB3A-2AA05ECF6852}"/>
                </a:ext>
              </a:extLst>
            </p:cNvPr>
            <p:cNvGrpSpPr/>
            <p:nvPr/>
          </p:nvGrpSpPr>
          <p:grpSpPr>
            <a:xfrm>
              <a:off x="8274478" y="2132856"/>
              <a:ext cx="807750" cy="720080"/>
              <a:chOff x="2294265" y="4144010"/>
              <a:chExt cx="807750" cy="720080"/>
            </a:xfrm>
          </p:grpSpPr>
          <p:sp>
            <p:nvSpPr>
              <p:cNvPr id="47" name="Diagrama de flujo: almacenamiento interno 46">
                <a:extLst>
                  <a:ext uri="{FF2B5EF4-FFF2-40B4-BE49-F238E27FC236}">
                    <a16:creationId xmlns:a16="http://schemas.microsoft.com/office/drawing/2014/main" id="{5F0AB8CA-2B9C-4536-B281-511790BBE3B8}"/>
                  </a:ext>
                </a:extLst>
              </p:cNvPr>
              <p:cNvSpPr/>
              <p:nvPr/>
            </p:nvSpPr>
            <p:spPr>
              <a:xfrm>
                <a:off x="2294265" y="4144010"/>
                <a:ext cx="720080" cy="720080"/>
              </a:xfrm>
              <a:prstGeom prst="flowChartInternalStorag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ángulo 47">
                <a:extLst>
                  <a:ext uri="{FF2B5EF4-FFF2-40B4-BE49-F238E27FC236}">
                    <a16:creationId xmlns:a16="http://schemas.microsoft.com/office/drawing/2014/main" id="{EBBF6705-2649-4DEE-984D-1C2E22D8BE76}"/>
                  </a:ext>
                </a:extLst>
              </p:cNvPr>
              <p:cNvSpPr/>
              <p:nvPr/>
            </p:nvSpPr>
            <p:spPr>
              <a:xfrm>
                <a:off x="2331630" y="4236362"/>
                <a:ext cx="770385" cy="612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KPI &amp; Dashboard</a:t>
                </a:r>
              </a:p>
              <a:p>
                <a:pPr algn="ctr"/>
                <a:r>
                  <a:rPr lang="en-US" sz="900" dirty="0">
                    <a:solidFill>
                      <a:schemeClr val="tx1"/>
                    </a:solidFill>
                  </a:rPr>
                  <a:t>Data</a:t>
                </a:r>
              </a:p>
            </p:txBody>
          </p:sp>
        </p:grpSp>
        <p:pic>
          <p:nvPicPr>
            <p:cNvPr id="1044" name="Picture 20" descr="Wal-e, backup continuo en postgresql | Blog">
              <a:extLst>
                <a:ext uri="{FF2B5EF4-FFF2-40B4-BE49-F238E27FC236}">
                  <a16:creationId xmlns:a16="http://schemas.microsoft.com/office/drawing/2014/main" id="{4F26D32E-4365-4949-8964-EF75F0C9A8B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0203" b="12102"/>
            <a:stretch/>
          </p:blipFill>
          <p:spPr bwMode="auto">
            <a:xfrm>
              <a:off x="8143789" y="1665016"/>
              <a:ext cx="1024303" cy="365305"/>
            </a:xfrm>
            <a:prstGeom prst="rect">
              <a:avLst/>
            </a:prstGeom>
            <a:noFill/>
            <a:extLst>
              <a:ext uri="{909E8E84-426E-40DD-AFC4-6F175D3DCCD1}">
                <a14:hiddenFill xmlns:a14="http://schemas.microsoft.com/office/drawing/2010/main">
                  <a:solidFill>
                    <a:srgbClr val="FFFFFF"/>
                  </a:solidFill>
                </a14:hiddenFill>
              </a:ext>
            </a:extLst>
          </p:spPr>
        </p:pic>
      </p:grpSp>
      <p:pic>
        <p:nvPicPr>
          <p:cNvPr id="1048" name="Picture 24" descr="Avro and POJO conversions(tips for Kafka devs) -">
            <a:extLst>
              <a:ext uri="{FF2B5EF4-FFF2-40B4-BE49-F238E27FC236}">
                <a16:creationId xmlns:a16="http://schemas.microsoft.com/office/drawing/2014/main" id="{9D5E963E-84F5-4FBE-A02A-790E070A491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8902" t="16899" r="18234" b="19654"/>
          <a:stretch/>
        </p:blipFill>
        <p:spPr bwMode="auto">
          <a:xfrm>
            <a:off x="3263647" y="2717790"/>
            <a:ext cx="690530" cy="229444"/>
          </a:xfrm>
          <a:prstGeom prst="rect">
            <a:avLst/>
          </a:prstGeom>
          <a:noFill/>
          <a:extLst>
            <a:ext uri="{909E8E84-426E-40DD-AFC4-6F175D3DCCD1}">
              <a14:hiddenFill xmlns:a14="http://schemas.microsoft.com/office/drawing/2010/main">
                <a:solidFill>
                  <a:srgbClr val="FFFFFF"/>
                </a:solidFill>
              </a14:hiddenFill>
            </a:ext>
          </a:extLst>
        </p:spPr>
      </p:pic>
      <p:sp>
        <p:nvSpPr>
          <p:cNvPr id="56" name="Flecha: a la derecha 55">
            <a:extLst>
              <a:ext uri="{FF2B5EF4-FFF2-40B4-BE49-F238E27FC236}">
                <a16:creationId xmlns:a16="http://schemas.microsoft.com/office/drawing/2014/main" id="{2A80F029-CF74-43BE-B168-2F17E863C6AF}"/>
              </a:ext>
            </a:extLst>
          </p:cNvPr>
          <p:cNvSpPr/>
          <p:nvPr/>
        </p:nvSpPr>
        <p:spPr>
          <a:xfrm>
            <a:off x="1551084" y="3068166"/>
            <a:ext cx="479908" cy="29422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Diagrama de flujo: proceso 56">
            <a:extLst>
              <a:ext uri="{FF2B5EF4-FFF2-40B4-BE49-F238E27FC236}">
                <a16:creationId xmlns:a16="http://schemas.microsoft.com/office/drawing/2014/main" id="{CC891068-F2A7-47F4-BF30-F87AD96F4495}"/>
              </a:ext>
            </a:extLst>
          </p:cNvPr>
          <p:cNvSpPr/>
          <p:nvPr/>
        </p:nvSpPr>
        <p:spPr>
          <a:xfrm>
            <a:off x="129444" y="3773838"/>
            <a:ext cx="1381472" cy="96441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One train 10 minutes Data</a:t>
            </a:r>
          </a:p>
          <a:p>
            <a:pPr algn="ctr"/>
            <a:r>
              <a:rPr lang="en-US" sz="1100" dirty="0">
                <a:solidFill>
                  <a:schemeClr val="tx1"/>
                </a:solidFill>
              </a:rPr>
              <a:t>≈ 2 Mbytes file</a:t>
            </a:r>
          </a:p>
        </p:txBody>
      </p:sp>
      <p:sp>
        <p:nvSpPr>
          <p:cNvPr id="71" name="Flecha: a la derecha 70">
            <a:extLst>
              <a:ext uri="{FF2B5EF4-FFF2-40B4-BE49-F238E27FC236}">
                <a16:creationId xmlns:a16="http://schemas.microsoft.com/office/drawing/2014/main" id="{B2BF6A3F-8C68-4FB1-9AD6-1A079C68EE88}"/>
              </a:ext>
            </a:extLst>
          </p:cNvPr>
          <p:cNvSpPr/>
          <p:nvPr/>
        </p:nvSpPr>
        <p:spPr>
          <a:xfrm>
            <a:off x="3325312" y="3062735"/>
            <a:ext cx="479908" cy="294221"/>
          </a:xfrm>
          <a:prstGeom prst="rightArrow">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Diagrama de flujo: proceso 71">
            <a:extLst>
              <a:ext uri="{FF2B5EF4-FFF2-40B4-BE49-F238E27FC236}">
                <a16:creationId xmlns:a16="http://schemas.microsoft.com/office/drawing/2014/main" id="{FD367F33-831C-415E-A9F1-0147C791BA47}"/>
              </a:ext>
            </a:extLst>
          </p:cNvPr>
          <p:cNvSpPr/>
          <p:nvPr/>
        </p:nvSpPr>
        <p:spPr>
          <a:xfrm>
            <a:off x="2899139" y="3291632"/>
            <a:ext cx="1381472" cy="964411"/>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 4.000 vars </a:t>
            </a:r>
          </a:p>
          <a:p>
            <a:pPr algn="ctr"/>
            <a:r>
              <a:rPr lang="en-US" sz="1100" dirty="0">
                <a:solidFill>
                  <a:schemeClr val="tx1"/>
                </a:solidFill>
              </a:rPr>
              <a:t>every 100 mS</a:t>
            </a:r>
          </a:p>
        </p:txBody>
      </p:sp>
      <p:sp>
        <p:nvSpPr>
          <p:cNvPr id="82" name="Diagrama de flujo: proceso 81">
            <a:extLst>
              <a:ext uri="{FF2B5EF4-FFF2-40B4-BE49-F238E27FC236}">
                <a16:creationId xmlns:a16="http://schemas.microsoft.com/office/drawing/2014/main" id="{53262896-ED6A-4FB2-84AF-94EDF831D273}"/>
              </a:ext>
            </a:extLst>
          </p:cNvPr>
          <p:cNvSpPr/>
          <p:nvPr/>
        </p:nvSpPr>
        <p:spPr>
          <a:xfrm>
            <a:off x="7160080" y="1260675"/>
            <a:ext cx="1381472" cy="693891"/>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every 100 mS</a:t>
            </a:r>
          </a:p>
          <a:p>
            <a:pPr algn="ctr"/>
            <a:r>
              <a:rPr lang="en-US" sz="1100" dirty="0">
                <a:solidFill>
                  <a:schemeClr val="tx1"/>
                </a:solidFill>
              </a:rPr>
              <a:t>≈ 50 vars </a:t>
            </a:r>
          </a:p>
        </p:txBody>
      </p:sp>
      <p:sp>
        <p:nvSpPr>
          <p:cNvPr id="83" name="Diagrama de flujo: proceso 82">
            <a:extLst>
              <a:ext uri="{FF2B5EF4-FFF2-40B4-BE49-F238E27FC236}">
                <a16:creationId xmlns:a16="http://schemas.microsoft.com/office/drawing/2014/main" id="{D9267D48-FDFF-4B40-AE3B-C3ED63DA1713}"/>
              </a:ext>
            </a:extLst>
          </p:cNvPr>
          <p:cNvSpPr/>
          <p:nvPr/>
        </p:nvSpPr>
        <p:spPr>
          <a:xfrm>
            <a:off x="515380" y="5659361"/>
            <a:ext cx="2052228" cy="693891"/>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Amsterdam Example:</a:t>
            </a:r>
          </a:p>
          <a:p>
            <a:pPr algn="ctr"/>
            <a:r>
              <a:rPr lang="en-US" sz="1100" dirty="0">
                <a:solidFill>
                  <a:schemeClr val="tx1"/>
                </a:solidFill>
              </a:rPr>
              <a:t>For 32 train fleet (ATP files)</a:t>
            </a:r>
          </a:p>
          <a:p>
            <a:pPr algn="ctr"/>
            <a:r>
              <a:rPr lang="en-US" sz="1100" dirty="0">
                <a:solidFill>
                  <a:schemeClr val="tx1"/>
                </a:solidFill>
              </a:rPr>
              <a:t>≈ 15 Million records/day </a:t>
            </a:r>
          </a:p>
        </p:txBody>
      </p:sp>
      <p:sp>
        <p:nvSpPr>
          <p:cNvPr id="90" name="Diagrama de flujo: proceso 89">
            <a:extLst>
              <a:ext uri="{FF2B5EF4-FFF2-40B4-BE49-F238E27FC236}">
                <a16:creationId xmlns:a16="http://schemas.microsoft.com/office/drawing/2014/main" id="{40DAF36E-4E05-470F-BBC2-2C02F09AD0DC}"/>
              </a:ext>
            </a:extLst>
          </p:cNvPr>
          <p:cNvSpPr/>
          <p:nvPr/>
        </p:nvSpPr>
        <p:spPr>
          <a:xfrm>
            <a:off x="9624759" y="1623014"/>
            <a:ext cx="2114541" cy="693891"/>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API Rest interface (JSON)</a:t>
            </a:r>
          </a:p>
        </p:txBody>
      </p:sp>
      <p:cxnSp>
        <p:nvCxnSpPr>
          <p:cNvPr id="63" name="Conector: angular 62">
            <a:extLst>
              <a:ext uri="{FF2B5EF4-FFF2-40B4-BE49-F238E27FC236}">
                <a16:creationId xmlns:a16="http://schemas.microsoft.com/office/drawing/2014/main" id="{2835A9ED-00B0-4415-8F97-E3285613C6F2}"/>
              </a:ext>
            </a:extLst>
          </p:cNvPr>
          <p:cNvCxnSpPr>
            <a:cxnSpLocks/>
          </p:cNvCxnSpPr>
          <p:nvPr/>
        </p:nvCxnSpPr>
        <p:spPr>
          <a:xfrm rot="5400000" flipH="1" flipV="1">
            <a:off x="9442443" y="2281933"/>
            <a:ext cx="976124" cy="57416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93" name="Diagrama de flujo: proceso 92">
            <a:extLst>
              <a:ext uri="{FF2B5EF4-FFF2-40B4-BE49-F238E27FC236}">
                <a16:creationId xmlns:a16="http://schemas.microsoft.com/office/drawing/2014/main" id="{61985EDA-BC6E-4234-8682-A4F5A58D548B}"/>
              </a:ext>
            </a:extLst>
          </p:cNvPr>
          <p:cNvSpPr/>
          <p:nvPr/>
        </p:nvSpPr>
        <p:spPr>
          <a:xfrm>
            <a:off x="62248" y="4812764"/>
            <a:ext cx="3098099" cy="96441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4 OMAP file sources per project and per train:</a:t>
            </a:r>
          </a:p>
          <a:p>
            <a:pPr algn="ctr"/>
            <a:r>
              <a:rPr lang="en-US" sz="1100" dirty="0">
                <a:solidFill>
                  <a:schemeClr val="tx1"/>
                </a:solidFill>
              </a:rPr>
              <a:t>2x ATP Records (every 100 </a:t>
            </a:r>
            <a:r>
              <a:rPr lang="en-US" sz="1100" dirty="0" err="1">
                <a:solidFill>
                  <a:schemeClr val="tx1"/>
                </a:solidFill>
              </a:rPr>
              <a:t>ms</a:t>
            </a:r>
            <a:r>
              <a:rPr lang="en-US" sz="1100" dirty="0">
                <a:solidFill>
                  <a:schemeClr val="tx1"/>
                </a:solidFill>
              </a:rPr>
              <a:t>)</a:t>
            </a:r>
          </a:p>
          <a:p>
            <a:pPr algn="ctr"/>
            <a:r>
              <a:rPr lang="en-US" sz="1100" dirty="0">
                <a:solidFill>
                  <a:schemeClr val="tx1"/>
                </a:solidFill>
              </a:rPr>
              <a:t>2x ATO Records (every 200 </a:t>
            </a:r>
            <a:r>
              <a:rPr lang="en-US" sz="1100" dirty="0" err="1">
                <a:solidFill>
                  <a:schemeClr val="tx1"/>
                </a:solidFill>
              </a:rPr>
              <a:t>ms</a:t>
            </a:r>
            <a:r>
              <a:rPr lang="en-US" sz="1100" dirty="0">
                <a:solidFill>
                  <a:schemeClr val="tx1"/>
                </a:solidFill>
              </a:rPr>
              <a:t>)</a:t>
            </a:r>
          </a:p>
        </p:txBody>
      </p:sp>
      <p:cxnSp>
        <p:nvCxnSpPr>
          <p:cNvPr id="94" name="Conector: angular 93">
            <a:extLst>
              <a:ext uri="{FF2B5EF4-FFF2-40B4-BE49-F238E27FC236}">
                <a16:creationId xmlns:a16="http://schemas.microsoft.com/office/drawing/2014/main" id="{D84F35F4-B549-42CD-B4CD-DC188D5259E4}"/>
              </a:ext>
            </a:extLst>
          </p:cNvPr>
          <p:cNvCxnSpPr/>
          <p:nvPr/>
        </p:nvCxnSpPr>
        <p:spPr>
          <a:xfrm rot="5400000" flipH="1" flipV="1">
            <a:off x="7764703" y="923959"/>
            <a:ext cx="660995" cy="31602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95" name="Diagrama de flujo: proceso 94">
            <a:extLst>
              <a:ext uri="{FF2B5EF4-FFF2-40B4-BE49-F238E27FC236}">
                <a16:creationId xmlns:a16="http://schemas.microsoft.com/office/drawing/2014/main" id="{F9CC7A7C-B67F-452A-B710-F1FA733F455B}"/>
              </a:ext>
            </a:extLst>
          </p:cNvPr>
          <p:cNvSpPr/>
          <p:nvPr/>
        </p:nvSpPr>
        <p:spPr>
          <a:xfrm>
            <a:off x="6662535" y="233592"/>
            <a:ext cx="2122127" cy="693891"/>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This figure will grow as new KPIs / Dashboards are added</a:t>
            </a:r>
          </a:p>
        </p:txBody>
      </p:sp>
      <p:cxnSp>
        <p:nvCxnSpPr>
          <p:cNvPr id="96" name="Conector: angular 95">
            <a:extLst>
              <a:ext uri="{FF2B5EF4-FFF2-40B4-BE49-F238E27FC236}">
                <a16:creationId xmlns:a16="http://schemas.microsoft.com/office/drawing/2014/main" id="{F92210C0-F4D5-4826-B1B0-E4C09A378ED4}"/>
              </a:ext>
            </a:extLst>
          </p:cNvPr>
          <p:cNvCxnSpPr>
            <a:cxnSpLocks/>
          </p:cNvCxnSpPr>
          <p:nvPr/>
        </p:nvCxnSpPr>
        <p:spPr>
          <a:xfrm rot="16200000" flipH="1">
            <a:off x="7916275" y="5144205"/>
            <a:ext cx="492116" cy="314356"/>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97" name="Diagrama de flujo: proceso 96">
            <a:extLst>
              <a:ext uri="{FF2B5EF4-FFF2-40B4-BE49-F238E27FC236}">
                <a16:creationId xmlns:a16="http://schemas.microsoft.com/office/drawing/2014/main" id="{F8A9197F-BA02-45EF-B980-0AB86F349777}"/>
              </a:ext>
            </a:extLst>
          </p:cNvPr>
          <p:cNvSpPr/>
          <p:nvPr/>
        </p:nvSpPr>
        <p:spPr>
          <a:xfrm>
            <a:off x="7603740" y="5527195"/>
            <a:ext cx="1806537" cy="693891"/>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For Data Exploration is needed access to ALL variables.</a:t>
            </a:r>
          </a:p>
        </p:txBody>
      </p:sp>
      <p:grpSp>
        <p:nvGrpSpPr>
          <p:cNvPr id="4" name="Grupo 3">
            <a:extLst>
              <a:ext uri="{FF2B5EF4-FFF2-40B4-BE49-F238E27FC236}">
                <a16:creationId xmlns:a16="http://schemas.microsoft.com/office/drawing/2014/main" id="{DCEB93BE-98D2-4D64-8073-F8958D3D06D0}"/>
              </a:ext>
            </a:extLst>
          </p:cNvPr>
          <p:cNvGrpSpPr/>
          <p:nvPr/>
        </p:nvGrpSpPr>
        <p:grpSpPr>
          <a:xfrm>
            <a:off x="3985119" y="2665136"/>
            <a:ext cx="1152128" cy="1008112"/>
            <a:chOff x="4017320" y="2594204"/>
            <a:chExt cx="1152128" cy="1008112"/>
          </a:xfrm>
        </p:grpSpPr>
        <p:grpSp>
          <p:nvGrpSpPr>
            <p:cNvPr id="87" name="Grupo 86">
              <a:extLst>
                <a:ext uri="{FF2B5EF4-FFF2-40B4-BE49-F238E27FC236}">
                  <a16:creationId xmlns:a16="http://schemas.microsoft.com/office/drawing/2014/main" id="{A55885D6-0D62-4717-A772-3C4D1C9E1151}"/>
                </a:ext>
              </a:extLst>
            </p:cNvPr>
            <p:cNvGrpSpPr/>
            <p:nvPr/>
          </p:nvGrpSpPr>
          <p:grpSpPr>
            <a:xfrm>
              <a:off x="4017320" y="2594204"/>
              <a:ext cx="1152128" cy="1008112"/>
              <a:chOff x="2279576" y="1916832"/>
              <a:chExt cx="1152128" cy="1008112"/>
            </a:xfrm>
          </p:grpSpPr>
          <p:sp>
            <p:nvSpPr>
              <p:cNvPr id="89" name="Diagrama de flujo: proceso 88">
                <a:extLst>
                  <a:ext uri="{FF2B5EF4-FFF2-40B4-BE49-F238E27FC236}">
                    <a16:creationId xmlns:a16="http://schemas.microsoft.com/office/drawing/2014/main" id="{7E3E8150-6CB7-4ABE-9E9C-D6A6E6D99388}"/>
                  </a:ext>
                </a:extLst>
              </p:cNvPr>
              <p:cNvSpPr/>
              <p:nvPr/>
            </p:nvSpPr>
            <p:spPr>
              <a:xfrm>
                <a:off x="2279576" y="1916832"/>
                <a:ext cx="1152128" cy="1008112"/>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ángulo 90">
                <a:extLst>
                  <a:ext uri="{FF2B5EF4-FFF2-40B4-BE49-F238E27FC236}">
                    <a16:creationId xmlns:a16="http://schemas.microsoft.com/office/drawing/2014/main" id="{A0E9192F-F811-4243-81D1-FA54F8F07CAD}"/>
                  </a:ext>
                </a:extLst>
              </p:cNvPr>
              <p:cNvSpPr/>
              <p:nvPr/>
            </p:nvSpPr>
            <p:spPr>
              <a:xfrm>
                <a:off x="2331354" y="1959540"/>
                <a:ext cx="1090798" cy="612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OMAP .CSV</a:t>
                </a:r>
              </a:p>
              <a:p>
                <a:pPr algn="ctr"/>
                <a:r>
                  <a:rPr lang="en-US" sz="1100" dirty="0">
                    <a:solidFill>
                      <a:schemeClr val="tx1"/>
                    </a:solidFill>
                  </a:rPr>
                  <a:t>Files processing</a:t>
                </a:r>
              </a:p>
            </p:txBody>
          </p:sp>
        </p:grpSp>
        <p:pic>
          <p:nvPicPr>
            <p:cNvPr id="2050" name="Picture 2" descr="Apache NiFi">
              <a:extLst>
                <a:ext uri="{FF2B5EF4-FFF2-40B4-BE49-F238E27FC236}">
                  <a16:creationId xmlns:a16="http://schemas.microsoft.com/office/drawing/2014/main" id="{CFD708EB-128A-4E82-9C5E-5BC4756A5CA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0857" y="3288639"/>
              <a:ext cx="737571" cy="3073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upo 8">
            <a:extLst>
              <a:ext uri="{FF2B5EF4-FFF2-40B4-BE49-F238E27FC236}">
                <a16:creationId xmlns:a16="http://schemas.microsoft.com/office/drawing/2014/main" id="{CECE364A-AFE9-425A-8222-D47384D0AEA2}"/>
              </a:ext>
            </a:extLst>
          </p:cNvPr>
          <p:cNvGrpSpPr/>
          <p:nvPr/>
        </p:nvGrpSpPr>
        <p:grpSpPr>
          <a:xfrm>
            <a:off x="5376180" y="3717032"/>
            <a:ext cx="1283181" cy="1392661"/>
            <a:chOff x="5604907" y="3980555"/>
            <a:chExt cx="1283181" cy="1392661"/>
          </a:xfrm>
        </p:grpSpPr>
        <p:sp>
          <p:nvSpPr>
            <p:cNvPr id="99" name="Diagrama de flujo: disco magnético 98">
              <a:extLst>
                <a:ext uri="{FF2B5EF4-FFF2-40B4-BE49-F238E27FC236}">
                  <a16:creationId xmlns:a16="http://schemas.microsoft.com/office/drawing/2014/main" id="{E0AE7EC6-5EFB-4C16-B782-7631FE200A6F}"/>
                </a:ext>
              </a:extLst>
            </p:cNvPr>
            <p:cNvSpPr/>
            <p:nvPr/>
          </p:nvSpPr>
          <p:spPr>
            <a:xfrm>
              <a:off x="5604907" y="3980555"/>
              <a:ext cx="1283181" cy="1392661"/>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0" name="Grupo 99">
              <a:extLst>
                <a:ext uri="{FF2B5EF4-FFF2-40B4-BE49-F238E27FC236}">
                  <a16:creationId xmlns:a16="http://schemas.microsoft.com/office/drawing/2014/main" id="{FC8C35CE-ADF4-47C4-B316-16F477ED78FB}"/>
                </a:ext>
              </a:extLst>
            </p:cNvPr>
            <p:cNvGrpSpPr/>
            <p:nvPr/>
          </p:nvGrpSpPr>
          <p:grpSpPr>
            <a:xfrm>
              <a:off x="5911177" y="4509121"/>
              <a:ext cx="807750" cy="720080"/>
              <a:chOff x="2294265" y="4144010"/>
              <a:chExt cx="807750" cy="720080"/>
            </a:xfrm>
          </p:grpSpPr>
          <p:sp>
            <p:nvSpPr>
              <p:cNvPr id="102" name="Diagrama de flujo: almacenamiento interno 101">
                <a:extLst>
                  <a:ext uri="{FF2B5EF4-FFF2-40B4-BE49-F238E27FC236}">
                    <a16:creationId xmlns:a16="http://schemas.microsoft.com/office/drawing/2014/main" id="{A1134A53-56D6-40F5-A187-A1800E3DF38D}"/>
                  </a:ext>
                </a:extLst>
              </p:cNvPr>
              <p:cNvSpPr/>
              <p:nvPr/>
            </p:nvSpPr>
            <p:spPr>
              <a:xfrm>
                <a:off x="2294265" y="4144010"/>
                <a:ext cx="720080" cy="720080"/>
              </a:xfrm>
              <a:prstGeom prst="flowChartInternalStorag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ángulo 102">
                <a:extLst>
                  <a:ext uri="{FF2B5EF4-FFF2-40B4-BE49-F238E27FC236}">
                    <a16:creationId xmlns:a16="http://schemas.microsoft.com/office/drawing/2014/main" id="{F3F3FD3E-EE3B-410B-8936-5E31C9AEEF1D}"/>
                  </a:ext>
                </a:extLst>
              </p:cNvPr>
              <p:cNvSpPr/>
              <p:nvPr/>
            </p:nvSpPr>
            <p:spPr>
              <a:xfrm>
                <a:off x="2331630" y="4236362"/>
                <a:ext cx="770385" cy="612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OMAP .CSV</a:t>
                </a:r>
              </a:p>
              <a:p>
                <a:pPr algn="ctr"/>
                <a:endParaRPr lang="en-US" sz="900" dirty="0">
                  <a:solidFill>
                    <a:schemeClr val="tx1"/>
                  </a:solidFill>
                </a:endParaRPr>
              </a:p>
            </p:txBody>
          </p:sp>
        </p:grpSp>
        <p:pic>
          <p:nvPicPr>
            <p:cNvPr id="2054" name="Picture 6" descr="Home - Robin.io">
              <a:extLst>
                <a:ext uri="{FF2B5EF4-FFF2-40B4-BE49-F238E27FC236}">
                  <a16:creationId xmlns:a16="http://schemas.microsoft.com/office/drawing/2014/main" id="{0733854C-5027-4AB7-8FFF-76FBFD71F75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030" t="12892" b="8810"/>
            <a:stretch/>
          </p:blipFill>
          <p:spPr bwMode="auto">
            <a:xfrm>
              <a:off x="5842652" y="4007986"/>
              <a:ext cx="941296" cy="410421"/>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4" descr="Avro and POJO conversions(tips for Kafka devs) -">
              <a:extLst>
                <a:ext uri="{FF2B5EF4-FFF2-40B4-BE49-F238E27FC236}">
                  <a16:creationId xmlns:a16="http://schemas.microsoft.com/office/drawing/2014/main" id="{9084D36C-3B8D-46A4-9D36-DB638783F95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8902" t="16899" r="18234" b="19654"/>
            <a:stretch/>
          </p:blipFill>
          <p:spPr bwMode="auto">
            <a:xfrm>
              <a:off x="6061714" y="5011122"/>
              <a:ext cx="569283" cy="189157"/>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Estrella: 16 puntas 10">
            <a:extLst>
              <a:ext uri="{FF2B5EF4-FFF2-40B4-BE49-F238E27FC236}">
                <a16:creationId xmlns:a16="http://schemas.microsoft.com/office/drawing/2014/main" id="{93DE0ACA-8E02-4DAB-B1B3-7318DD108375}"/>
              </a:ext>
            </a:extLst>
          </p:cNvPr>
          <p:cNvSpPr/>
          <p:nvPr/>
        </p:nvSpPr>
        <p:spPr>
          <a:xfrm>
            <a:off x="2297238" y="2241839"/>
            <a:ext cx="1283181" cy="431227"/>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Modified</a:t>
            </a:r>
          </a:p>
        </p:txBody>
      </p:sp>
      <p:sp>
        <p:nvSpPr>
          <p:cNvPr id="107" name="Flecha: a la derecha 106">
            <a:extLst>
              <a:ext uri="{FF2B5EF4-FFF2-40B4-BE49-F238E27FC236}">
                <a16:creationId xmlns:a16="http://schemas.microsoft.com/office/drawing/2014/main" id="{F992465D-DF19-404C-8F88-99B52FEC9912}"/>
              </a:ext>
            </a:extLst>
          </p:cNvPr>
          <p:cNvSpPr/>
          <p:nvPr/>
        </p:nvSpPr>
        <p:spPr>
          <a:xfrm>
            <a:off x="5088845" y="2760950"/>
            <a:ext cx="461549" cy="294221"/>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Flecha: a la derecha 107">
            <a:extLst>
              <a:ext uri="{FF2B5EF4-FFF2-40B4-BE49-F238E27FC236}">
                <a16:creationId xmlns:a16="http://schemas.microsoft.com/office/drawing/2014/main" id="{FAD8A484-8A8C-46AF-8A36-1F26372A6B99}"/>
              </a:ext>
            </a:extLst>
          </p:cNvPr>
          <p:cNvSpPr/>
          <p:nvPr/>
        </p:nvSpPr>
        <p:spPr>
          <a:xfrm rot="1880553">
            <a:off x="5063618" y="3619159"/>
            <a:ext cx="423345" cy="294221"/>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Estrella: 16 puntas 109">
            <a:extLst>
              <a:ext uri="{FF2B5EF4-FFF2-40B4-BE49-F238E27FC236}">
                <a16:creationId xmlns:a16="http://schemas.microsoft.com/office/drawing/2014/main" id="{6AB2705A-2203-4622-8D06-26D5B11B814F}"/>
              </a:ext>
            </a:extLst>
          </p:cNvPr>
          <p:cNvSpPr/>
          <p:nvPr/>
        </p:nvSpPr>
        <p:spPr>
          <a:xfrm>
            <a:off x="10922587" y="2257621"/>
            <a:ext cx="1283181" cy="431227"/>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Modified</a:t>
            </a:r>
          </a:p>
        </p:txBody>
      </p:sp>
      <p:sp>
        <p:nvSpPr>
          <p:cNvPr id="111" name="Diagrama de flujo: proceso 110">
            <a:extLst>
              <a:ext uri="{FF2B5EF4-FFF2-40B4-BE49-F238E27FC236}">
                <a16:creationId xmlns:a16="http://schemas.microsoft.com/office/drawing/2014/main" id="{41D1A99A-894B-4449-B23E-8380FE8834B3}"/>
              </a:ext>
            </a:extLst>
          </p:cNvPr>
          <p:cNvSpPr/>
          <p:nvPr/>
        </p:nvSpPr>
        <p:spPr>
          <a:xfrm>
            <a:off x="3934329" y="1319271"/>
            <a:ext cx="2122127" cy="693891"/>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DMS – Data collector</a:t>
            </a:r>
          </a:p>
        </p:txBody>
      </p:sp>
      <p:sp>
        <p:nvSpPr>
          <p:cNvPr id="22" name="Rectángulo: esquinas redondeadas 21">
            <a:extLst>
              <a:ext uri="{FF2B5EF4-FFF2-40B4-BE49-F238E27FC236}">
                <a16:creationId xmlns:a16="http://schemas.microsoft.com/office/drawing/2014/main" id="{1FA9C86C-CC9F-4B7C-BC13-E85684053D03}"/>
              </a:ext>
            </a:extLst>
          </p:cNvPr>
          <p:cNvSpPr/>
          <p:nvPr/>
        </p:nvSpPr>
        <p:spPr>
          <a:xfrm>
            <a:off x="7086686" y="1723236"/>
            <a:ext cx="449474" cy="3227362"/>
          </a:xfrm>
          <a:prstGeom prst="round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b="1" dirty="0">
                <a:solidFill>
                  <a:schemeClr val="tx1"/>
                </a:solidFill>
              </a:rPr>
              <a:t>Data Collector API</a:t>
            </a:r>
          </a:p>
        </p:txBody>
      </p:sp>
      <p:sp>
        <p:nvSpPr>
          <p:cNvPr id="23" name="Flecha: a la izquierda y derecha 22">
            <a:extLst>
              <a:ext uri="{FF2B5EF4-FFF2-40B4-BE49-F238E27FC236}">
                <a16:creationId xmlns:a16="http://schemas.microsoft.com/office/drawing/2014/main" id="{8AF1DE63-4CEB-4FC6-BE84-3556825E0C54}"/>
              </a:ext>
            </a:extLst>
          </p:cNvPr>
          <p:cNvSpPr/>
          <p:nvPr/>
        </p:nvSpPr>
        <p:spPr>
          <a:xfrm>
            <a:off x="6456040" y="2569013"/>
            <a:ext cx="628952" cy="327841"/>
          </a:xfrm>
          <a:prstGeom prst="lef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9" name="Flecha: doblada hacia arriba 108">
            <a:extLst>
              <a:ext uri="{FF2B5EF4-FFF2-40B4-BE49-F238E27FC236}">
                <a16:creationId xmlns:a16="http://schemas.microsoft.com/office/drawing/2014/main" id="{4C14AD69-4F50-44CD-B59B-C5445743FAE1}"/>
              </a:ext>
            </a:extLst>
          </p:cNvPr>
          <p:cNvSpPr/>
          <p:nvPr/>
        </p:nvSpPr>
        <p:spPr>
          <a:xfrm rot="16200000" flipH="1">
            <a:off x="8002610" y="1583160"/>
            <a:ext cx="612859" cy="1638660"/>
          </a:xfrm>
          <a:prstGeom prst="bentUpArrow">
            <a:avLst>
              <a:gd name="adj1" fmla="val 26338"/>
              <a:gd name="adj2" fmla="val 20544"/>
              <a:gd name="adj3" fmla="val 37180"/>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0" name="Diagrama de flujo: proceso 79">
            <a:extLst>
              <a:ext uri="{FF2B5EF4-FFF2-40B4-BE49-F238E27FC236}">
                <a16:creationId xmlns:a16="http://schemas.microsoft.com/office/drawing/2014/main" id="{8140C420-ECDB-4517-83D9-870AB953894C}"/>
              </a:ext>
            </a:extLst>
          </p:cNvPr>
          <p:cNvSpPr/>
          <p:nvPr/>
        </p:nvSpPr>
        <p:spPr>
          <a:xfrm>
            <a:off x="7256022" y="4314717"/>
            <a:ext cx="1381472" cy="964411"/>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 4.000 vars </a:t>
            </a:r>
          </a:p>
          <a:p>
            <a:pPr algn="ctr"/>
            <a:r>
              <a:rPr lang="en-US" sz="1100" dirty="0">
                <a:solidFill>
                  <a:schemeClr val="tx1"/>
                </a:solidFill>
              </a:rPr>
              <a:t>every 100 mS</a:t>
            </a:r>
          </a:p>
        </p:txBody>
      </p:sp>
      <p:sp>
        <p:nvSpPr>
          <p:cNvPr id="81" name="Flecha: a la derecha 80">
            <a:extLst>
              <a:ext uri="{FF2B5EF4-FFF2-40B4-BE49-F238E27FC236}">
                <a16:creationId xmlns:a16="http://schemas.microsoft.com/office/drawing/2014/main" id="{21E2CCB7-6A2A-4E93-8019-2D88203717FA}"/>
              </a:ext>
            </a:extLst>
          </p:cNvPr>
          <p:cNvSpPr/>
          <p:nvPr/>
        </p:nvSpPr>
        <p:spPr>
          <a:xfrm rot="20464005">
            <a:off x="7546041" y="1871719"/>
            <a:ext cx="784519" cy="294221"/>
          </a:xfrm>
          <a:prstGeom prst="rightArrow">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5" name="Flecha: a la derecha 84">
            <a:extLst>
              <a:ext uri="{FF2B5EF4-FFF2-40B4-BE49-F238E27FC236}">
                <a16:creationId xmlns:a16="http://schemas.microsoft.com/office/drawing/2014/main" id="{425257C3-A1DF-4CA7-832C-48868EF35F47}"/>
              </a:ext>
            </a:extLst>
          </p:cNvPr>
          <p:cNvSpPr/>
          <p:nvPr/>
        </p:nvSpPr>
        <p:spPr>
          <a:xfrm>
            <a:off x="7519530" y="2964161"/>
            <a:ext cx="2632582" cy="294221"/>
          </a:xfrm>
          <a:prstGeom prst="rightArrow">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3" name="Flecha: a la izquierda y derecha 112">
            <a:extLst>
              <a:ext uri="{FF2B5EF4-FFF2-40B4-BE49-F238E27FC236}">
                <a16:creationId xmlns:a16="http://schemas.microsoft.com/office/drawing/2014/main" id="{2CDFF4F1-9F64-4164-8A3C-8C1E0678453B}"/>
              </a:ext>
            </a:extLst>
          </p:cNvPr>
          <p:cNvSpPr/>
          <p:nvPr/>
        </p:nvSpPr>
        <p:spPr>
          <a:xfrm>
            <a:off x="6551530" y="4441717"/>
            <a:ext cx="628952" cy="327841"/>
          </a:xfrm>
          <a:prstGeom prst="lef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9" name="Flecha: a la derecha 78">
            <a:extLst>
              <a:ext uri="{FF2B5EF4-FFF2-40B4-BE49-F238E27FC236}">
                <a16:creationId xmlns:a16="http://schemas.microsoft.com/office/drawing/2014/main" id="{36287ACC-BE67-4429-8EBD-749461F3A443}"/>
              </a:ext>
            </a:extLst>
          </p:cNvPr>
          <p:cNvSpPr/>
          <p:nvPr/>
        </p:nvSpPr>
        <p:spPr>
          <a:xfrm>
            <a:off x="7540271" y="4334464"/>
            <a:ext cx="864589" cy="294221"/>
          </a:xfrm>
          <a:prstGeom prst="rightArrow">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54" name="Grupo 53">
            <a:extLst>
              <a:ext uri="{FF2B5EF4-FFF2-40B4-BE49-F238E27FC236}">
                <a16:creationId xmlns:a16="http://schemas.microsoft.com/office/drawing/2014/main" id="{C960A18E-937E-4D50-BE50-529F2DF5EC0C}"/>
              </a:ext>
            </a:extLst>
          </p:cNvPr>
          <p:cNvGrpSpPr/>
          <p:nvPr/>
        </p:nvGrpSpPr>
        <p:grpSpPr>
          <a:xfrm>
            <a:off x="8264940" y="1268760"/>
            <a:ext cx="1400051" cy="1008112"/>
            <a:chOff x="6189455" y="1713790"/>
            <a:chExt cx="1400051" cy="1008112"/>
          </a:xfrm>
        </p:grpSpPr>
        <p:grpSp>
          <p:nvGrpSpPr>
            <p:cNvPr id="40" name="Grupo 39">
              <a:extLst>
                <a:ext uri="{FF2B5EF4-FFF2-40B4-BE49-F238E27FC236}">
                  <a16:creationId xmlns:a16="http://schemas.microsoft.com/office/drawing/2014/main" id="{E015C978-0E04-4B58-90E4-BED711599C4C}"/>
                </a:ext>
              </a:extLst>
            </p:cNvPr>
            <p:cNvGrpSpPr/>
            <p:nvPr/>
          </p:nvGrpSpPr>
          <p:grpSpPr>
            <a:xfrm>
              <a:off x="6189455" y="1713790"/>
              <a:ext cx="1400051" cy="1008112"/>
              <a:chOff x="2157007" y="1916832"/>
              <a:chExt cx="1400051" cy="1008112"/>
            </a:xfrm>
          </p:grpSpPr>
          <p:sp>
            <p:nvSpPr>
              <p:cNvPr id="41" name="Diagrama de flujo: proceso 40">
                <a:extLst>
                  <a:ext uri="{FF2B5EF4-FFF2-40B4-BE49-F238E27FC236}">
                    <a16:creationId xmlns:a16="http://schemas.microsoft.com/office/drawing/2014/main" id="{D6C9F46B-7360-46C8-BF9B-099CA5AD59DB}"/>
                  </a:ext>
                </a:extLst>
              </p:cNvPr>
              <p:cNvSpPr/>
              <p:nvPr/>
            </p:nvSpPr>
            <p:spPr>
              <a:xfrm>
                <a:off x="2279576" y="1916832"/>
                <a:ext cx="1152128" cy="1008112"/>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ángulo 41">
                <a:extLst>
                  <a:ext uri="{FF2B5EF4-FFF2-40B4-BE49-F238E27FC236}">
                    <a16:creationId xmlns:a16="http://schemas.microsoft.com/office/drawing/2014/main" id="{6666068E-3525-4755-9062-0F244313CF09}"/>
                  </a:ext>
                </a:extLst>
              </p:cNvPr>
              <p:cNvSpPr/>
              <p:nvPr/>
            </p:nvSpPr>
            <p:spPr>
              <a:xfrm>
                <a:off x="2340906" y="2011282"/>
                <a:ext cx="1090798" cy="612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Data Science processing</a:t>
                </a:r>
              </a:p>
              <a:p>
                <a:pPr algn="ctr"/>
                <a:r>
                  <a:rPr lang="en-US" sz="1100" dirty="0">
                    <a:solidFill>
                      <a:schemeClr val="tx1"/>
                    </a:solidFill>
                  </a:rPr>
                  <a:t>DASHBOARD</a:t>
                </a:r>
              </a:p>
            </p:txBody>
          </p:sp>
          <p:sp>
            <p:nvSpPr>
              <p:cNvPr id="43" name="Rectángulo 42">
                <a:extLst>
                  <a:ext uri="{FF2B5EF4-FFF2-40B4-BE49-F238E27FC236}">
                    <a16:creationId xmlns:a16="http://schemas.microsoft.com/office/drawing/2014/main" id="{A4AB54A9-4C6E-4842-9474-3434B504170F}"/>
                  </a:ext>
                </a:extLst>
              </p:cNvPr>
              <p:cNvSpPr/>
              <p:nvPr/>
            </p:nvSpPr>
            <p:spPr>
              <a:xfrm>
                <a:off x="2157007" y="2688432"/>
                <a:ext cx="1400051" cy="2000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SCALA - SPARK</a:t>
                </a:r>
              </a:p>
            </p:txBody>
          </p:sp>
        </p:grpSp>
        <p:pic>
          <p:nvPicPr>
            <p:cNvPr id="1030" name="Picture 6" descr="Why I choose Scala for Apache Spark project">
              <a:extLst>
                <a:ext uri="{FF2B5EF4-FFF2-40B4-BE49-F238E27FC236}">
                  <a16:creationId xmlns:a16="http://schemas.microsoft.com/office/drawing/2014/main" id="{9C36B35C-81D2-472D-A27C-9964716B7D70}"/>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23782" b="29485"/>
            <a:stretch/>
          </p:blipFill>
          <p:spPr bwMode="auto">
            <a:xfrm>
              <a:off x="6329496" y="2408534"/>
              <a:ext cx="1118655" cy="299236"/>
            </a:xfrm>
            <a:prstGeom prst="rect">
              <a:avLst/>
            </a:prstGeom>
            <a:noFill/>
            <a:extLst>
              <a:ext uri="{909E8E84-426E-40DD-AFC4-6F175D3DCCD1}">
                <a14:hiddenFill xmlns:a14="http://schemas.microsoft.com/office/drawing/2010/main">
                  <a:solidFill>
                    <a:srgbClr val="FFFFFF"/>
                  </a:solidFill>
                </a14:hiddenFill>
              </a:ext>
            </a:extLst>
          </p:spPr>
        </p:pic>
      </p:grpSp>
      <p:sp>
        <p:nvSpPr>
          <p:cNvPr id="105" name="Estrella: 16 puntas 104">
            <a:extLst>
              <a:ext uri="{FF2B5EF4-FFF2-40B4-BE49-F238E27FC236}">
                <a16:creationId xmlns:a16="http://schemas.microsoft.com/office/drawing/2014/main" id="{E6100A4D-F6F5-4E63-92B8-44F1A9ACF97C}"/>
              </a:ext>
            </a:extLst>
          </p:cNvPr>
          <p:cNvSpPr/>
          <p:nvPr/>
        </p:nvSpPr>
        <p:spPr>
          <a:xfrm>
            <a:off x="8439956" y="950640"/>
            <a:ext cx="1283181" cy="431227"/>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Modified</a:t>
            </a:r>
          </a:p>
        </p:txBody>
      </p:sp>
      <p:grpSp>
        <p:nvGrpSpPr>
          <p:cNvPr id="114" name="Grupo 113">
            <a:extLst>
              <a:ext uri="{FF2B5EF4-FFF2-40B4-BE49-F238E27FC236}">
                <a16:creationId xmlns:a16="http://schemas.microsoft.com/office/drawing/2014/main" id="{7AF4C11C-0F18-4EDA-A52C-E07362B38149}"/>
              </a:ext>
            </a:extLst>
          </p:cNvPr>
          <p:cNvGrpSpPr/>
          <p:nvPr/>
        </p:nvGrpSpPr>
        <p:grpSpPr>
          <a:xfrm>
            <a:off x="8472264" y="4149080"/>
            <a:ext cx="1152128" cy="1008112"/>
            <a:chOff x="6550616" y="3629822"/>
            <a:chExt cx="1152128" cy="1008112"/>
          </a:xfrm>
        </p:grpSpPr>
        <p:grpSp>
          <p:nvGrpSpPr>
            <p:cNvPr id="115" name="Grupo 114">
              <a:extLst>
                <a:ext uri="{FF2B5EF4-FFF2-40B4-BE49-F238E27FC236}">
                  <a16:creationId xmlns:a16="http://schemas.microsoft.com/office/drawing/2014/main" id="{35DB3AC6-4A8A-4DE3-82CA-90F5E530F737}"/>
                </a:ext>
              </a:extLst>
            </p:cNvPr>
            <p:cNvGrpSpPr/>
            <p:nvPr/>
          </p:nvGrpSpPr>
          <p:grpSpPr>
            <a:xfrm>
              <a:off x="6550616" y="3629822"/>
              <a:ext cx="1152128" cy="1008112"/>
              <a:chOff x="2279576" y="1916832"/>
              <a:chExt cx="1152128" cy="1008112"/>
            </a:xfrm>
          </p:grpSpPr>
          <p:sp>
            <p:nvSpPr>
              <p:cNvPr id="117" name="Diagrama de flujo: proceso 116">
                <a:extLst>
                  <a:ext uri="{FF2B5EF4-FFF2-40B4-BE49-F238E27FC236}">
                    <a16:creationId xmlns:a16="http://schemas.microsoft.com/office/drawing/2014/main" id="{4861DE11-16FB-44AA-9F97-B33F08EDA361}"/>
                  </a:ext>
                </a:extLst>
              </p:cNvPr>
              <p:cNvSpPr/>
              <p:nvPr/>
            </p:nvSpPr>
            <p:spPr>
              <a:xfrm>
                <a:off x="2279576" y="1916832"/>
                <a:ext cx="1152128" cy="1008112"/>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8" name="Rectángulo 117">
                <a:extLst>
                  <a:ext uri="{FF2B5EF4-FFF2-40B4-BE49-F238E27FC236}">
                    <a16:creationId xmlns:a16="http://schemas.microsoft.com/office/drawing/2014/main" id="{1C27401A-B1B6-4128-8055-D697FAA77FAE}"/>
                  </a:ext>
                </a:extLst>
              </p:cNvPr>
              <p:cNvSpPr/>
              <p:nvPr/>
            </p:nvSpPr>
            <p:spPr>
              <a:xfrm>
                <a:off x="2320810" y="1986162"/>
                <a:ext cx="1090798" cy="612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Development Environment</a:t>
                </a:r>
              </a:p>
              <a:p>
                <a:pPr algn="ctr"/>
                <a:r>
                  <a:rPr lang="en-US" sz="1100" dirty="0">
                    <a:solidFill>
                      <a:schemeClr val="tx1"/>
                    </a:solidFill>
                  </a:rPr>
                  <a:t>Data Exploration</a:t>
                </a:r>
              </a:p>
            </p:txBody>
          </p:sp>
        </p:grpSp>
        <p:pic>
          <p:nvPicPr>
            <p:cNvPr id="116" name="Picture 6" descr="Why I choose Scala for Apache Spark project">
              <a:extLst>
                <a:ext uri="{FF2B5EF4-FFF2-40B4-BE49-F238E27FC236}">
                  <a16:creationId xmlns:a16="http://schemas.microsoft.com/office/drawing/2014/main" id="{7CCC56A8-4615-47BB-B03F-1396B15B28AC}"/>
                </a:ext>
              </a:extLst>
            </p:cNvPr>
            <p:cNvPicPr>
              <a:picLocks noChangeAspect="1" noChangeArrowheads="1"/>
            </p:cNvPicPr>
            <p:nvPr/>
          </p:nvPicPr>
          <p:blipFill rotWithShape="1">
            <a:blip r:embed="rId9">
              <a:extLst>
                <a:ext uri="{BEBA8EAE-BF5A-486C-A8C5-ECC9F3942E4B}">
                  <a14:imgProps xmlns:a14="http://schemas.microsoft.com/office/drawing/2010/main">
                    <a14:imgLayer r:embed="rId10">
                      <a14:imgEffect>
                        <a14:backgroundRemoval t="27059" b="64706" l="3704" r="95286">
                          <a14:foregroundMark x1="30976" y1="59412" x2="30976" y2="59412"/>
                          <a14:foregroundMark x1="26936" y1="62353" x2="26936" y2="62353"/>
                          <a14:foregroundMark x1="15488" y1="62941" x2="15488" y2="62941"/>
                          <a14:foregroundMark x1="7744" y1="61765" x2="7744" y2="61765"/>
                          <a14:foregroundMark x1="4040" y1="63529" x2="4040" y2="63529"/>
                          <a14:foregroundMark x1="61953" y1="41765" x2="61953" y2="41765"/>
                          <a14:foregroundMark x1="65993" y1="39412" x2="65993" y2="39412"/>
                          <a14:foregroundMark x1="66667" y1="38235" x2="66667" y2="38235"/>
                          <a14:foregroundMark x1="67677" y1="37059" x2="67677" y2="37059"/>
                          <a14:foregroundMark x1="73401" y1="47647" x2="73401" y2="47647"/>
                          <a14:foregroundMark x1="81145" y1="54706" x2="81145" y2="54706"/>
                          <a14:foregroundMark x1="86532" y1="53529" x2="86532" y2="53529"/>
                          <a14:foregroundMark x1="91919" y1="48824" x2="91919" y2="48824"/>
                          <a14:foregroundMark x1="95286" y1="50588" x2="95286" y2="50588"/>
                        </a14:backgroundRemoval>
                      </a14:imgEffect>
                    </a14:imgLayer>
                  </a14:imgProps>
                </a:ext>
                <a:ext uri="{28A0092B-C50C-407E-A947-70E740481C1C}">
                  <a14:useLocalDpi xmlns:a14="http://schemas.microsoft.com/office/drawing/2010/main" val="0"/>
                </a:ext>
              </a:extLst>
            </a:blip>
            <a:srcRect t="23782" b="29485"/>
            <a:stretch/>
          </p:blipFill>
          <p:spPr bwMode="auto">
            <a:xfrm>
              <a:off x="6568088" y="4328264"/>
              <a:ext cx="1118655" cy="299236"/>
            </a:xfrm>
            <a:prstGeom prst="rect">
              <a:avLst/>
            </a:prstGeom>
            <a:noFill/>
            <a:extLst>
              <a:ext uri="{909E8E84-426E-40DD-AFC4-6F175D3DCCD1}">
                <a14:hiddenFill xmlns:a14="http://schemas.microsoft.com/office/drawing/2010/main">
                  <a:solidFill>
                    <a:srgbClr val="FFFFFF"/>
                  </a:solidFill>
                </a14:hiddenFill>
              </a:ext>
            </a:extLst>
          </p:spPr>
        </p:pic>
      </p:grpSp>
      <p:sp>
        <p:nvSpPr>
          <p:cNvPr id="106" name="Estrella: 16 puntas 105">
            <a:extLst>
              <a:ext uri="{FF2B5EF4-FFF2-40B4-BE49-F238E27FC236}">
                <a16:creationId xmlns:a16="http://schemas.microsoft.com/office/drawing/2014/main" id="{F891F136-EC7A-4FA5-84F8-9EBF596F32BD}"/>
              </a:ext>
            </a:extLst>
          </p:cNvPr>
          <p:cNvSpPr/>
          <p:nvPr/>
        </p:nvSpPr>
        <p:spPr>
          <a:xfrm>
            <a:off x="8531185" y="3789040"/>
            <a:ext cx="1283181" cy="431227"/>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Modified</a:t>
            </a:r>
          </a:p>
        </p:txBody>
      </p:sp>
    </p:spTree>
    <p:extLst>
      <p:ext uri="{BB962C8B-B14F-4D97-AF65-F5344CB8AC3E}">
        <p14:creationId xmlns:p14="http://schemas.microsoft.com/office/powerpoint/2010/main" val="2894484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bwMode="gray">
          <a:xfrm>
            <a:off x="792000" y="557645"/>
            <a:ext cx="10605600" cy="648000"/>
          </a:xfrm>
        </p:spPr>
        <p:txBody>
          <a:bodyPr/>
          <a:lstStyle/>
          <a:p>
            <a:r>
              <a:rPr lang="en-US" dirty="0"/>
              <a:t>OMAP Processing  Performance (MASTRIA)</a:t>
            </a:r>
          </a:p>
        </p:txBody>
      </p:sp>
      <p:sp>
        <p:nvSpPr>
          <p:cNvPr id="5" name="Espace réservé de la date 4"/>
          <p:cNvSpPr>
            <a:spLocks noGrp="1"/>
          </p:cNvSpPr>
          <p:nvPr>
            <p:ph type="dt" sz="half" idx="14"/>
          </p:nvPr>
        </p:nvSpPr>
        <p:spPr bwMode="gray"/>
        <p:txBody>
          <a:bodyPr/>
          <a:lstStyle/>
          <a:p>
            <a:pPr algn="l"/>
            <a:r>
              <a:rPr lang="en-US" dirty="0"/>
              <a:t>Date</a:t>
            </a:r>
          </a:p>
        </p:txBody>
      </p:sp>
      <p:sp>
        <p:nvSpPr>
          <p:cNvPr id="7" name="Espace réservé du numéro de diapositive 6"/>
          <p:cNvSpPr>
            <a:spLocks noGrp="1"/>
          </p:cNvSpPr>
          <p:nvPr>
            <p:ph type="sldNum" sz="quarter" idx="16"/>
          </p:nvPr>
        </p:nvSpPr>
        <p:spPr bwMode="gray"/>
        <p:txBody>
          <a:bodyPr/>
          <a:lstStyle/>
          <a:p>
            <a:fld id="{733122C9-A0B9-462F-8757-0847AD287B63}" type="slidenum">
              <a:rPr lang="en-US" smtClean="0"/>
              <a:pPr/>
              <a:t>4</a:t>
            </a:fld>
            <a:endParaRPr lang="en-US" dirty="0"/>
          </a:p>
        </p:txBody>
      </p:sp>
      <p:sp>
        <p:nvSpPr>
          <p:cNvPr id="93" name="Diagrama de flujo: proceso 92">
            <a:extLst>
              <a:ext uri="{FF2B5EF4-FFF2-40B4-BE49-F238E27FC236}">
                <a16:creationId xmlns:a16="http://schemas.microsoft.com/office/drawing/2014/main" id="{61985EDA-BC6E-4234-8682-A4F5A58D548B}"/>
              </a:ext>
            </a:extLst>
          </p:cNvPr>
          <p:cNvSpPr/>
          <p:nvPr/>
        </p:nvSpPr>
        <p:spPr>
          <a:xfrm>
            <a:off x="2135560" y="1421669"/>
            <a:ext cx="7704856" cy="207933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a:p>
            <a:r>
              <a:rPr lang="en-US" sz="1600" dirty="0">
                <a:solidFill>
                  <a:schemeClr val="tx1"/>
                </a:solidFill>
              </a:rPr>
              <a:t>1 week of Amsterdam OMAP data.</a:t>
            </a:r>
          </a:p>
          <a:p>
            <a:pPr lvl="1"/>
            <a:r>
              <a:rPr lang="en-US" sz="1600" dirty="0">
                <a:solidFill>
                  <a:schemeClr val="tx1"/>
                </a:solidFill>
              </a:rPr>
              <a:t>Input: 24.278 OMAP files (900KB – 1MB each file)</a:t>
            </a:r>
          </a:p>
          <a:p>
            <a:pPr lvl="1"/>
            <a:r>
              <a:rPr lang="en-US" sz="1600" dirty="0">
                <a:solidFill>
                  <a:schemeClr val="tx1"/>
                </a:solidFill>
              </a:rPr>
              <a:t>Output: 426 Parquet files (95 – 100 MB each file)</a:t>
            </a:r>
          </a:p>
          <a:p>
            <a:pPr lvl="1"/>
            <a:endParaRPr lang="en-US" sz="1600" dirty="0">
              <a:solidFill>
                <a:schemeClr val="tx1"/>
              </a:solidFill>
            </a:endParaRPr>
          </a:p>
          <a:p>
            <a:r>
              <a:rPr lang="en-US" sz="1600" dirty="0">
                <a:solidFill>
                  <a:schemeClr val="tx1"/>
                </a:solidFill>
              </a:rPr>
              <a:t>34 hours processing time</a:t>
            </a:r>
          </a:p>
          <a:p>
            <a:endParaRPr lang="en-US" sz="1600" dirty="0">
              <a:solidFill>
                <a:schemeClr val="tx1"/>
              </a:solidFill>
            </a:endParaRPr>
          </a:p>
          <a:p>
            <a:r>
              <a:rPr lang="en-US" sz="1600" dirty="0">
                <a:solidFill>
                  <a:schemeClr val="tx1"/>
                </a:solidFill>
              </a:rPr>
              <a:t>Resources:</a:t>
            </a:r>
          </a:p>
          <a:p>
            <a:r>
              <a:rPr lang="en-US" sz="1600" dirty="0">
                <a:solidFill>
                  <a:schemeClr val="tx1"/>
                </a:solidFill>
              </a:rPr>
              <a:t>	5x (1.5 CPU)    intermediate parquet file generation</a:t>
            </a:r>
          </a:p>
          <a:p>
            <a:r>
              <a:rPr lang="en-US" sz="1600" dirty="0">
                <a:solidFill>
                  <a:schemeClr val="tx1"/>
                </a:solidFill>
              </a:rPr>
              <a:t>	3x (1.5 CPU)    intermediate parquet file concatenation</a:t>
            </a:r>
          </a:p>
          <a:p>
            <a:endParaRPr lang="en-US" sz="1600" dirty="0">
              <a:solidFill>
                <a:schemeClr val="tx1"/>
              </a:solidFill>
            </a:endParaRPr>
          </a:p>
          <a:p>
            <a:endParaRPr lang="en-US" sz="1600" dirty="0">
              <a:solidFill>
                <a:schemeClr val="tx1"/>
              </a:solidFill>
            </a:endParaRPr>
          </a:p>
        </p:txBody>
      </p:sp>
      <p:grpSp>
        <p:nvGrpSpPr>
          <p:cNvPr id="88" name="Grupo 87">
            <a:extLst>
              <a:ext uri="{FF2B5EF4-FFF2-40B4-BE49-F238E27FC236}">
                <a16:creationId xmlns:a16="http://schemas.microsoft.com/office/drawing/2014/main" id="{C2D10FAD-D709-4743-A6C9-4E6242177DB2}"/>
              </a:ext>
            </a:extLst>
          </p:cNvPr>
          <p:cNvGrpSpPr/>
          <p:nvPr/>
        </p:nvGrpSpPr>
        <p:grpSpPr>
          <a:xfrm>
            <a:off x="515072" y="1541180"/>
            <a:ext cx="1152128" cy="1008112"/>
            <a:chOff x="1969840" y="1700808"/>
            <a:chExt cx="1152128" cy="1008112"/>
          </a:xfrm>
        </p:grpSpPr>
        <p:grpSp>
          <p:nvGrpSpPr>
            <p:cNvPr id="92" name="Grupo 91">
              <a:extLst>
                <a:ext uri="{FF2B5EF4-FFF2-40B4-BE49-F238E27FC236}">
                  <a16:creationId xmlns:a16="http://schemas.microsoft.com/office/drawing/2014/main" id="{19595B39-0412-4A35-8168-3931C13F146B}"/>
                </a:ext>
              </a:extLst>
            </p:cNvPr>
            <p:cNvGrpSpPr/>
            <p:nvPr/>
          </p:nvGrpSpPr>
          <p:grpSpPr>
            <a:xfrm>
              <a:off x="1969840" y="1700808"/>
              <a:ext cx="1152128" cy="1008112"/>
              <a:chOff x="2279576" y="1916832"/>
              <a:chExt cx="1152128" cy="1008112"/>
            </a:xfrm>
          </p:grpSpPr>
          <p:sp>
            <p:nvSpPr>
              <p:cNvPr id="101" name="Diagrama de flujo: proceso 100">
                <a:extLst>
                  <a:ext uri="{FF2B5EF4-FFF2-40B4-BE49-F238E27FC236}">
                    <a16:creationId xmlns:a16="http://schemas.microsoft.com/office/drawing/2014/main" id="{426F3BB5-F10A-42CC-87A3-36738C0EEDBC}"/>
                  </a:ext>
                </a:extLst>
              </p:cNvPr>
              <p:cNvSpPr/>
              <p:nvPr/>
            </p:nvSpPr>
            <p:spPr>
              <a:xfrm>
                <a:off x="2279576" y="1916832"/>
                <a:ext cx="1152128" cy="1008112"/>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ángulo 111">
                <a:extLst>
                  <a:ext uri="{FF2B5EF4-FFF2-40B4-BE49-F238E27FC236}">
                    <a16:creationId xmlns:a16="http://schemas.microsoft.com/office/drawing/2014/main" id="{8ECF4A6F-CB7C-44E7-9621-4485F05C3F6A}"/>
                  </a:ext>
                </a:extLst>
              </p:cNvPr>
              <p:cNvSpPr/>
              <p:nvPr/>
            </p:nvSpPr>
            <p:spPr>
              <a:xfrm>
                <a:off x="2383209" y="1926163"/>
                <a:ext cx="944861" cy="612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OMAP</a:t>
                </a:r>
              </a:p>
              <a:p>
                <a:pPr algn="ctr"/>
                <a:r>
                  <a:rPr lang="en-US" sz="1100" dirty="0">
                    <a:solidFill>
                      <a:schemeClr val="tx1"/>
                    </a:solidFill>
                  </a:rPr>
                  <a:t>Files processing</a:t>
                </a:r>
              </a:p>
            </p:txBody>
          </p:sp>
          <p:sp>
            <p:nvSpPr>
              <p:cNvPr id="119" name="Rectángulo 118">
                <a:extLst>
                  <a:ext uri="{FF2B5EF4-FFF2-40B4-BE49-F238E27FC236}">
                    <a16:creationId xmlns:a16="http://schemas.microsoft.com/office/drawing/2014/main" id="{3B3E483E-37B3-4DD5-8C8E-8F627911D6C0}"/>
                  </a:ext>
                </a:extLst>
              </p:cNvPr>
              <p:cNvSpPr/>
              <p:nvPr/>
            </p:nvSpPr>
            <p:spPr>
              <a:xfrm>
                <a:off x="2383209" y="2688433"/>
                <a:ext cx="944861" cy="212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SCALA</a:t>
                </a:r>
              </a:p>
            </p:txBody>
          </p:sp>
        </p:grpSp>
        <p:pic>
          <p:nvPicPr>
            <p:cNvPr id="98" name="Picture 4" descr="Scala (programming language) - Wikipedia">
              <a:extLst>
                <a:ext uri="{FF2B5EF4-FFF2-40B4-BE49-F238E27FC236}">
                  <a16:creationId xmlns:a16="http://schemas.microsoft.com/office/drawing/2014/main" id="{426A644B-E3AE-4AF3-BB30-68560202DE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5341" y="2342397"/>
              <a:ext cx="768919" cy="35203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0" name="Grupo 119">
            <a:extLst>
              <a:ext uri="{FF2B5EF4-FFF2-40B4-BE49-F238E27FC236}">
                <a16:creationId xmlns:a16="http://schemas.microsoft.com/office/drawing/2014/main" id="{C2DA6A4B-1D52-4C9D-BA22-D5BC3DBAC3DE}"/>
              </a:ext>
            </a:extLst>
          </p:cNvPr>
          <p:cNvGrpSpPr/>
          <p:nvPr/>
        </p:nvGrpSpPr>
        <p:grpSpPr>
          <a:xfrm>
            <a:off x="396079" y="3933058"/>
            <a:ext cx="1400051" cy="1008112"/>
            <a:chOff x="6189455" y="1713790"/>
            <a:chExt cx="1400051" cy="1008112"/>
          </a:xfrm>
        </p:grpSpPr>
        <p:grpSp>
          <p:nvGrpSpPr>
            <p:cNvPr id="121" name="Grupo 120">
              <a:extLst>
                <a:ext uri="{FF2B5EF4-FFF2-40B4-BE49-F238E27FC236}">
                  <a16:creationId xmlns:a16="http://schemas.microsoft.com/office/drawing/2014/main" id="{9EC6A333-56EC-4FC9-A71D-8F263D4E9953}"/>
                </a:ext>
              </a:extLst>
            </p:cNvPr>
            <p:cNvGrpSpPr/>
            <p:nvPr/>
          </p:nvGrpSpPr>
          <p:grpSpPr>
            <a:xfrm>
              <a:off x="6189455" y="1713790"/>
              <a:ext cx="1400051" cy="1008112"/>
              <a:chOff x="2157007" y="1916832"/>
              <a:chExt cx="1400051" cy="1008112"/>
            </a:xfrm>
          </p:grpSpPr>
          <p:sp>
            <p:nvSpPr>
              <p:cNvPr id="123" name="Diagrama de flujo: proceso 122">
                <a:extLst>
                  <a:ext uri="{FF2B5EF4-FFF2-40B4-BE49-F238E27FC236}">
                    <a16:creationId xmlns:a16="http://schemas.microsoft.com/office/drawing/2014/main" id="{AA7BBBFB-2ECE-4641-9397-EF6401C3686B}"/>
                  </a:ext>
                </a:extLst>
              </p:cNvPr>
              <p:cNvSpPr/>
              <p:nvPr/>
            </p:nvSpPr>
            <p:spPr>
              <a:xfrm>
                <a:off x="2279576" y="1916832"/>
                <a:ext cx="1152128" cy="1008112"/>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Rectángulo 123">
                <a:extLst>
                  <a:ext uri="{FF2B5EF4-FFF2-40B4-BE49-F238E27FC236}">
                    <a16:creationId xmlns:a16="http://schemas.microsoft.com/office/drawing/2014/main" id="{95E7691C-636E-4983-854A-17E36F90EAC7}"/>
                  </a:ext>
                </a:extLst>
              </p:cNvPr>
              <p:cNvSpPr/>
              <p:nvPr/>
            </p:nvSpPr>
            <p:spPr>
              <a:xfrm>
                <a:off x="2340906" y="2011282"/>
                <a:ext cx="1090798" cy="612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Data Science processing</a:t>
                </a:r>
              </a:p>
              <a:p>
                <a:pPr algn="ctr"/>
                <a:r>
                  <a:rPr lang="en-US" sz="1100" dirty="0">
                    <a:solidFill>
                      <a:schemeClr val="tx1"/>
                    </a:solidFill>
                  </a:rPr>
                  <a:t>DASHBOARD</a:t>
                </a:r>
              </a:p>
            </p:txBody>
          </p:sp>
          <p:sp>
            <p:nvSpPr>
              <p:cNvPr id="125" name="Rectángulo 124">
                <a:extLst>
                  <a:ext uri="{FF2B5EF4-FFF2-40B4-BE49-F238E27FC236}">
                    <a16:creationId xmlns:a16="http://schemas.microsoft.com/office/drawing/2014/main" id="{09E1C4A2-7F38-4653-8991-4B5D64F2F3F0}"/>
                  </a:ext>
                </a:extLst>
              </p:cNvPr>
              <p:cNvSpPr/>
              <p:nvPr/>
            </p:nvSpPr>
            <p:spPr>
              <a:xfrm>
                <a:off x="2157007" y="2688432"/>
                <a:ext cx="1400051" cy="2000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SCALA - SPARK</a:t>
                </a:r>
              </a:p>
            </p:txBody>
          </p:sp>
        </p:grpSp>
        <p:pic>
          <p:nvPicPr>
            <p:cNvPr id="122" name="Picture 6" descr="Why I choose Scala for Apache Spark project">
              <a:extLst>
                <a:ext uri="{FF2B5EF4-FFF2-40B4-BE49-F238E27FC236}">
                  <a16:creationId xmlns:a16="http://schemas.microsoft.com/office/drawing/2014/main" id="{05D10CFB-96EB-4355-AA46-7F3B7BE0643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782" b="29485"/>
            <a:stretch/>
          </p:blipFill>
          <p:spPr bwMode="auto">
            <a:xfrm>
              <a:off x="6329496" y="2408534"/>
              <a:ext cx="1118655" cy="299236"/>
            </a:xfrm>
            <a:prstGeom prst="rect">
              <a:avLst/>
            </a:prstGeom>
            <a:noFill/>
            <a:extLst>
              <a:ext uri="{909E8E84-426E-40DD-AFC4-6F175D3DCCD1}">
                <a14:hiddenFill xmlns:a14="http://schemas.microsoft.com/office/drawing/2010/main">
                  <a:solidFill>
                    <a:srgbClr val="FFFFFF"/>
                  </a:solidFill>
                </a14:hiddenFill>
              </a:ext>
            </a:extLst>
          </p:spPr>
        </p:pic>
      </p:grpSp>
      <p:sp>
        <p:nvSpPr>
          <p:cNvPr id="126" name="Diagrama de flujo: proceso 125">
            <a:extLst>
              <a:ext uri="{FF2B5EF4-FFF2-40B4-BE49-F238E27FC236}">
                <a16:creationId xmlns:a16="http://schemas.microsoft.com/office/drawing/2014/main" id="{88FEA8EA-B38B-4380-A279-E403BB6E7484}"/>
              </a:ext>
            </a:extLst>
          </p:cNvPr>
          <p:cNvSpPr/>
          <p:nvPr/>
        </p:nvSpPr>
        <p:spPr>
          <a:xfrm>
            <a:off x="2279576" y="3872337"/>
            <a:ext cx="9505056" cy="2436983"/>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7 Processes, launched in a 3-step sequence of 2/3 concurrent processes (Step 1.1 and 1.2 can be concurrent but will require lot more cluster resources) </a:t>
            </a:r>
          </a:p>
          <a:p>
            <a:endParaRPr lang="en-US" sz="1600" dirty="0">
              <a:solidFill>
                <a:schemeClr val="tx1"/>
              </a:solidFill>
            </a:endParaRPr>
          </a:p>
          <a:p>
            <a:r>
              <a:rPr lang="en-US" sz="1600" dirty="0">
                <a:solidFill>
                  <a:schemeClr val="tx1"/>
                </a:solidFill>
              </a:rPr>
              <a:t>1 week of Amsterdam OMAP data.</a:t>
            </a:r>
          </a:p>
          <a:p>
            <a:endParaRPr lang="en-US" sz="1600" dirty="0">
              <a:solidFill>
                <a:schemeClr val="tx1"/>
              </a:solidFill>
            </a:endParaRPr>
          </a:p>
          <a:p>
            <a:r>
              <a:rPr lang="en-US" sz="1600" dirty="0">
                <a:solidFill>
                  <a:schemeClr val="tx1"/>
                </a:solidFill>
              </a:rPr>
              <a:t>Total Processing time </a:t>
            </a:r>
            <a:r>
              <a:rPr lang="en-US" sz="1600" b="1" dirty="0">
                <a:solidFill>
                  <a:schemeClr val="tx1"/>
                </a:solidFill>
              </a:rPr>
              <a:t>2 hours</a:t>
            </a:r>
          </a:p>
          <a:p>
            <a:r>
              <a:rPr lang="en-US" sz="1600" dirty="0">
                <a:solidFill>
                  <a:schemeClr val="tx1"/>
                </a:solidFill>
              </a:rPr>
              <a:t>(122 minutes)</a:t>
            </a:r>
          </a:p>
        </p:txBody>
      </p:sp>
      <p:graphicFrame>
        <p:nvGraphicFramePr>
          <p:cNvPr id="2" name="Tabla 1">
            <a:extLst>
              <a:ext uri="{FF2B5EF4-FFF2-40B4-BE49-F238E27FC236}">
                <a16:creationId xmlns:a16="http://schemas.microsoft.com/office/drawing/2014/main" id="{DE59E2D9-C7C4-43A0-8FFF-79B2EA7B4A12}"/>
              </a:ext>
            </a:extLst>
          </p:cNvPr>
          <p:cNvGraphicFramePr>
            <a:graphicFrameLocks noGrp="1"/>
          </p:cNvGraphicFramePr>
          <p:nvPr>
            <p:extLst>
              <p:ext uri="{D42A27DB-BD31-4B8C-83A1-F6EECF244321}">
                <p14:modId xmlns:p14="http://schemas.microsoft.com/office/powerpoint/2010/main" val="3958678367"/>
              </p:ext>
            </p:extLst>
          </p:nvPr>
        </p:nvGraphicFramePr>
        <p:xfrm>
          <a:off x="5591944" y="4581130"/>
          <a:ext cx="6552728" cy="1728190"/>
        </p:xfrm>
        <a:graphic>
          <a:graphicData uri="http://schemas.openxmlformats.org/drawingml/2006/table">
            <a:tbl>
              <a:tblPr firstRow="1" firstCol="1" bandRow="1">
                <a:tableStyleId>{F5AB1C69-6EDB-4FF4-983F-18BD219EF322}</a:tableStyleId>
              </a:tblPr>
              <a:tblGrid>
                <a:gridCol w="936104">
                  <a:extLst>
                    <a:ext uri="{9D8B030D-6E8A-4147-A177-3AD203B41FA5}">
                      <a16:colId xmlns:a16="http://schemas.microsoft.com/office/drawing/2014/main" val="2244878373"/>
                    </a:ext>
                  </a:extLst>
                </a:gridCol>
                <a:gridCol w="1440160">
                  <a:extLst>
                    <a:ext uri="{9D8B030D-6E8A-4147-A177-3AD203B41FA5}">
                      <a16:colId xmlns:a16="http://schemas.microsoft.com/office/drawing/2014/main" val="3520421025"/>
                    </a:ext>
                  </a:extLst>
                </a:gridCol>
                <a:gridCol w="2232248">
                  <a:extLst>
                    <a:ext uri="{9D8B030D-6E8A-4147-A177-3AD203B41FA5}">
                      <a16:colId xmlns:a16="http://schemas.microsoft.com/office/drawing/2014/main" val="3625317787"/>
                    </a:ext>
                  </a:extLst>
                </a:gridCol>
                <a:gridCol w="1274490">
                  <a:extLst>
                    <a:ext uri="{9D8B030D-6E8A-4147-A177-3AD203B41FA5}">
                      <a16:colId xmlns:a16="http://schemas.microsoft.com/office/drawing/2014/main" val="915944263"/>
                    </a:ext>
                  </a:extLst>
                </a:gridCol>
                <a:gridCol w="669726">
                  <a:extLst>
                    <a:ext uri="{9D8B030D-6E8A-4147-A177-3AD203B41FA5}">
                      <a16:colId xmlns:a16="http://schemas.microsoft.com/office/drawing/2014/main" val="870981112"/>
                    </a:ext>
                  </a:extLst>
                </a:gridCol>
              </a:tblGrid>
              <a:tr h="384043">
                <a:tc>
                  <a:txBody>
                    <a:bodyPr/>
                    <a:lstStyle/>
                    <a:p>
                      <a:pPr algn="ctr">
                        <a:spcAft>
                          <a:spcPts val="0"/>
                        </a:spcAft>
                      </a:pPr>
                      <a:r>
                        <a:rPr lang="en-US" sz="1200" noProof="0">
                          <a:effectLst/>
                          <a:latin typeface="+mn-lt"/>
                        </a:rPr>
                        <a:t>Batch</a:t>
                      </a:r>
                      <a:endParaRPr lang="en-US" sz="1200" noProof="0">
                        <a:effectLst/>
                        <a:latin typeface="+mn-lt"/>
                        <a:ea typeface="Calibri" panose="020F0502020204030204" pitchFamily="34" charset="0"/>
                      </a:endParaRPr>
                    </a:p>
                  </a:txBody>
                  <a:tcPr marL="44450" marR="44450" marT="0" marB="0" anchor="ctr"/>
                </a:tc>
                <a:tc>
                  <a:txBody>
                    <a:bodyPr/>
                    <a:lstStyle/>
                    <a:p>
                      <a:pPr algn="ctr">
                        <a:spcAft>
                          <a:spcPts val="0"/>
                        </a:spcAft>
                      </a:pPr>
                      <a:r>
                        <a:rPr lang="en-US" sz="1200" noProof="0">
                          <a:effectLst/>
                          <a:latin typeface="+mn-lt"/>
                        </a:rPr>
                        <a:t>Proces</a:t>
                      </a:r>
                      <a:endParaRPr lang="en-US" sz="1200" noProof="0">
                        <a:effectLst/>
                        <a:latin typeface="+mn-lt"/>
                        <a:ea typeface="Calibri" panose="020F0502020204030204" pitchFamily="34" charset="0"/>
                      </a:endParaRPr>
                    </a:p>
                  </a:txBody>
                  <a:tcPr marL="44450" marR="44450" marT="0" marB="0" anchor="ctr"/>
                </a:tc>
                <a:tc>
                  <a:txBody>
                    <a:bodyPr/>
                    <a:lstStyle/>
                    <a:p>
                      <a:pPr algn="ctr">
                        <a:spcAft>
                          <a:spcPts val="0"/>
                        </a:spcAft>
                      </a:pPr>
                      <a:r>
                        <a:rPr lang="en-US" sz="1200" noProof="0" dirty="0">
                          <a:effectLst/>
                          <a:latin typeface="+mn-lt"/>
                        </a:rPr>
                        <a:t>Resources</a:t>
                      </a:r>
                      <a:endParaRPr lang="en-US" sz="1200" noProof="0" dirty="0">
                        <a:effectLst/>
                        <a:latin typeface="+mn-lt"/>
                        <a:ea typeface="Calibri" panose="020F0502020204030204" pitchFamily="34" charset="0"/>
                      </a:endParaRPr>
                    </a:p>
                  </a:txBody>
                  <a:tcPr marL="44450" marR="44450" marT="0" marB="0" anchor="ctr"/>
                </a:tc>
                <a:tc>
                  <a:txBody>
                    <a:bodyPr/>
                    <a:lstStyle/>
                    <a:p>
                      <a:pPr algn="ctr">
                        <a:spcAft>
                          <a:spcPts val="0"/>
                        </a:spcAft>
                      </a:pPr>
                      <a:r>
                        <a:rPr lang="en-US" sz="1200" noProof="0" dirty="0">
                          <a:effectLst/>
                          <a:latin typeface="+mn-lt"/>
                        </a:rPr>
                        <a:t>Execution time (min)</a:t>
                      </a:r>
                      <a:endParaRPr lang="en-US" sz="1200" noProof="0" dirty="0">
                        <a:effectLst/>
                        <a:latin typeface="+mn-lt"/>
                        <a:ea typeface="Calibri" panose="020F0502020204030204" pitchFamily="34" charset="0"/>
                      </a:endParaRPr>
                    </a:p>
                  </a:txBody>
                  <a:tcPr marL="44450" marR="44450" marT="0" marB="0" anchor="ctr"/>
                </a:tc>
                <a:tc>
                  <a:txBody>
                    <a:bodyPr/>
                    <a:lstStyle/>
                    <a:p>
                      <a:endParaRPr lang="en-US" sz="1200" noProof="0">
                        <a:effectLst/>
                        <a:latin typeface="+mn-lt"/>
                      </a:endParaRPr>
                    </a:p>
                  </a:txBody>
                  <a:tcPr marL="44450" marR="44450" marT="0" marB="0" anchor="b">
                    <a:noFill/>
                  </a:tcPr>
                </a:tc>
                <a:extLst>
                  <a:ext uri="{0D108BD9-81ED-4DB2-BD59-A6C34878D82A}">
                    <a16:rowId xmlns:a16="http://schemas.microsoft.com/office/drawing/2014/main" val="791254823"/>
                  </a:ext>
                </a:extLst>
              </a:tr>
              <a:tr h="192021">
                <a:tc rowSpan="2">
                  <a:txBody>
                    <a:bodyPr/>
                    <a:lstStyle/>
                    <a:p>
                      <a:pPr algn="ctr">
                        <a:spcAft>
                          <a:spcPts val="0"/>
                        </a:spcAft>
                      </a:pPr>
                      <a:r>
                        <a:rPr lang="en-US" sz="1200" noProof="0">
                          <a:solidFill>
                            <a:schemeClr val="tx1"/>
                          </a:solidFill>
                          <a:effectLst/>
                          <a:latin typeface="+mn-lt"/>
                        </a:rPr>
                        <a:t>1.1</a:t>
                      </a:r>
                      <a:endParaRPr lang="en-US" sz="1200" noProof="0">
                        <a:solidFill>
                          <a:schemeClr val="tx1"/>
                        </a:solidFill>
                        <a:effectLst/>
                        <a:latin typeface="+mn-lt"/>
                        <a:ea typeface="Calibri" panose="020F0502020204030204" pitchFamily="34" charset="0"/>
                      </a:endParaRPr>
                    </a:p>
                  </a:txBody>
                  <a:tcPr marL="44450" marR="44450" marT="0" marB="0" anchor="ctr">
                    <a:solidFill>
                      <a:srgbClr val="FFCCCC"/>
                    </a:solidFill>
                  </a:tcPr>
                </a:tc>
                <a:tc>
                  <a:txBody>
                    <a:bodyPr/>
                    <a:lstStyle/>
                    <a:p>
                      <a:pPr>
                        <a:spcAft>
                          <a:spcPts val="0"/>
                        </a:spcAft>
                      </a:pPr>
                      <a:r>
                        <a:rPr lang="en-US" sz="1200" noProof="0">
                          <a:effectLst/>
                          <a:latin typeface="+mn-lt"/>
                        </a:rPr>
                        <a:t>getEBs</a:t>
                      </a:r>
                      <a:endParaRPr lang="en-US" sz="1200" noProof="0">
                        <a:effectLst/>
                        <a:latin typeface="+mn-lt"/>
                        <a:ea typeface="Calibri" panose="020F0502020204030204" pitchFamily="34" charset="0"/>
                      </a:endParaRPr>
                    </a:p>
                  </a:txBody>
                  <a:tcPr marL="44450" marR="44450" marT="0" marB="0" anchor="b">
                    <a:solidFill>
                      <a:srgbClr val="FFCCCC"/>
                    </a:solidFill>
                  </a:tcPr>
                </a:tc>
                <a:tc>
                  <a:txBody>
                    <a:bodyPr/>
                    <a:lstStyle/>
                    <a:p>
                      <a:pPr algn="ctr">
                        <a:spcAft>
                          <a:spcPts val="0"/>
                        </a:spcAft>
                      </a:pPr>
                      <a:r>
                        <a:rPr lang="en-US" sz="1200" noProof="0">
                          <a:effectLst/>
                          <a:latin typeface="+mn-lt"/>
                        </a:rPr>
                        <a:t>2 cores, 4 executor, 8G</a:t>
                      </a:r>
                      <a:endParaRPr lang="en-US" sz="1200" noProof="0">
                        <a:effectLst/>
                        <a:latin typeface="+mn-lt"/>
                        <a:ea typeface="Calibri" panose="020F0502020204030204" pitchFamily="34" charset="0"/>
                      </a:endParaRPr>
                    </a:p>
                  </a:txBody>
                  <a:tcPr marL="44450" marR="44450" marT="0" marB="0" anchor="ctr">
                    <a:solidFill>
                      <a:srgbClr val="FFCCCC"/>
                    </a:solidFill>
                  </a:tcPr>
                </a:tc>
                <a:tc>
                  <a:txBody>
                    <a:bodyPr/>
                    <a:lstStyle/>
                    <a:p>
                      <a:pPr algn="ctr">
                        <a:spcAft>
                          <a:spcPts val="0"/>
                        </a:spcAft>
                      </a:pPr>
                      <a:r>
                        <a:rPr lang="en-US" sz="1200" noProof="0">
                          <a:effectLst/>
                          <a:latin typeface="+mn-lt"/>
                        </a:rPr>
                        <a:t>40</a:t>
                      </a:r>
                      <a:endParaRPr lang="en-US" sz="1200" noProof="0">
                        <a:effectLst/>
                        <a:latin typeface="+mn-lt"/>
                        <a:ea typeface="Calibri" panose="020F0502020204030204" pitchFamily="34" charset="0"/>
                      </a:endParaRPr>
                    </a:p>
                  </a:txBody>
                  <a:tcPr marL="44450" marR="44450" marT="0" marB="0" anchor="ctr">
                    <a:solidFill>
                      <a:srgbClr val="FFCCCC"/>
                    </a:solidFill>
                  </a:tcPr>
                </a:tc>
                <a:tc>
                  <a:txBody>
                    <a:bodyPr/>
                    <a:lstStyle/>
                    <a:p>
                      <a:endParaRPr lang="en-US" sz="1200" noProof="0">
                        <a:effectLst/>
                        <a:latin typeface="+mn-lt"/>
                      </a:endParaRPr>
                    </a:p>
                  </a:txBody>
                  <a:tcPr marL="44450" marR="44450" marT="0" marB="0" anchor="b">
                    <a:noFill/>
                  </a:tcPr>
                </a:tc>
                <a:extLst>
                  <a:ext uri="{0D108BD9-81ED-4DB2-BD59-A6C34878D82A}">
                    <a16:rowId xmlns:a16="http://schemas.microsoft.com/office/drawing/2014/main" val="1073271965"/>
                  </a:ext>
                </a:extLst>
              </a:tr>
              <a:tr h="192021">
                <a:tc vMerge="1">
                  <a:txBody>
                    <a:bodyPr/>
                    <a:lstStyle/>
                    <a:p>
                      <a:endParaRPr lang="es-ES"/>
                    </a:p>
                  </a:txBody>
                  <a:tcPr/>
                </a:tc>
                <a:tc>
                  <a:txBody>
                    <a:bodyPr/>
                    <a:lstStyle/>
                    <a:p>
                      <a:pPr>
                        <a:spcAft>
                          <a:spcPts val="0"/>
                        </a:spcAft>
                      </a:pPr>
                      <a:r>
                        <a:rPr lang="en-US" sz="1200" noProof="0">
                          <a:effectLst/>
                          <a:latin typeface="+mn-lt"/>
                        </a:rPr>
                        <a:t>OmapTripId</a:t>
                      </a:r>
                      <a:endParaRPr lang="en-US" sz="1200" noProof="0">
                        <a:effectLst/>
                        <a:latin typeface="+mn-lt"/>
                        <a:ea typeface="Calibri" panose="020F0502020204030204" pitchFamily="34" charset="0"/>
                      </a:endParaRPr>
                    </a:p>
                  </a:txBody>
                  <a:tcPr marL="44450" marR="44450" marT="0" marB="0" anchor="b">
                    <a:solidFill>
                      <a:srgbClr val="FFCCCC"/>
                    </a:solidFill>
                  </a:tcPr>
                </a:tc>
                <a:tc>
                  <a:txBody>
                    <a:bodyPr/>
                    <a:lstStyle/>
                    <a:p>
                      <a:pPr algn="ctr">
                        <a:spcAft>
                          <a:spcPts val="0"/>
                        </a:spcAft>
                      </a:pPr>
                      <a:r>
                        <a:rPr lang="en-US" sz="1200" noProof="0">
                          <a:effectLst/>
                          <a:latin typeface="+mn-lt"/>
                        </a:rPr>
                        <a:t>4 cores, 2 executor, 8G</a:t>
                      </a:r>
                      <a:endParaRPr lang="en-US" sz="1200" noProof="0">
                        <a:effectLst/>
                        <a:latin typeface="+mn-lt"/>
                        <a:ea typeface="Calibri" panose="020F0502020204030204" pitchFamily="34" charset="0"/>
                      </a:endParaRPr>
                    </a:p>
                  </a:txBody>
                  <a:tcPr marL="44450" marR="44450" marT="0" marB="0" anchor="ctr">
                    <a:solidFill>
                      <a:srgbClr val="FFCCCC"/>
                    </a:solidFill>
                  </a:tcPr>
                </a:tc>
                <a:tc>
                  <a:txBody>
                    <a:bodyPr/>
                    <a:lstStyle/>
                    <a:p>
                      <a:pPr algn="ctr">
                        <a:spcAft>
                          <a:spcPts val="0"/>
                        </a:spcAft>
                      </a:pPr>
                      <a:r>
                        <a:rPr lang="en-US" sz="1200" noProof="0">
                          <a:effectLst/>
                          <a:latin typeface="+mn-lt"/>
                        </a:rPr>
                        <a:t>55</a:t>
                      </a:r>
                      <a:endParaRPr lang="en-US" sz="1200" noProof="0">
                        <a:effectLst/>
                        <a:latin typeface="+mn-lt"/>
                        <a:ea typeface="Calibri" panose="020F0502020204030204" pitchFamily="34" charset="0"/>
                      </a:endParaRPr>
                    </a:p>
                  </a:txBody>
                  <a:tcPr marL="44450" marR="44450" marT="0" marB="0" anchor="ctr">
                    <a:solidFill>
                      <a:srgbClr val="FFCCCC"/>
                    </a:solidFill>
                  </a:tcPr>
                </a:tc>
                <a:tc>
                  <a:txBody>
                    <a:bodyPr/>
                    <a:lstStyle/>
                    <a:p>
                      <a:pPr>
                        <a:spcAft>
                          <a:spcPts val="0"/>
                        </a:spcAft>
                      </a:pPr>
                      <a:r>
                        <a:rPr lang="en-US" sz="1200" noProof="0">
                          <a:effectLst/>
                          <a:latin typeface="+mn-lt"/>
                        </a:rPr>
                        <a:t>&lt;--</a:t>
                      </a:r>
                      <a:endParaRPr lang="en-US" sz="1200" noProof="0">
                        <a:effectLst/>
                        <a:latin typeface="+mn-lt"/>
                        <a:ea typeface="Calibri" panose="020F0502020204030204" pitchFamily="34" charset="0"/>
                      </a:endParaRPr>
                    </a:p>
                  </a:txBody>
                  <a:tcPr marL="44450" marR="44450" marT="0" marB="0" anchor="b">
                    <a:noFill/>
                  </a:tcPr>
                </a:tc>
                <a:extLst>
                  <a:ext uri="{0D108BD9-81ED-4DB2-BD59-A6C34878D82A}">
                    <a16:rowId xmlns:a16="http://schemas.microsoft.com/office/drawing/2014/main" val="91761529"/>
                  </a:ext>
                </a:extLst>
              </a:tr>
              <a:tr h="192021">
                <a:tc rowSpan="2">
                  <a:txBody>
                    <a:bodyPr/>
                    <a:lstStyle/>
                    <a:p>
                      <a:pPr algn="ctr">
                        <a:spcAft>
                          <a:spcPts val="0"/>
                        </a:spcAft>
                      </a:pPr>
                      <a:r>
                        <a:rPr lang="en-US" sz="1200" noProof="0">
                          <a:solidFill>
                            <a:schemeClr val="tx1"/>
                          </a:solidFill>
                          <a:effectLst/>
                          <a:latin typeface="+mn-lt"/>
                        </a:rPr>
                        <a:t>1.2</a:t>
                      </a:r>
                      <a:endParaRPr lang="en-US" sz="1200" noProof="0">
                        <a:solidFill>
                          <a:schemeClr val="tx1"/>
                        </a:solidFill>
                        <a:effectLst/>
                        <a:latin typeface="+mn-lt"/>
                        <a:ea typeface="Calibri" panose="020F0502020204030204" pitchFamily="34" charset="0"/>
                      </a:endParaRPr>
                    </a:p>
                  </a:txBody>
                  <a:tcPr marL="44450" marR="44450" marT="0" marB="0" anchor="ctr">
                    <a:solidFill>
                      <a:srgbClr val="FFCC99"/>
                    </a:solidFill>
                  </a:tcPr>
                </a:tc>
                <a:tc>
                  <a:txBody>
                    <a:bodyPr/>
                    <a:lstStyle/>
                    <a:p>
                      <a:pPr>
                        <a:spcAft>
                          <a:spcPts val="0"/>
                        </a:spcAft>
                      </a:pPr>
                      <a:r>
                        <a:rPr lang="en-US" sz="1200" noProof="0">
                          <a:effectLst/>
                          <a:latin typeface="+mn-lt"/>
                        </a:rPr>
                        <a:t>docking</a:t>
                      </a:r>
                      <a:endParaRPr lang="en-US" sz="1200" noProof="0">
                        <a:effectLst/>
                        <a:latin typeface="+mn-lt"/>
                        <a:ea typeface="Calibri" panose="020F0502020204030204" pitchFamily="34" charset="0"/>
                      </a:endParaRPr>
                    </a:p>
                  </a:txBody>
                  <a:tcPr marL="44450" marR="44450" marT="0" marB="0" anchor="b">
                    <a:solidFill>
                      <a:srgbClr val="FFCC99"/>
                    </a:solidFill>
                  </a:tcPr>
                </a:tc>
                <a:tc>
                  <a:txBody>
                    <a:bodyPr/>
                    <a:lstStyle/>
                    <a:p>
                      <a:pPr algn="ctr">
                        <a:spcAft>
                          <a:spcPts val="0"/>
                        </a:spcAft>
                      </a:pPr>
                      <a:r>
                        <a:rPr lang="en-US" sz="1200" noProof="0">
                          <a:effectLst/>
                          <a:latin typeface="+mn-lt"/>
                        </a:rPr>
                        <a:t>4 cores, 2 executor, 4G</a:t>
                      </a:r>
                      <a:endParaRPr lang="en-US" sz="1200" noProof="0">
                        <a:effectLst/>
                        <a:latin typeface="+mn-lt"/>
                        <a:ea typeface="Calibri" panose="020F0502020204030204" pitchFamily="34" charset="0"/>
                      </a:endParaRPr>
                    </a:p>
                  </a:txBody>
                  <a:tcPr marL="44450" marR="44450" marT="0" marB="0" anchor="ctr">
                    <a:solidFill>
                      <a:srgbClr val="FFCC99"/>
                    </a:solidFill>
                  </a:tcPr>
                </a:tc>
                <a:tc>
                  <a:txBody>
                    <a:bodyPr/>
                    <a:lstStyle/>
                    <a:p>
                      <a:pPr algn="ctr">
                        <a:spcAft>
                          <a:spcPts val="0"/>
                        </a:spcAft>
                      </a:pPr>
                      <a:r>
                        <a:rPr lang="en-US" sz="1200" noProof="0">
                          <a:effectLst/>
                          <a:latin typeface="+mn-lt"/>
                        </a:rPr>
                        <a:t>17</a:t>
                      </a:r>
                      <a:endParaRPr lang="en-US" sz="1200" noProof="0">
                        <a:effectLst/>
                        <a:latin typeface="+mn-lt"/>
                        <a:ea typeface="Calibri" panose="020F0502020204030204" pitchFamily="34" charset="0"/>
                      </a:endParaRPr>
                    </a:p>
                  </a:txBody>
                  <a:tcPr marL="44450" marR="44450" marT="0" marB="0" anchor="ctr">
                    <a:solidFill>
                      <a:srgbClr val="FFCC99"/>
                    </a:solidFill>
                  </a:tcPr>
                </a:tc>
                <a:tc>
                  <a:txBody>
                    <a:bodyPr/>
                    <a:lstStyle/>
                    <a:p>
                      <a:pPr>
                        <a:spcAft>
                          <a:spcPts val="0"/>
                        </a:spcAft>
                      </a:pPr>
                      <a:r>
                        <a:rPr lang="en-US" sz="1200" noProof="0">
                          <a:effectLst/>
                          <a:latin typeface="+mn-lt"/>
                        </a:rPr>
                        <a:t>&lt;--</a:t>
                      </a:r>
                      <a:endParaRPr lang="en-US" sz="1200" noProof="0">
                        <a:effectLst/>
                        <a:latin typeface="+mn-lt"/>
                        <a:ea typeface="Calibri" panose="020F0502020204030204" pitchFamily="34" charset="0"/>
                      </a:endParaRPr>
                    </a:p>
                  </a:txBody>
                  <a:tcPr marL="44450" marR="44450" marT="0" marB="0" anchor="b">
                    <a:noFill/>
                  </a:tcPr>
                </a:tc>
                <a:extLst>
                  <a:ext uri="{0D108BD9-81ED-4DB2-BD59-A6C34878D82A}">
                    <a16:rowId xmlns:a16="http://schemas.microsoft.com/office/drawing/2014/main" val="2253268839"/>
                  </a:ext>
                </a:extLst>
              </a:tr>
              <a:tr h="192021">
                <a:tc vMerge="1">
                  <a:txBody>
                    <a:bodyPr/>
                    <a:lstStyle/>
                    <a:p>
                      <a:endParaRPr lang="es-ES"/>
                    </a:p>
                  </a:txBody>
                  <a:tcPr/>
                </a:tc>
                <a:tc>
                  <a:txBody>
                    <a:bodyPr/>
                    <a:lstStyle/>
                    <a:p>
                      <a:pPr>
                        <a:spcAft>
                          <a:spcPts val="0"/>
                        </a:spcAft>
                      </a:pPr>
                      <a:r>
                        <a:rPr lang="en-US" sz="1200" noProof="0">
                          <a:effectLst/>
                          <a:latin typeface="+mn-lt"/>
                        </a:rPr>
                        <a:t>GapsSearch</a:t>
                      </a:r>
                      <a:endParaRPr lang="en-US" sz="1200" noProof="0">
                        <a:effectLst/>
                        <a:latin typeface="+mn-lt"/>
                        <a:ea typeface="Calibri" panose="020F0502020204030204" pitchFamily="34" charset="0"/>
                      </a:endParaRPr>
                    </a:p>
                  </a:txBody>
                  <a:tcPr marL="44450" marR="44450" marT="0" marB="0" anchor="b">
                    <a:solidFill>
                      <a:srgbClr val="FFCC99"/>
                    </a:solidFill>
                  </a:tcPr>
                </a:tc>
                <a:tc>
                  <a:txBody>
                    <a:bodyPr/>
                    <a:lstStyle/>
                    <a:p>
                      <a:pPr algn="ctr">
                        <a:spcAft>
                          <a:spcPts val="0"/>
                        </a:spcAft>
                      </a:pPr>
                      <a:r>
                        <a:rPr lang="en-US" sz="1200" noProof="0">
                          <a:effectLst/>
                          <a:latin typeface="+mn-lt"/>
                        </a:rPr>
                        <a:t>2 cores, 4 executor, 6G</a:t>
                      </a:r>
                      <a:endParaRPr lang="en-US" sz="1200" noProof="0">
                        <a:effectLst/>
                        <a:latin typeface="+mn-lt"/>
                        <a:ea typeface="Calibri" panose="020F0502020204030204" pitchFamily="34" charset="0"/>
                      </a:endParaRPr>
                    </a:p>
                  </a:txBody>
                  <a:tcPr marL="44450" marR="44450" marT="0" marB="0" anchor="ctr">
                    <a:solidFill>
                      <a:srgbClr val="FFCC99"/>
                    </a:solidFill>
                  </a:tcPr>
                </a:tc>
                <a:tc>
                  <a:txBody>
                    <a:bodyPr/>
                    <a:lstStyle/>
                    <a:p>
                      <a:pPr algn="ctr">
                        <a:spcAft>
                          <a:spcPts val="0"/>
                        </a:spcAft>
                      </a:pPr>
                      <a:r>
                        <a:rPr lang="en-US" sz="1200" noProof="0">
                          <a:effectLst/>
                          <a:latin typeface="+mn-lt"/>
                        </a:rPr>
                        <a:t>7</a:t>
                      </a:r>
                      <a:endParaRPr lang="en-US" sz="1200" noProof="0">
                        <a:effectLst/>
                        <a:latin typeface="+mn-lt"/>
                        <a:ea typeface="Calibri" panose="020F0502020204030204" pitchFamily="34" charset="0"/>
                      </a:endParaRPr>
                    </a:p>
                  </a:txBody>
                  <a:tcPr marL="44450" marR="44450" marT="0" marB="0" anchor="ctr">
                    <a:solidFill>
                      <a:srgbClr val="FFCC99"/>
                    </a:solidFill>
                  </a:tcPr>
                </a:tc>
                <a:tc>
                  <a:txBody>
                    <a:bodyPr/>
                    <a:lstStyle/>
                    <a:p>
                      <a:endParaRPr lang="en-US" sz="1200" noProof="0">
                        <a:effectLst/>
                        <a:latin typeface="+mn-lt"/>
                      </a:endParaRPr>
                    </a:p>
                  </a:txBody>
                  <a:tcPr marL="44450" marR="44450" marT="0" marB="0" anchor="b">
                    <a:noFill/>
                  </a:tcPr>
                </a:tc>
                <a:extLst>
                  <a:ext uri="{0D108BD9-81ED-4DB2-BD59-A6C34878D82A}">
                    <a16:rowId xmlns:a16="http://schemas.microsoft.com/office/drawing/2014/main" val="2656541606"/>
                  </a:ext>
                </a:extLst>
              </a:tr>
              <a:tr h="192021">
                <a:tc rowSpan="3">
                  <a:txBody>
                    <a:bodyPr/>
                    <a:lstStyle/>
                    <a:p>
                      <a:pPr algn="ctr">
                        <a:spcAft>
                          <a:spcPts val="0"/>
                        </a:spcAft>
                      </a:pPr>
                      <a:r>
                        <a:rPr lang="en-US" sz="1200" noProof="0">
                          <a:solidFill>
                            <a:schemeClr val="tx1"/>
                          </a:solidFill>
                          <a:effectLst/>
                          <a:latin typeface="+mn-lt"/>
                        </a:rPr>
                        <a:t>2</a:t>
                      </a:r>
                      <a:endParaRPr lang="en-US" sz="1200" noProof="0">
                        <a:solidFill>
                          <a:schemeClr val="tx1"/>
                        </a:solidFill>
                        <a:effectLst/>
                        <a:latin typeface="+mn-lt"/>
                        <a:ea typeface="Calibri" panose="020F0502020204030204" pitchFamily="34" charset="0"/>
                      </a:endParaRPr>
                    </a:p>
                  </a:txBody>
                  <a:tcPr marL="44450" marR="44450" marT="0" marB="0" anchor="ctr">
                    <a:solidFill>
                      <a:srgbClr val="CCFFCC"/>
                    </a:solidFill>
                  </a:tcPr>
                </a:tc>
                <a:tc>
                  <a:txBody>
                    <a:bodyPr/>
                    <a:lstStyle/>
                    <a:p>
                      <a:pPr>
                        <a:spcAft>
                          <a:spcPts val="0"/>
                        </a:spcAft>
                      </a:pPr>
                      <a:r>
                        <a:rPr lang="en-US" sz="1200" noProof="0">
                          <a:effectLst/>
                          <a:latin typeface="+mn-lt"/>
                        </a:rPr>
                        <a:t>KpisMaintenance</a:t>
                      </a:r>
                      <a:endParaRPr lang="en-US" sz="1200" noProof="0">
                        <a:effectLst/>
                        <a:latin typeface="+mn-lt"/>
                        <a:ea typeface="Calibri" panose="020F0502020204030204" pitchFamily="34" charset="0"/>
                      </a:endParaRPr>
                    </a:p>
                  </a:txBody>
                  <a:tcPr marL="44450" marR="44450" marT="0" marB="0" anchor="b">
                    <a:solidFill>
                      <a:srgbClr val="CCFFCC"/>
                    </a:solidFill>
                  </a:tcPr>
                </a:tc>
                <a:tc>
                  <a:txBody>
                    <a:bodyPr/>
                    <a:lstStyle/>
                    <a:p>
                      <a:pPr algn="ctr">
                        <a:spcAft>
                          <a:spcPts val="0"/>
                        </a:spcAft>
                      </a:pPr>
                      <a:r>
                        <a:rPr lang="en-US" sz="1200" noProof="0">
                          <a:effectLst/>
                          <a:latin typeface="+mn-lt"/>
                        </a:rPr>
                        <a:t>2 cores, 1 executor, 4G</a:t>
                      </a:r>
                      <a:endParaRPr lang="en-US" sz="1200" noProof="0">
                        <a:effectLst/>
                        <a:latin typeface="+mn-lt"/>
                        <a:ea typeface="Calibri" panose="020F0502020204030204" pitchFamily="34" charset="0"/>
                      </a:endParaRPr>
                    </a:p>
                  </a:txBody>
                  <a:tcPr marL="44450" marR="44450" marT="0" marB="0" anchor="ctr">
                    <a:solidFill>
                      <a:srgbClr val="CCFFCC"/>
                    </a:solidFill>
                  </a:tcPr>
                </a:tc>
                <a:tc>
                  <a:txBody>
                    <a:bodyPr/>
                    <a:lstStyle/>
                    <a:p>
                      <a:pPr algn="ctr">
                        <a:spcAft>
                          <a:spcPts val="0"/>
                        </a:spcAft>
                      </a:pPr>
                      <a:r>
                        <a:rPr lang="en-US" sz="1200" noProof="0">
                          <a:effectLst/>
                          <a:latin typeface="+mn-lt"/>
                        </a:rPr>
                        <a:t>50</a:t>
                      </a:r>
                      <a:endParaRPr lang="en-US" sz="1200" noProof="0">
                        <a:effectLst/>
                        <a:latin typeface="+mn-lt"/>
                        <a:ea typeface="Calibri" panose="020F0502020204030204" pitchFamily="34" charset="0"/>
                      </a:endParaRPr>
                    </a:p>
                  </a:txBody>
                  <a:tcPr marL="44450" marR="44450" marT="0" marB="0" anchor="ctr">
                    <a:solidFill>
                      <a:srgbClr val="CCFFCC"/>
                    </a:solidFill>
                  </a:tcPr>
                </a:tc>
                <a:tc>
                  <a:txBody>
                    <a:bodyPr/>
                    <a:lstStyle/>
                    <a:p>
                      <a:pPr>
                        <a:spcAft>
                          <a:spcPts val="0"/>
                        </a:spcAft>
                      </a:pPr>
                      <a:r>
                        <a:rPr lang="en-US" sz="1200" noProof="0">
                          <a:effectLst/>
                          <a:latin typeface="+mn-lt"/>
                        </a:rPr>
                        <a:t>&lt;--</a:t>
                      </a:r>
                      <a:endParaRPr lang="en-US" sz="1200" noProof="0">
                        <a:effectLst/>
                        <a:latin typeface="+mn-lt"/>
                        <a:ea typeface="Calibri" panose="020F0502020204030204" pitchFamily="34" charset="0"/>
                      </a:endParaRPr>
                    </a:p>
                  </a:txBody>
                  <a:tcPr marL="44450" marR="44450" marT="0" marB="0" anchor="b">
                    <a:noFill/>
                  </a:tcPr>
                </a:tc>
                <a:extLst>
                  <a:ext uri="{0D108BD9-81ED-4DB2-BD59-A6C34878D82A}">
                    <a16:rowId xmlns:a16="http://schemas.microsoft.com/office/drawing/2014/main" val="3700041085"/>
                  </a:ext>
                </a:extLst>
              </a:tr>
              <a:tr h="192021">
                <a:tc vMerge="1">
                  <a:txBody>
                    <a:bodyPr/>
                    <a:lstStyle/>
                    <a:p>
                      <a:endParaRPr lang="es-ES"/>
                    </a:p>
                  </a:txBody>
                  <a:tcPr/>
                </a:tc>
                <a:tc>
                  <a:txBody>
                    <a:bodyPr/>
                    <a:lstStyle/>
                    <a:p>
                      <a:pPr>
                        <a:spcAft>
                          <a:spcPts val="0"/>
                        </a:spcAft>
                      </a:pPr>
                      <a:r>
                        <a:rPr lang="en-US" sz="1200" noProof="0">
                          <a:effectLst/>
                          <a:latin typeface="+mn-lt"/>
                        </a:rPr>
                        <a:t>KpisOperation</a:t>
                      </a:r>
                      <a:endParaRPr lang="en-US" sz="1200" noProof="0">
                        <a:effectLst/>
                        <a:latin typeface="+mn-lt"/>
                        <a:ea typeface="Calibri" panose="020F0502020204030204" pitchFamily="34" charset="0"/>
                      </a:endParaRPr>
                    </a:p>
                  </a:txBody>
                  <a:tcPr marL="44450" marR="44450" marT="0" marB="0" anchor="b">
                    <a:solidFill>
                      <a:srgbClr val="CCFFCC"/>
                    </a:solidFill>
                  </a:tcPr>
                </a:tc>
                <a:tc>
                  <a:txBody>
                    <a:bodyPr/>
                    <a:lstStyle/>
                    <a:p>
                      <a:pPr algn="ctr">
                        <a:spcAft>
                          <a:spcPts val="0"/>
                        </a:spcAft>
                      </a:pPr>
                      <a:r>
                        <a:rPr lang="en-US" sz="1200" noProof="0">
                          <a:effectLst/>
                          <a:latin typeface="+mn-lt"/>
                        </a:rPr>
                        <a:t>2 cores, 1 executor, 4G</a:t>
                      </a:r>
                      <a:endParaRPr lang="en-US" sz="1200" noProof="0">
                        <a:effectLst/>
                        <a:latin typeface="+mn-lt"/>
                        <a:ea typeface="Calibri" panose="020F0502020204030204" pitchFamily="34" charset="0"/>
                      </a:endParaRPr>
                    </a:p>
                  </a:txBody>
                  <a:tcPr marL="44450" marR="44450" marT="0" marB="0" anchor="ctr">
                    <a:solidFill>
                      <a:srgbClr val="CCFFCC"/>
                    </a:solidFill>
                  </a:tcPr>
                </a:tc>
                <a:tc>
                  <a:txBody>
                    <a:bodyPr/>
                    <a:lstStyle/>
                    <a:p>
                      <a:pPr algn="ctr">
                        <a:spcAft>
                          <a:spcPts val="0"/>
                        </a:spcAft>
                      </a:pPr>
                      <a:r>
                        <a:rPr lang="en-US" sz="1200" noProof="0">
                          <a:effectLst/>
                          <a:latin typeface="+mn-lt"/>
                        </a:rPr>
                        <a:t>35</a:t>
                      </a:r>
                      <a:endParaRPr lang="en-US" sz="1200" noProof="0">
                        <a:effectLst/>
                        <a:latin typeface="+mn-lt"/>
                        <a:ea typeface="Calibri" panose="020F0502020204030204" pitchFamily="34" charset="0"/>
                      </a:endParaRPr>
                    </a:p>
                  </a:txBody>
                  <a:tcPr marL="44450" marR="44450" marT="0" marB="0" anchor="ctr">
                    <a:solidFill>
                      <a:srgbClr val="CCFFCC"/>
                    </a:solidFill>
                  </a:tcPr>
                </a:tc>
                <a:tc>
                  <a:txBody>
                    <a:bodyPr/>
                    <a:lstStyle/>
                    <a:p>
                      <a:endParaRPr lang="en-US" sz="1200" noProof="0">
                        <a:effectLst/>
                        <a:latin typeface="+mn-lt"/>
                      </a:endParaRPr>
                    </a:p>
                  </a:txBody>
                  <a:tcPr marL="44450" marR="44450" marT="0" marB="0" anchor="b">
                    <a:noFill/>
                  </a:tcPr>
                </a:tc>
                <a:extLst>
                  <a:ext uri="{0D108BD9-81ED-4DB2-BD59-A6C34878D82A}">
                    <a16:rowId xmlns:a16="http://schemas.microsoft.com/office/drawing/2014/main" val="3232839628"/>
                  </a:ext>
                </a:extLst>
              </a:tr>
              <a:tr h="192021">
                <a:tc vMerge="1">
                  <a:txBody>
                    <a:bodyPr/>
                    <a:lstStyle/>
                    <a:p>
                      <a:endParaRPr lang="es-ES"/>
                    </a:p>
                  </a:txBody>
                  <a:tcPr/>
                </a:tc>
                <a:tc>
                  <a:txBody>
                    <a:bodyPr/>
                    <a:lstStyle/>
                    <a:p>
                      <a:pPr>
                        <a:spcAft>
                          <a:spcPts val="0"/>
                        </a:spcAft>
                      </a:pPr>
                      <a:r>
                        <a:rPr lang="en-US" sz="1200" noProof="0">
                          <a:effectLst/>
                          <a:latin typeface="+mn-lt"/>
                        </a:rPr>
                        <a:t>RCAOverspeed</a:t>
                      </a:r>
                      <a:endParaRPr lang="en-US" sz="1200" noProof="0">
                        <a:effectLst/>
                        <a:latin typeface="+mn-lt"/>
                        <a:ea typeface="Calibri" panose="020F0502020204030204" pitchFamily="34" charset="0"/>
                      </a:endParaRPr>
                    </a:p>
                  </a:txBody>
                  <a:tcPr marL="44450" marR="44450" marT="0" marB="0" anchor="b">
                    <a:solidFill>
                      <a:srgbClr val="CCFFCC"/>
                    </a:solidFill>
                  </a:tcPr>
                </a:tc>
                <a:tc>
                  <a:txBody>
                    <a:bodyPr/>
                    <a:lstStyle/>
                    <a:p>
                      <a:pPr algn="ctr">
                        <a:spcAft>
                          <a:spcPts val="0"/>
                        </a:spcAft>
                      </a:pPr>
                      <a:r>
                        <a:rPr lang="en-US" sz="1200" noProof="0">
                          <a:effectLst/>
                          <a:latin typeface="+mn-lt"/>
                        </a:rPr>
                        <a:t>2 cores, 2 executor, 8G</a:t>
                      </a:r>
                      <a:endParaRPr lang="en-US" sz="1200" noProof="0">
                        <a:effectLst/>
                        <a:latin typeface="+mn-lt"/>
                        <a:ea typeface="Calibri" panose="020F0502020204030204" pitchFamily="34" charset="0"/>
                      </a:endParaRPr>
                    </a:p>
                  </a:txBody>
                  <a:tcPr marL="44450" marR="44450" marT="0" marB="0" anchor="ctr">
                    <a:solidFill>
                      <a:srgbClr val="CCFFCC"/>
                    </a:solidFill>
                  </a:tcPr>
                </a:tc>
                <a:tc>
                  <a:txBody>
                    <a:bodyPr/>
                    <a:lstStyle/>
                    <a:p>
                      <a:pPr algn="ctr">
                        <a:spcAft>
                          <a:spcPts val="0"/>
                        </a:spcAft>
                      </a:pPr>
                      <a:r>
                        <a:rPr lang="en-US" sz="1200" noProof="0">
                          <a:effectLst/>
                          <a:latin typeface="+mn-lt"/>
                        </a:rPr>
                        <a:t>42</a:t>
                      </a:r>
                      <a:endParaRPr lang="en-US" sz="1200" noProof="0">
                        <a:effectLst/>
                        <a:latin typeface="+mn-lt"/>
                        <a:ea typeface="Calibri" panose="020F0502020204030204" pitchFamily="34" charset="0"/>
                      </a:endParaRPr>
                    </a:p>
                  </a:txBody>
                  <a:tcPr marL="44450" marR="44450" marT="0" marB="0" anchor="ctr">
                    <a:solidFill>
                      <a:srgbClr val="CCFFCC"/>
                    </a:solidFill>
                  </a:tcPr>
                </a:tc>
                <a:tc>
                  <a:txBody>
                    <a:bodyPr/>
                    <a:lstStyle/>
                    <a:p>
                      <a:endParaRPr lang="en-US" sz="1200" noProof="0" dirty="0">
                        <a:effectLst/>
                        <a:latin typeface="+mn-lt"/>
                      </a:endParaRPr>
                    </a:p>
                  </a:txBody>
                  <a:tcPr marL="44450" marR="44450" marT="0" marB="0" anchor="b">
                    <a:noFill/>
                  </a:tcPr>
                </a:tc>
                <a:extLst>
                  <a:ext uri="{0D108BD9-81ED-4DB2-BD59-A6C34878D82A}">
                    <a16:rowId xmlns:a16="http://schemas.microsoft.com/office/drawing/2014/main" val="457020618"/>
                  </a:ext>
                </a:extLst>
              </a:tr>
            </a:tbl>
          </a:graphicData>
        </a:graphic>
      </p:graphicFrame>
      <p:sp>
        <p:nvSpPr>
          <p:cNvPr id="6" name="Rectangle 1">
            <a:extLst>
              <a:ext uri="{FF2B5EF4-FFF2-40B4-BE49-F238E27FC236}">
                <a16:creationId xmlns:a16="http://schemas.microsoft.com/office/drawing/2014/main" id="{7209EB64-3002-4A79-9C31-AA7854B5501A}"/>
              </a:ext>
            </a:extLst>
          </p:cNvPr>
          <p:cNvSpPr>
            <a:spLocks noChangeArrowheads="1"/>
          </p:cNvSpPr>
          <p:nvPr/>
        </p:nvSpPr>
        <p:spPr bwMode="auto">
          <a:xfrm>
            <a:off x="2855164" y="3872337"/>
            <a:ext cx="22313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 </a:t>
            </a:r>
            <a:endParaRPr kumimoji="0" lang="en-U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2134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r>
              <a:rPr lang="en-GB"/>
              <a:t>Date</a:t>
            </a:r>
          </a:p>
        </p:txBody>
      </p:sp>
      <p:sp>
        <p:nvSpPr>
          <p:cNvPr id="6" name="Espace réservé du pied de page 5"/>
          <p:cNvSpPr>
            <a:spLocks noGrp="1"/>
          </p:cNvSpPr>
          <p:nvPr>
            <p:ph type="ftr" sz="quarter" idx="11"/>
          </p:nvPr>
        </p:nvSpPr>
        <p:spPr/>
        <p:txBody>
          <a:bodyPr/>
          <a:lstStyle/>
          <a:p>
            <a:r>
              <a:rPr lang="en-GB"/>
              <a:t>Title of the presentation on three lines - Lorem impsum dolor sit amet consectetuer adipiscing elit, sed diam nonummy</a:t>
            </a:r>
          </a:p>
        </p:txBody>
      </p:sp>
      <p:sp>
        <p:nvSpPr>
          <p:cNvPr id="7" name="Espace réservé du numéro de diapositive 6"/>
          <p:cNvSpPr>
            <a:spLocks noGrp="1"/>
          </p:cNvSpPr>
          <p:nvPr>
            <p:ph type="sldNum" sz="quarter" idx="12"/>
          </p:nvPr>
        </p:nvSpPr>
        <p:spPr/>
        <p:txBody>
          <a:bodyPr/>
          <a:lstStyle/>
          <a:p>
            <a:fld id="{733122C9-A0B9-462F-8757-0847AD287B63}" type="slidenum">
              <a:rPr lang="en-GB" smtClean="0"/>
              <a:pPr/>
              <a:t>5</a:t>
            </a:fld>
            <a:endParaRPr lang="en-GB"/>
          </a:p>
        </p:txBody>
      </p:sp>
    </p:spTree>
    <p:extLst>
      <p:ext uri="{BB962C8B-B14F-4D97-AF65-F5344CB8AC3E}">
        <p14:creationId xmlns:p14="http://schemas.microsoft.com/office/powerpoint/2010/main" val="413566168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err="1" smtClean="0">
            <a:solidFill>
              <a:schemeClr val="accent3"/>
            </a:solidFill>
          </a:defRPr>
        </a:defPPr>
      </a:lstStyle>
    </a:txDef>
  </a:objectDefaults>
  <a:extraClrSchemeLst/>
  <a:extLst>
    <a:ext uri="{05A4C25C-085E-4340-85A3-A5531E510DB2}">
      <thm15:themeFamily xmlns:thm15="http://schemas.microsoft.com/office/thememl/2012/main" name="blank.potx" id="{25BE1704-8417-4FDF-A391-342254BE9C45}" vid="{E15566F1-4F07-4754-813A-08AAC7E759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538792B7D4E343AE2A14E6D1B17E31" ma:contentTypeVersion="13" ma:contentTypeDescription="Create a new document." ma:contentTypeScope="" ma:versionID="3a91bea4c8d8f766601f820735b83985">
  <xsd:schema xmlns:xsd="http://www.w3.org/2001/XMLSchema" xmlns:xs="http://www.w3.org/2001/XMLSchema" xmlns:p="http://schemas.microsoft.com/office/2006/metadata/properties" xmlns:ns3="c1a37613-b627-412b-96c4-d76d81f546ee" xmlns:ns4="a1c22a82-43a3-4c8a-82f3-db4e8e7be71e" targetNamespace="http://schemas.microsoft.com/office/2006/metadata/properties" ma:root="true" ma:fieldsID="62566257996441d98228f0ee42aaab7a" ns3:_="" ns4:_="">
    <xsd:import namespace="c1a37613-b627-412b-96c4-d76d81f546ee"/>
    <xsd:import namespace="a1c22a82-43a3-4c8a-82f3-db4e8e7be71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3:MediaServiceLocation"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a37613-b627-412b-96c4-d76d81f546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1c22a82-43a3-4c8a-82f3-db4e8e7be71e"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674E86F-3CF4-4F85-BB39-7CABFEF989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a37613-b627-412b-96c4-d76d81f546ee"/>
    <ds:schemaRef ds:uri="a1c22a82-43a3-4c8a-82f3-db4e8e7be7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E7BC56B-F8B5-4E86-9637-75B88E795DBE}">
  <ds:schemaRefs>
    <ds:schemaRef ds:uri="http://schemas.microsoft.com/sharepoint/v3/contenttype/forms"/>
  </ds:schemaRefs>
</ds:datastoreItem>
</file>

<file path=customXml/itemProps3.xml><?xml version="1.0" encoding="utf-8"?>
<ds:datastoreItem xmlns:ds="http://schemas.openxmlformats.org/officeDocument/2006/customXml" ds:itemID="{BD9920E2-6B95-468B-B6CC-D9DC44B85633}">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c1a37613-b627-412b-96c4-d76d81f546ee"/>
    <ds:schemaRef ds:uri="http://purl.org/dc/elements/1.1/"/>
    <ds:schemaRef ds:uri="http://schemas.microsoft.com/office/2006/metadata/properties"/>
    <ds:schemaRef ds:uri="a1c22a82-43a3-4c8a-82f3-db4e8e7be71e"/>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blank</Template>
  <TotalTime>147</TotalTime>
  <Words>514</Words>
  <Application>Microsoft Office PowerPoint</Application>
  <PresentationFormat>Panorámica</PresentationFormat>
  <Paragraphs>154</Paragraphs>
  <Slides>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vt:i4>
      </vt:variant>
    </vt:vector>
  </HeadingPairs>
  <TitlesOfParts>
    <vt:vector size="8" baseType="lpstr">
      <vt:lpstr>Arial</vt:lpstr>
      <vt:lpstr>Wingdings 2</vt:lpstr>
      <vt:lpstr>Alstom</vt:lpstr>
      <vt:lpstr>OMAP Connector &amp; OMAP Analytics client Proposal</vt:lpstr>
      <vt:lpstr>OMAP Processing  - MASTRIA </vt:lpstr>
      <vt:lpstr>OMAP Processing  - DMS</vt:lpstr>
      <vt:lpstr>OMAP Processing  Performance (MASTRIA)</vt:lpstr>
      <vt:lpstr>Presentación de PowerPoint</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Alstom</dc:subject>
  <dc:creator>VILLALBA Juan-Carlos</dc:creator>
  <cp:lastModifiedBy>VILLALBA Juan-Carlos</cp:lastModifiedBy>
  <cp:revision>1</cp:revision>
  <dcterms:created xsi:type="dcterms:W3CDTF">2020-09-17T08:36:49Z</dcterms:created>
  <dcterms:modified xsi:type="dcterms:W3CDTF">2020-09-17T11:04:32Z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0x0101005F538792B7D4E343AE2A14E6D1B17E31</vt:lpwstr>
  </property>
</Properties>
</file>