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9" r:id="rId2"/>
    <p:sldId id="258" r:id="rId3"/>
    <p:sldId id="266" r:id="rId4"/>
    <p:sldId id="260" r:id="rId5"/>
    <p:sldId id="261" r:id="rId6"/>
    <p:sldId id="279" r:id="rId7"/>
    <p:sldId id="280" r:id="rId8"/>
    <p:sldId id="284" r:id="rId9"/>
    <p:sldId id="285" r:id="rId10"/>
    <p:sldId id="282" r:id="rId11"/>
    <p:sldId id="278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F219D-8A33-49B9-B2EB-3EB1177F1DBC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44529-523B-48DA-8224-C14AB7E7F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824A-26C8-4E3B-B9B9-7AA1EAA10D8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1EFB-3B88-45B8-B114-0DC1E56F53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824A-26C8-4E3B-B9B9-7AA1EAA10D8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1EFB-3B88-45B8-B114-0DC1E56F53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824A-26C8-4E3B-B9B9-7AA1EAA10D8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1EFB-3B88-45B8-B114-0DC1E56F53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FE326-8D32-4AC6-A3D6-AE343300DCB5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824A-26C8-4E3B-B9B9-7AA1EAA10D8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1EFB-3B88-45B8-B114-0DC1E56F53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FE326-8D32-4AC6-A3D6-AE343300DCB5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824A-26C8-4E3B-B9B9-7AA1EAA10D8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1EFB-3B88-45B8-B114-0DC1E56F53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824A-26C8-4E3B-B9B9-7AA1EAA10D8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1EFB-3B88-45B8-B114-0DC1E56F53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824A-26C8-4E3B-B9B9-7AA1EAA10D8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1EFB-3B88-45B8-B114-0DC1E56F53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824A-26C8-4E3B-B9B9-7AA1EAA10D8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1EFB-3B88-45B8-B114-0DC1E56F53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824A-26C8-4E3B-B9B9-7AA1EAA10D8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1EFB-3B88-45B8-B114-0DC1E56F53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824A-26C8-4E3B-B9B9-7AA1EAA10D8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1EFB-3B88-45B8-B114-0DC1E56F53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824A-26C8-4E3B-B9B9-7AA1EAA10D8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1EFB-3B88-45B8-B114-0DC1E56F53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824A-26C8-4E3B-B9B9-7AA1EAA10D8B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1EFB-3B88-45B8-B114-0DC1E56F53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8777" y="2291645"/>
            <a:ext cx="21243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DE591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700" dirty="0">
              <a:solidFill>
                <a:srgbClr val="DE591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1879" y="2291645"/>
            <a:ext cx="21243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44A5B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700" dirty="0">
              <a:solidFill>
                <a:srgbClr val="44A5B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5119" y="2291645"/>
            <a:ext cx="21243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DE591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700" dirty="0">
              <a:solidFill>
                <a:srgbClr val="DE591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93211" y="2291645"/>
            <a:ext cx="21243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44A5B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700" dirty="0">
              <a:solidFill>
                <a:srgbClr val="44A5B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4340" y="3930954"/>
            <a:ext cx="1296000" cy="0"/>
          </a:xfrm>
          <a:prstGeom prst="line">
            <a:avLst/>
          </a:prstGeom>
          <a:ln w="25400">
            <a:solidFill>
              <a:srgbClr val="B1B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62530" y="3930954"/>
            <a:ext cx="1296000" cy="0"/>
          </a:xfrm>
          <a:prstGeom prst="line">
            <a:avLst/>
          </a:prstGeom>
          <a:ln w="25400">
            <a:solidFill>
              <a:srgbClr val="B1B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50700" y="3930954"/>
            <a:ext cx="1296000" cy="0"/>
          </a:xfrm>
          <a:prstGeom prst="line">
            <a:avLst/>
          </a:prstGeom>
          <a:ln w="25400">
            <a:solidFill>
              <a:srgbClr val="B1B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488772" y="3930954"/>
            <a:ext cx="1296000" cy="0"/>
          </a:xfrm>
          <a:prstGeom prst="line">
            <a:avLst/>
          </a:prstGeom>
          <a:ln w="25400">
            <a:solidFill>
              <a:srgbClr val="B1B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327818" y="3930955"/>
            <a:ext cx="0" cy="2008642"/>
          </a:xfrm>
          <a:prstGeom prst="line">
            <a:avLst/>
          </a:prstGeom>
          <a:ln w="12700">
            <a:solidFill>
              <a:srgbClr val="B1B8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130978" y="3930955"/>
            <a:ext cx="0" cy="2008642"/>
          </a:xfrm>
          <a:prstGeom prst="line">
            <a:avLst/>
          </a:prstGeom>
          <a:ln w="12700">
            <a:solidFill>
              <a:srgbClr val="B1B8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949129" y="3930955"/>
            <a:ext cx="0" cy="2008642"/>
          </a:xfrm>
          <a:prstGeom prst="line">
            <a:avLst/>
          </a:prstGeom>
          <a:ln w="12700">
            <a:solidFill>
              <a:srgbClr val="B1B8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15975" y="4065270"/>
            <a:ext cx="19373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产品全称  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19346" y="4065007"/>
            <a:ext cx="172790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467478" y="4065007"/>
            <a:ext cx="172790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315609" y="4065007"/>
            <a:ext cx="172790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产品价值</a:t>
            </a:r>
          </a:p>
        </p:txBody>
      </p:sp>
      <p:sp>
        <p:nvSpPr>
          <p:cNvPr id="26" name="矩形 25"/>
          <p:cNvSpPr/>
          <p:nvPr/>
        </p:nvSpPr>
        <p:spPr>
          <a:xfrm>
            <a:off x="0" y="624005"/>
            <a:ext cx="209862" cy="1184223"/>
          </a:xfrm>
          <a:prstGeom prst="rect">
            <a:avLst/>
          </a:prstGeom>
          <a:solidFill>
            <a:srgbClr val="59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75AD"/>
              </a:solidFill>
            </a:endParaRPr>
          </a:p>
        </p:txBody>
      </p:sp>
      <p:sp>
        <p:nvSpPr>
          <p:cNvPr id="93" name="标题 92"/>
          <p:cNvSpPr>
            <a:spLocks noGrp="1"/>
          </p:cNvSpPr>
          <p:nvPr>
            <p:ph type="title"/>
          </p:nvPr>
        </p:nvSpPr>
        <p:spPr>
          <a:xfrm>
            <a:off x="555994" y="745208"/>
            <a:ext cx="10515600" cy="928837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突突突团队</a:t>
            </a:r>
            <a:b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6000" b="1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东华树洞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88" y="617621"/>
            <a:ext cx="3505884" cy="56227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62040" y="1616075"/>
            <a:ext cx="5363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V0.70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（新）版本更新：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身份提示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色彩优化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IMG_80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4855" y="4197985"/>
            <a:ext cx="2462530" cy="24625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H="1">
            <a:off x="6162040" y="617855"/>
            <a:ext cx="6648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EE72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不断致力于更优的用户体验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1.36419 -0.0120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03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8933868" y="-1180772"/>
            <a:ext cx="3684360" cy="368436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09109" y="-1034485"/>
            <a:ext cx="3684360" cy="368436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56481" y="155253"/>
            <a:ext cx="5865823" cy="586582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675700" y="-378380"/>
            <a:ext cx="1766489" cy="1766489"/>
          </a:xfrm>
          <a:prstGeom prst="ellipse">
            <a:avLst/>
          </a:prstGeom>
          <a:solidFill>
            <a:srgbClr val="B0EBE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363616" y="887350"/>
            <a:ext cx="1616238" cy="1616238"/>
          </a:xfrm>
          <a:prstGeom prst="ellipse">
            <a:avLst/>
          </a:prstGeom>
          <a:solidFill>
            <a:srgbClr val="B0EBE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637334" y="4392699"/>
            <a:ext cx="4354010" cy="435401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394941" y="3813322"/>
            <a:ext cx="3684360" cy="368436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9" name="标题 20"/>
          <p:cNvSpPr txBox="1"/>
          <p:nvPr/>
        </p:nvSpPr>
        <p:spPr>
          <a:xfrm>
            <a:off x="3956685" y="2556510"/>
            <a:ext cx="4464050" cy="964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谢谢观赏</a:t>
            </a:r>
            <a:r>
              <a:rPr lang="en-US" altLang="zh-CN" sz="66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~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3956536" y="3973626"/>
            <a:ext cx="382056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突突突团队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戴晨阳 林梦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任意多边形 138"/>
          <p:cNvSpPr/>
          <p:nvPr/>
        </p:nvSpPr>
        <p:spPr>
          <a:xfrm>
            <a:off x="6083958" y="-485628"/>
            <a:ext cx="7026285" cy="7513148"/>
          </a:xfrm>
          <a:custGeom>
            <a:avLst/>
            <a:gdLst/>
            <a:ahLst/>
            <a:cxnLst/>
            <a:rect l="l" t="t" r="r" b="b"/>
            <a:pathLst>
              <a:path w="816174" h="872728">
                <a:moveTo>
                  <a:pt x="0" y="0"/>
                </a:moveTo>
                <a:lnTo>
                  <a:pt x="206574" y="0"/>
                </a:lnTo>
                <a:lnTo>
                  <a:pt x="411956" y="345281"/>
                </a:lnTo>
                <a:lnTo>
                  <a:pt x="613172" y="0"/>
                </a:lnTo>
                <a:lnTo>
                  <a:pt x="816174" y="0"/>
                </a:lnTo>
                <a:lnTo>
                  <a:pt x="495300" y="506611"/>
                </a:lnTo>
                <a:lnTo>
                  <a:pt x="495300" y="872728"/>
                </a:lnTo>
                <a:lnTo>
                  <a:pt x="319683" y="872728"/>
                </a:lnTo>
                <a:lnTo>
                  <a:pt x="319683" y="50542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任意多边形 136"/>
          <p:cNvSpPr/>
          <p:nvPr/>
        </p:nvSpPr>
        <p:spPr>
          <a:xfrm>
            <a:off x="4970268" y="-430002"/>
            <a:ext cx="6837431" cy="7605213"/>
          </a:xfrm>
          <a:custGeom>
            <a:avLst/>
            <a:gdLst/>
            <a:ahLst/>
            <a:cxnLst/>
            <a:rect l="l" t="t" r="r" b="b"/>
            <a:pathLst>
              <a:path w="784622" h="872728">
                <a:moveTo>
                  <a:pt x="176212" y="147637"/>
                </a:moveTo>
                <a:lnTo>
                  <a:pt x="176212" y="369094"/>
                </a:lnTo>
                <a:lnTo>
                  <a:pt x="306586" y="369094"/>
                </a:lnTo>
                <a:cubicBezTo>
                  <a:pt x="391120" y="369094"/>
                  <a:pt x="443905" y="365522"/>
                  <a:pt x="464939" y="358378"/>
                </a:cubicBezTo>
                <a:cubicBezTo>
                  <a:pt x="485973" y="351234"/>
                  <a:pt x="502444" y="338931"/>
                  <a:pt x="514350" y="321469"/>
                </a:cubicBezTo>
                <a:cubicBezTo>
                  <a:pt x="526256" y="304006"/>
                  <a:pt x="532209" y="282178"/>
                  <a:pt x="532209" y="255984"/>
                </a:cubicBezTo>
                <a:cubicBezTo>
                  <a:pt x="532209" y="226616"/>
                  <a:pt x="524371" y="202902"/>
                  <a:pt x="508694" y="184844"/>
                </a:cubicBezTo>
                <a:cubicBezTo>
                  <a:pt x="493018" y="166787"/>
                  <a:pt x="470892" y="155377"/>
                  <a:pt x="442317" y="150614"/>
                </a:cubicBezTo>
                <a:cubicBezTo>
                  <a:pt x="428030" y="148630"/>
                  <a:pt x="385167" y="147637"/>
                  <a:pt x="313730" y="147637"/>
                </a:cubicBezTo>
                <a:close/>
                <a:moveTo>
                  <a:pt x="0" y="0"/>
                </a:moveTo>
                <a:lnTo>
                  <a:pt x="370880" y="0"/>
                </a:lnTo>
                <a:cubicBezTo>
                  <a:pt x="464145" y="0"/>
                  <a:pt x="531912" y="7838"/>
                  <a:pt x="574179" y="23515"/>
                </a:cubicBezTo>
                <a:cubicBezTo>
                  <a:pt x="616446" y="39191"/>
                  <a:pt x="650280" y="67072"/>
                  <a:pt x="675680" y="107156"/>
                </a:cubicBezTo>
                <a:cubicBezTo>
                  <a:pt x="701080" y="147241"/>
                  <a:pt x="713780" y="193080"/>
                  <a:pt x="713780" y="244673"/>
                </a:cubicBezTo>
                <a:cubicBezTo>
                  <a:pt x="713780" y="310158"/>
                  <a:pt x="694531" y="364232"/>
                  <a:pt x="656034" y="406896"/>
                </a:cubicBezTo>
                <a:cubicBezTo>
                  <a:pt x="617537" y="449560"/>
                  <a:pt x="559990" y="476448"/>
                  <a:pt x="483394" y="487561"/>
                </a:cubicBezTo>
                <a:cubicBezTo>
                  <a:pt x="521494" y="509786"/>
                  <a:pt x="552946" y="534194"/>
                  <a:pt x="577751" y="560784"/>
                </a:cubicBezTo>
                <a:cubicBezTo>
                  <a:pt x="602555" y="587375"/>
                  <a:pt x="635992" y="634603"/>
                  <a:pt x="678061" y="702469"/>
                </a:cubicBezTo>
                <a:lnTo>
                  <a:pt x="784622" y="872728"/>
                </a:lnTo>
                <a:lnTo>
                  <a:pt x="573881" y="872728"/>
                </a:lnTo>
                <a:lnTo>
                  <a:pt x="446484" y="682823"/>
                </a:lnTo>
                <a:cubicBezTo>
                  <a:pt x="401240" y="614958"/>
                  <a:pt x="370284" y="572194"/>
                  <a:pt x="353616" y="554534"/>
                </a:cubicBezTo>
                <a:cubicBezTo>
                  <a:pt x="336947" y="536873"/>
                  <a:pt x="319286" y="524768"/>
                  <a:pt x="300633" y="518219"/>
                </a:cubicBezTo>
                <a:cubicBezTo>
                  <a:pt x="281980" y="511671"/>
                  <a:pt x="252412" y="508397"/>
                  <a:pt x="211931" y="508397"/>
                </a:cubicBezTo>
                <a:lnTo>
                  <a:pt x="176212" y="508397"/>
                </a:lnTo>
                <a:lnTo>
                  <a:pt x="176212" y="872728"/>
                </a:lnTo>
                <a:lnTo>
                  <a:pt x="0" y="872728"/>
                </a:lnTo>
                <a:close/>
              </a:path>
            </a:pathLst>
          </a:custGeom>
          <a:solidFill>
            <a:srgbClr val="DE591F">
              <a:alpha val="7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35" name="任意多边形 134"/>
          <p:cNvSpPr/>
          <p:nvPr/>
        </p:nvSpPr>
        <p:spPr>
          <a:xfrm>
            <a:off x="2043411" y="-667154"/>
            <a:ext cx="7388355" cy="7876762"/>
          </a:xfrm>
          <a:custGeom>
            <a:avLst/>
            <a:gdLst/>
            <a:ahLst/>
            <a:cxnLst/>
            <a:rect l="l" t="t" r="r" b="b"/>
            <a:pathLst>
              <a:path w="846534" h="902494">
                <a:moveTo>
                  <a:pt x="423862" y="150614"/>
                </a:moveTo>
                <a:cubicBezTo>
                  <a:pt x="351234" y="150614"/>
                  <a:pt x="292695" y="175518"/>
                  <a:pt x="248245" y="225326"/>
                </a:cubicBezTo>
                <a:cubicBezTo>
                  <a:pt x="203795" y="275134"/>
                  <a:pt x="181570" y="350242"/>
                  <a:pt x="181570" y="450652"/>
                </a:cubicBezTo>
                <a:cubicBezTo>
                  <a:pt x="181570" y="549474"/>
                  <a:pt x="204390" y="624384"/>
                  <a:pt x="250031" y="675382"/>
                </a:cubicBezTo>
                <a:cubicBezTo>
                  <a:pt x="295672" y="726381"/>
                  <a:pt x="353615" y="751880"/>
                  <a:pt x="423862" y="751880"/>
                </a:cubicBezTo>
                <a:cubicBezTo>
                  <a:pt x="494109" y="751880"/>
                  <a:pt x="551755" y="726579"/>
                  <a:pt x="596801" y="675978"/>
                </a:cubicBezTo>
                <a:cubicBezTo>
                  <a:pt x="641846" y="625376"/>
                  <a:pt x="664369" y="549474"/>
                  <a:pt x="664369" y="448270"/>
                </a:cubicBezTo>
                <a:cubicBezTo>
                  <a:pt x="664369" y="348258"/>
                  <a:pt x="642441" y="273645"/>
                  <a:pt x="598586" y="224433"/>
                </a:cubicBezTo>
                <a:cubicBezTo>
                  <a:pt x="554732" y="175220"/>
                  <a:pt x="496490" y="150614"/>
                  <a:pt x="423862" y="150614"/>
                </a:cubicBezTo>
                <a:close/>
                <a:moveTo>
                  <a:pt x="422076" y="0"/>
                </a:moveTo>
                <a:cubicBezTo>
                  <a:pt x="550664" y="0"/>
                  <a:pt x="653554" y="39886"/>
                  <a:pt x="730746" y="119658"/>
                </a:cubicBezTo>
                <a:cubicBezTo>
                  <a:pt x="807938" y="199430"/>
                  <a:pt x="846534" y="310356"/>
                  <a:pt x="846534" y="452438"/>
                </a:cubicBezTo>
                <a:cubicBezTo>
                  <a:pt x="846534" y="593328"/>
                  <a:pt x="808236" y="703560"/>
                  <a:pt x="731639" y="783134"/>
                </a:cubicBezTo>
                <a:cubicBezTo>
                  <a:pt x="655042" y="862707"/>
                  <a:pt x="552648" y="902494"/>
                  <a:pt x="424458" y="902494"/>
                </a:cubicBezTo>
                <a:cubicBezTo>
                  <a:pt x="294680" y="902494"/>
                  <a:pt x="191492" y="862906"/>
                  <a:pt x="114895" y="783729"/>
                </a:cubicBezTo>
                <a:cubicBezTo>
                  <a:pt x="38298" y="704553"/>
                  <a:pt x="0" y="595511"/>
                  <a:pt x="0" y="456605"/>
                </a:cubicBezTo>
                <a:cubicBezTo>
                  <a:pt x="0" y="367705"/>
                  <a:pt x="13295" y="293092"/>
                  <a:pt x="39886" y="232767"/>
                </a:cubicBezTo>
                <a:cubicBezTo>
                  <a:pt x="59730" y="188317"/>
                  <a:pt x="86816" y="148431"/>
                  <a:pt x="121146" y="113110"/>
                </a:cubicBezTo>
                <a:cubicBezTo>
                  <a:pt x="155476" y="77788"/>
                  <a:pt x="193080" y="51594"/>
                  <a:pt x="233958" y="34528"/>
                </a:cubicBezTo>
                <a:cubicBezTo>
                  <a:pt x="288329" y="11510"/>
                  <a:pt x="351036" y="0"/>
                  <a:pt x="422076" y="0"/>
                </a:cubicBezTo>
                <a:close/>
              </a:path>
            </a:pathLst>
          </a:custGeom>
          <a:solidFill>
            <a:srgbClr val="44A5BD">
              <a:alpha val="8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5224780" y="2511425"/>
            <a:ext cx="7060565" cy="2129155"/>
          </a:xfrm>
        </p:spPr>
        <p:txBody>
          <a:bodyPr>
            <a:noAutofit/>
          </a:bodyPr>
          <a:lstStyle/>
          <a:p>
            <a:r>
              <a:rPr lang="en-US" altLang="zh-CN" sz="11800" b="1" dirty="0" err="1">
                <a:latin typeface="Arial" panose="020B0604020202020204" pitchFamily="34" charset="0"/>
                <a:cs typeface="Arial" panose="020B0604020202020204" pitchFamily="34" charset="0"/>
              </a:rPr>
              <a:t>东华树洞</a:t>
            </a:r>
            <a:endParaRPr lang="en-US" altLang="zh-CN" sz="1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任意多边形 132"/>
          <p:cNvSpPr/>
          <p:nvPr/>
        </p:nvSpPr>
        <p:spPr>
          <a:xfrm>
            <a:off x="483245" y="-299035"/>
            <a:ext cx="6005219" cy="7556782"/>
          </a:xfrm>
          <a:custGeom>
            <a:avLst/>
            <a:gdLst/>
            <a:ahLst/>
            <a:cxnLst/>
            <a:rect l="l" t="t" r="r" b="b"/>
            <a:pathLst>
              <a:path w="693539" h="872728">
                <a:moveTo>
                  <a:pt x="0" y="0"/>
                </a:moveTo>
                <a:lnTo>
                  <a:pt x="693539" y="0"/>
                </a:lnTo>
                <a:lnTo>
                  <a:pt x="693539" y="147637"/>
                </a:lnTo>
                <a:lnTo>
                  <a:pt x="435173" y="147637"/>
                </a:lnTo>
                <a:lnTo>
                  <a:pt x="435173" y="872728"/>
                </a:lnTo>
                <a:lnTo>
                  <a:pt x="258961" y="872728"/>
                </a:lnTo>
                <a:lnTo>
                  <a:pt x="258961" y="147637"/>
                </a:lnTo>
                <a:lnTo>
                  <a:pt x="0" y="147637"/>
                </a:lnTo>
                <a:close/>
              </a:path>
            </a:pathLst>
          </a:custGeom>
          <a:solidFill>
            <a:srgbClr val="B0EBE7">
              <a:alpha val="36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38" name="任意多边形 137"/>
          <p:cNvSpPr/>
          <p:nvPr/>
        </p:nvSpPr>
        <p:spPr>
          <a:xfrm>
            <a:off x="-1656656" y="-299035"/>
            <a:ext cx="6102435" cy="7766264"/>
          </a:xfrm>
          <a:custGeom>
            <a:avLst/>
            <a:gdLst/>
            <a:ahLst/>
            <a:cxnLst/>
            <a:rect l="l" t="t" r="r" b="b"/>
            <a:pathLst>
              <a:path w="709613" h="903089">
                <a:moveTo>
                  <a:pt x="350044" y="0"/>
                </a:moveTo>
                <a:cubicBezTo>
                  <a:pt x="459582" y="0"/>
                  <a:pt x="542032" y="24011"/>
                  <a:pt x="597396" y="72033"/>
                </a:cubicBezTo>
                <a:cubicBezTo>
                  <a:pt x="652760" y="120055"/>
                  <a:pt x="681832" y="184150"/>
                  <a:pt x="684610" y="264319"/>
                </a:cubicBezTo>
                <a:lnTo>
                  <a:pt x="508397" y="272058"/>
                </a:lnTo>
                <a:cubicBezTo>
                  <a:pt x="500857" y="227211"/>
                  <a:pt x="484684" y="194965"/>
                  <a:pt x="459879" y="175320"/>
                </a:cubicBezTo>
                <a:cubicBezTo>
                  <a:pt x="435074" y="155674"/>
                  <a:pt x="397867" y="145852"/>
                  <a:pt x="348258" y="145852"/>
                </a:cubicBezTo>
                <a:cubicBezTo>
                  <a:pt x="297061" y="145852"/>
                  <a:pt x="256977" y="156369"/>
                  <a:pt x="228005" y="177403"/>
                </a:cubicBezTo>
                <a:cubicBezTo>
                  <a:pt x="209352" y="190897"/>
                  <a:pt x="200025" y="208955"/>
                  <a:pt x="200025" y="231577"/>
                </a:cubicBezTo>
                <a:cubicBezTo>
                  <a:pt x="200025" y="252214"/>
                  <a:pt x="208757" y="269875"/>
                  <a:pt x="226219" y="284560"/>
                </a:cubicBezTo>
                <a:cubicBezTo>
                  <a:pt x="248444" y="303213"/>
                  <a:pt x="302419" y="322660"/>
                  <a:pt x="388144" y="342900"/>
                </a:cubicBezTo>
                <a:cubicBezTo>
                  <a:pt x="473869" y="363141"/>
                  <a:pt x="537270" y="384076"/>
                  <a:pt x="578346" y="405706"/>
                </a:cubicBezTo>
                <a:cubicBezTo>
                  <a:pt x="619423" y="427335"/>
                  <a:pt x="651570" y="456903"/>
                  <a:pt x="674787" y="494407"/>
                </a:cubicBezTo>
                <a:cubicBezTo>
                  <a:pt x="698004" y="531912"/>
                  <a:pt x="709613" y="578247"/>
                  <a:pt x="709613" y="633413"/>
                </a:cubicBezTo>
                <a:cubicBezTo>
                  <a:pt x="709613" y="683419"/>
                  <a:pt x="695722" y="730250"/>
                  <a:pt x="667941" y="773906"/>
                </a:cubicBezTo>
                <a:cubicBezTo>
                  <a:pt x="640160" y="817563"/>
                  <a:pt x="600869" y="850007"/>
                  <a:pt x="550069" y="871240"/>
                </a:cubicBezTo>
                <a:cubicBezTo>
                  <a:pt x="499269" y="892473"/>
                  <a:pt x="435967" y="903089"/>
                  <a:pt x="360164" y="903089"/>
                </a:cubicBezTo>
                <a:cubicBezTo>
                  <a:pt x="249833" y="903089"/>
                  <a:pt x="165100" y="877590"/>
                  <a:pt x="105966" y="826592"/>
                </a:cubicBezTo>
                <a:cubicBezTo>
                  <a:pt x="46832" y="775593"/>
                  <a:pt x="11510" y="701278"/>
                  <a:pt x="0" y="603647"/>
                </a:cubicBezTo>
                <a:lnTo>
                  <a:pt x="171450" y="586978"/>
                </a:lnTo>
                <a:cubicBezTo>
                  <a:pt x="181769" y="644525"/>
                  <a:pt x="202704" y="686792"/>
                  <a:pt x="234256" y="713780"/>
                </a:cubicBezTo>
                <a:cubicBezTo>
                  <a:pt x="265807" y="740767"/>
                  <a:pt x="308372" y="754261"/>
                  <a:pt x="361950" y="754261"/>
                </a:cubicBezTo>
                <a:cubicBezTo>
                  <a:pt x="418703" y="754261"/>
                  <a:pt x="461467" y="742256"/>
                  <a:pt x="490240" y="718245"/>
                </a:cubicBezTo>
                <a:cubicBezTo>
                  <a:pt x="519014" y="694234"/>
                  <a:pt x="533400" y="666155"/>
                  <a:pt x="533400" y="634008"/>
                </a:cubicBezTo>
                <a:cubicBezTo>
                  <a:pt x="533400" y="613370"/>
                  <a:pt x="527348" y="595809"/>
                  <a:pt x="515243" y="581323"/>
                </a:cubicBezTo>
                <a:cubicBezTo>
                  <a:pt x="503139" y="566837"/>
                  <a:pt x="482005" y="554236"/>
                  <a:pt x="451842" y="543520"/>
                </a:cubicBezTo>
                <a:cubicBezTo>
                  <a:pt x="431205" y="536377"/>
                  <a:pt x="384175" y="523677"/>
                  <a:pt x="310753" y="505420"/>
                </a:cubicBezTo>
                <a:cubicBezTo>
                  <a:pt x="216297" y="482005"/>
                  <a:pt x="150019" y="453231"/>
                  <a:pt x="111919" y="419100"/>
                </a:cubicBezTo>
                <a:cubicBezTo>
                  <a:pt x="58341" y="371078"/>
                  <a:pt x="31552" y="312539"/>
                  <a:pt x="31552" y="243483"/>
                </a:cubicBezTo>
                <a:cubicBezTo>
                  <a:pt x="31552" y="199033"/>
                  <a:pt x="44153" y="157460"/>
                  <a:pt x="69354" y="118765"/>
                </a:cubicBezTo>
                <a:cubicBezTo>
                  <a:pt x="94556" y="80070"/>
                  <a:pt x="130870" y="50602"/>
                  <a:pt x="178296" y="30361"/>
                </a:cubicBezTo>
                <a:cubicBezTo>
                  <a:pt x="225723" y="10120"/>
                  <a:pt x="282972" y="0"/>
                  <a:pt x="350044" y="0"/>
                </a:cubicBezTo>
                <a:close/>
              </a:path>
            </a:pathLst>
          </a:custGeom>
          <a:solidFill>
            <a:srgbClr val="FFAB7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标题 41"/>
          <p:cNvSpPr txBox="1"/>
          <p:nvPr/>
        </p:nvSpPr>
        <p:spPr>
          <a:xfrm>
            <a:off x="6083882" y="1974724"/>
            <a:ext cx="5114415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DE591F"/>
                </a:solidFill>
              </a:rPr>
              <a:t>01 </a:t>
            </a:r>
            <a:r>
              <a:rPr lang="zh-CN" altLang="en-US" sz="4000" b="1" dirty="0">
                <a:solidFill>
                  <a:srgbClr val="DE591F"/>
                </a:solidFill>
              </a:rPr>
              <a:t>产品名称</a:t>
            </a:r>
            <a:endParaRPr lang="zh-CN" altLang="en-US" sz="4000" dirty="0">
              <a:solidFill>
                <a:srgbClr val="59473E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8933868" y="-1180772"/>
            <a:ext cx="3684360" cy="368436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09109" y="-1034485"/>
            <a:ext cx="3684360" cy="368436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80916" y="155253"/>
            <a:ext cx="5865823" cy="586582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675700" y="-378380"/>
            <a:ext cx="1766489" cy="1766489"/>
          </a:xfrm>
          <a:prstGeom prst="ellipse">
            <a:avLst/>
          </a:prstGeom>
          <a:solidFill>
            <a:srgbClr val="B0EBE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363616" y="887350"/>
            <a:ext cx="1616238" cy="1616238"/>
          </a:xfrm>
          <a:prstGeom prst="ellipse">
            <a:avLst/>
          </a:prstGeom>
          <a:solidFill>
            <a:srgbClr val="B0EBE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637334" y="4392699"/>
            <a:ext cx="4354010" cy="435401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394941" y="3813322"/>
            <a:ext cx="3684360" cy="368436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161624" y="770080"/>
            <a:ext cx="4814377" cy="4636170"/>
            <a:chOff x="885289" y="914398"/>
            <a:chExt cx="4814377" cy="4636170"/>
          </a:xfrm>
        </p:grpSpPr>
        <p:sp>
          <p:nvSpPr>
            <p:cNvPr id="77" name="任意多边形 76"/>
            <p:cNvSpPr/>
            <p:nvPr/>
          </p:nvSpPr>
          <p:spPr>
            <a:xfrm>
              <a:off x="885289" y="914398"/>
              <a:ext cx="4814377" cy="4636170"/>
            </a:xfrm>
            <a:custGeom>
              <a:avLst/>
              <a:gdLst>
                <a:gd name="connsiteX0" fmla="*/ 2318085 w 4814377"/>
                <a:gd name="connsiteY0" fmla="*/ 0 h 4636170"/>
                <a:gd name="connsiteX1" fmla="*/ 4636170 w 4814377"/>
                <a:gd name="connsiteY1" fmla="*/ 2318085 h 4636170"/>
                <a:gd name="connsiteX2" fmla="*/ 4454004 w 4814377"/>
                <a:gd name="connsiteY2" fmla="*/ 3220388 h 4636170"/>
                <a:gd name="connsiteX3" fmla="*/ 4364128 w 4814377"/>
                <a:gd name="connsiteY3" fmla="*/ 3406958 h 4636170"/>
                <a:gd name="connsiteX4" fmla="*/ 4814377 w 4814377"/>
                <a:gd name="connsiteY4" fmla="*/ 4480609 h 4636170"/>
                <a:gd name="connsiteX5" fmla="*/ 3753203 w 4814377"/>
                <a:gd name="connsiteY5" fmla="*/ 4136295 h 4636170"/>
                <a:gd name="connsiteX6" fmla="*/ 3614149 w 4814377"/>
                <a:gd name="connsiteY6" fmla="*/ 4240278 h 4636170"/>
                <a:gd name="connsiteX7" fmla="*/ 2318085 w 4814377"/>
                <a:gd name="connsiteY7" fmla="*/ 4636170 h 4636170"/>
                <a:gd name="connsiteX8" fmla="*/ 0 w 4814377"/>
                <a:gd name="connsiteY8" fmla="*/ 2318085 h 4636170"/>
                <a:gd name="connsiteX9" fmla="*/ 2318085 w 4814377"/>
                <a:gd name="connsiteY9" fmla="*/ 0 h 463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377" h="4636170">
                  <a:moveTo>
                    <a:pt x="2318085" y="0"/>
                  </a:moveTo>
                  <a:cubicBezTo>
                    <a:pt x="3598328" y="0"/>
                    <a:pt x="4636170" y="1037842"/>
                    <a:pt x="4636170" y="2318085"/>
                  </a:cubicBezTo>
                  <a:cubicBezTo>
                    <a:pt x="4636170" y="2638146"/>
                    <a:pt x="4571305" y="2943057"/>
                    <a:pt x="4454004" y="3220388"/>
                  </a:cubicBezTo>
                  <a:lnTo>
                    <a:pt x="4364128" y="3406958"/>
                  </a:lnTo>
                  <a:lnTo>
                    <a:pt x="4814377" y="4480609"/>
                  </a:lnTo>
                  <a:lnTo>
                    <a:pt x="3753203" y="4136295"/>
                  </a:lnTo>
                  <a:lnTo>
                    <a:pt x="3614149" y="4240278"/>
                  </a:lnTo>
                  <a:cubicBezTo>
                    <a:pt x="3244180" y="4490224"/>
                    <a:pt x="2798176" y="4636170"/>
                    <a:pt x="2318085" y="4636170"/>
                  </a:cubicBezTo>
                  <a:cubicBezTo>
                    <a:pt x="1037842" y="4636170"/>
                    <a:pt x="0" y="3598328"/>
                    <a:pt x="0" y="2318085"/>
                  </a:cubicBezTo>
                  <a:cubicBezTo>
                    <a:pt x="0" y="1037842"/>
                    <a:pt x="1037842" y="0"/>
                    <a:pt x="2318085" y="0"/>
                  </a:cubicBezTo>
                  <a:close/>
                </a:path>
              </a:pathLst>
            </a:custGeom>
            <a:solidFill>
              <a:srgbClr val="44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1489055" y="1519988"/>
              <a:ext cx="3424988" cy="3424988"/>
            </a:xfrm>
            <a:prstGeom prst="ellipse">
              <a:avLst/>
            </a:prstGeom>
            <a:solidFill>
              <a:srgbClr val="B0E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TextBox 32"/>
          <p:cNvSpPr txBox="1"/>
          <p:nvPr/>
        </p:nvSpPr>
        <p:spPr>
          <a:xfrm>
            <a:off x="6477000" y="334645"/>
            <a:ext cx="4712335" cy="51090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200" dirty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树洞可以隐藏一些东西，也比喻隐藏、秘密。现代树洞一词也多了一层更深的含义。即指袒露心声的地方。</a:t>
            </a:r>
            <a:endParaRPr lang="en-US" altLang="zh-CN" sz="2200" dirty="0">
              <a:solidFill>
                <a:srgbClr val="5947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200" i="1" dirty="0">
              <a:solidFill>
                <a:srgbClr val="5947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i="1" dirty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说法最早源于童话故事《皇帝长了驴耳朵》，说一个国王长了一对驴耳朵，每个给他理发的人时候都会忍不住告诉别人，从而被砍头。有一个理发匠把这个秘密藏得好辛苦，终于在快憋不住时。就在山上对着一个大树洞说出了这个秘密。结果从此这树上的叶子只要放在嘴边一吹，就会发出“国王有驴耳朵”的声音。</a:t>
            </a:r>
          </a:p>
          <a:p>
            <a:r>
              <a:rPr lang="zh-CN" altLang="en-US" sz="2200" dirty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r>
              <a:rPr lang="zh-CN" altLang="en-US" sz="2200" dirty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秘密烦心的事情需要倾诉，这些都是人内心灰暗的角落。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让每个人都可以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自由呼吸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是树洞的理念。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r>
              <a:rPr lang="zh-CN" altLang="en-US" sz="2200" dirty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心理医生认为，</a:t>
            </a:r>
            <a:r>
              <a:rPr lang="zh-CN" altLang="en-US" sz="2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倾诉有利于身心健康</a:t>
            </a:r>
            <a:r>
              <a:rPr lang="zh-CN" altLang="en-US" sz="2200" dirty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，这就是</a:t>
            </a:r>
            <a:r>
              <a:rPr lang="zh-CN" altLang="en-US" sz="2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树洞</a:t>
            </a:r>
            <a:r>
              <a:rPr lang="zh-CN" altLang="en-US" sz="2200" dirty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的由来。</a:t>
            </a:r>
          </a:p>
        </p:txBody>
      </p:sp>
      <p:sp>
        <p:nvSpPr>
          <p:cNvPr id="67" name="Freeform 8"/>
          <p:cNvSpPr>
            <a:spLocks noEditPoints="1"/>
          </p:cNvSpPr>
          <p:nvPr/>
        </p:nvSpPr>
        <p:spPr bwMode="auto">
          <a:xfrm>
            <a:off x="2767873" y="2032670"/>
            <a:ext cx="1358851" cy="1936364"/>
          </a:xfrm>
          <a:custGeom>
            <a:avLst/>
            <a:gdLst>
              <a:gd name="T0" fmla="*/ 26 w 54"/>
              <a:gd name="T1" fmla="*/ 59 h 74"/>
              <a:gd name="T2" fmla="*/ 37 w 54"/>
              <a:gd name="T3" fmla="*/ 56 h 74"/>
              <a:gd name="T4" fmla="*/ 26 w 54"/>
              <a:gd name="T5" fmla="*/ 55 h 74"/>
              <a:gd name="T6" fmla="*/ 16 w 54"/>
              <a:gd name="T7" fmla="*/ 53 h 74"/>
              <a:gd name="T8" fmla="*/ 35 w 54"/>
              <a:gd name="T9" fmla="*/ 52 h 74"/>
              <a:gd name="T10" fmla="*/ 37 w 54"/>
              <a:gd name="T11" fmla="*/ 50 h 74"/>
              <a:gd name="T12" fmla="*/ 11 w 54"/>
              <a:gd name="T13" fmla="*/ 48 h 74"/>
              <a:gd name="T14" fmla="*/ 12 w 54"/>
              <a:gd name="T15" fmla="*/ 51 h 74"/>
              <a:gd name="T16" fmla="*/ 12 w 54"/>
              <a:gd name="T17" fmla="*/ 53 h 74"/>
              <a:gd name="T18" fmla="*/ 12 w 54"/>
              <a:gd name="T19" fmla="*/ 58 h 74"/>
              <a:gd name="T20" fmla="*/ 12 w 54"/>
              <a:gd name="T21" fmla="*/ 60 h 74"/>
              <a:gd name="T22" fmla="*/ 12 w 54"/>
              <a:gd name="T23" fmla="*/ 65 h 74"/>
              <a:gd name="T24" fmla="*/ 35 w 54"/>
              <a:gd name="T25" fmla="*/ 65 h 74"/>
              <a:gd name="T26" fmla="*/ 36 w 54"/>
              <a:gd name="T27" fmla="*/ 61 h 74"/>
              <a:gd name="T28" fmla="*/ 16 w 54"/>
              <a:gd name="T29" fmla="*/ 61 h 74"/>
              <a:gd name="T30" fmla="*/ 16 w 54"/>
              <a:gd name="T31" fmla="*/ 32 h 74"/>
              <a:gd name="T32" fmla="*/ 18 w 54"/>
              <a:gd name="T33" fmla="*/ 25 h 74"/>
              <a:gd name="T34" fmla="*/ 17 w 54"/>
              <a:gd name="T35" fmla="*/ 23 h 74"/>
              <a:gd name="T36" fmla="*/ 6 w 54"/>
              <a:gd name="T37" fmla="*/ 18 h 74"/>
              <a:gd name="T38" fmla="*/ 16 w 54"/>
              <a:gd name="T39" fmla="*/ 32 h 74"/>
              <a:gd name="T40" fmla="*/ 21 w 54"/>
              <a:gd name="T41" fmla="*/ 33 h 74"/>
              <a:gd name="T42" fmla="*/ 19 w 54"/>
              <a:gd name="T43" fmla="*/ 37 h 74"/>
              <a:gd name="T44" fmla="*/ 6 w 54"/>
              <a:gd name="T45" fmla="*/ 29 h 74"/>
              <a:gd name="T46" fmla="*/ 0 w 54"/>
              <a:gd name="T47" fmla="*/ 14 h 74"/>
              <a:gd name="T48" fmla="*/ 18 w 54"/>
              <a:gd name="T49" fmla="*/ 17 h 74"/>
              <a:gd name="T50" fmla="*/ 20 w 54"/>
              <a:gd name="T51" fmla="*/ 12 h 74"/>
              <a:gd name="T52" fmla="*/ 50 w 54"/>
              <a:gd name="T53" fmla="*/ 1 h 74"/>
              <a:gd name="T54" fmla="*/ 53 w 54"/>
              <a:gd name="T55" fmla="*/ 4 h 74"/>
              <a:gd name="T56" fmla="*/ 29 w 54"/>
              <a:gd name="T57" fmla="*/ 37 h 74"/>
              <a:gd name="T58" fmla="*/ 40 w 54"/>
              <a:gd name="T59" fmla="*/ 41 h 74"/>
              <a:gd name="T60" fmla="*/ 38 w 54"/>
              <a:gd name="T61" fmla="*/ 47 h 74"/>
              <a:gd name="T62" fmla="*/ 40 w 54"/>
              <a:gd name="T63" fmla="*/ 50 h 74"/>
              <a:gd name="T64" fmla="*/ 38 w 54"/>
              <a:gd name="T65" fmla="*/ 53 h 74"/>
              <a:gd name="T66" fmla="*/ 41 w 54"/>
              <a:gd name="T67" fmla="*/ 56 h 74"/>
              <a:gd name="T68" fmla="*/ 38 w 54"/>
              <a:gd name="T69" fmla="*/ 59 h 74"/>
              <a:gd name="T70" fmla="*/ 40 w 54"/>
              <a:gd name="T71" fmla="*/ 62 h 74"/>
              <a:gd name="T72" fmla="*/ 38 w 54"/>
              <a:gd name="T73" fmla="*/ 66 h 74"/>
              <a:gd name="T74" fmla="*/ 37 w 54"/>
              <a:gd name="T75" fmla="*/ 67 h 74"/>
              <a:gd name="T76" fmla="*/ 23 w 54"/>
              <a:gd name="T77" fmla="*/ 74 h 74"/>
              <a:gd name="T78" fmla="*/ 10 w 54"/>
              <a:gd name="T79" fmla="*/ 67 h 74"/>
              <a:gd name="T80" fmla="*/ 9 w 54"/>
              <a:gd name="T81" fmla="*/ 67 h 74"/>
              <a:gd name="T82" fmla="*/ 6 w 54"/>
              <a:gd name="T83" fmla="*/ 62 h 74"/>
              <a:gd name="T84" fmla="*/ 9 w 54"/>
              <a:gd name="T85" fmla="*/ 59 h 74"/>
              <a:gd name="T86" fmla="*/ 6 w 54"/>
              <a:gd name="T87" fmla="*/ 54 h 74"/>
              <a:gd name="T88" fmla="*/ 9 w 54"/>
              <a:gd name="T89" fmla="*/ 52 h 74"/>
              <a:gd name="T90" fmla="*/ 6 w 54"/>
              <a:gd name="T91" fmla="*/ 48 h 74"/>
              <a:gd name="T92" fmla="*/ 9 w 54"/>
              <a:gd name="T93" fmla="*/ 46 h 74"/>
              <a:gd name="T94" fmla="*/ 8 w 54"/>
              <a:gd name="T95" fmla="*/ 41 h 74"/>
              <a:gd name="T96" fmla="*/ 24 w 54"/>
              <a:gd name="T97" fmla="*/ 37 h 74"/>
              <a:gd name="T98" fmla="*/ 24 w 54"/>
              <a:gd name="T99" fmla="*/ 20 h 74"/>
              <a:gd name="T100" fmla="*/ 44 w 54"/>
              <a:gd name="T101" fmla="*/ 7 h 74"/>
              <a:gd name="T102" fmla="*/ 25 w 54"/>
              <a:gd name="T103" fmla="*/ 15 h 74"/>
              <a:gd name="T104" fmla="*/ 30 w 54"/>
              <a:gd name="T105" fmla="*/ 30 h 74"/>
              <a:gd name="T106" fmla="*/ 46 w 54"/>
              <a:gd name="T107" fmla="*/ 7 h 74"/>
              <a:gd name="T108" fmla="*/ 44 w 54"/>
              <a:gd name="T109" fmla="*/ 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4" h="74">
                <a:moveTo>
                  <a:pt x="16" y="59"/>
                </a:moveTo>
                <a:cubicBezTo>
                  <a:pt x="20" y="59"/>
                  <a:pt x="23" y="59"/>
                  <a:pt x="26" y="59"/>
                </a:cubicBezTo>
                <a:cubicBezTo>
                  <a:pt x="29" y="59"/>
                  <a:pt x="32" y="59"/>
                  <a:pt x="36" y="58"/>
                </a:cubicBezTo>
                <a:cubicBezTo>
                  <a:pt x="37" y="56"/>
                  <a:pt x="37" y="56"/>
                  <a:pt x="37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3" y="55"/>
                  <a:pt x="29" y="55"/>
                  <a:pt x="26" y="55"/>
                </a:cubicBezTo>
                <a:cubicBezTo>
                  <a:pt x="23" y="55"/>
                  <a:pt x="19" y="55"/>
                  <a:pt x="16" y="55"/>
                </a:cubicBezTo>
                <a:cubicBezTo>
                  <a:pt x="16" y="53"/>
                  <a:pt x="16" y="53"/>
                  <a:pt x="16" y="53"/>
                </a:cubicBezTo>
                <a:cubicBezTo>
                  <a:pt x="20" y="53"/>
                  <a:pt x="23" y="53"/>
                  <a:pt x="26" y="53"/>
                </a:cubicBezTo>
                <a:cubicBezTo>
                  <a:pt x="29" y="53"/>
                  <a:pt x="32" y="53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7" y="50"/>
                  <a:pt x="37" y="50"/>
                  <a:pt x="37" y="50"/>
                </a:cubicBezTo>
                <a:cubicBezTo>
                  <a:pt x="36" y="48"/>
                  <a:pt x="36" y="48"/>
                  <a:pt x="36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0" y="49"/>
                  <a:pt x="10" y="49"/>
                  <a:pt x="10" y="49"/>
                </a:cubicBezTo>
                <a:cubicBezTo>
                  <a:pt x="12" y="51"/>
                  <a:pt x="12" y="51"/>
                  <a:pt x="12" y="51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0" y="55"/>
                  <a:pt x="10" y="55"/>
                  <a:pt x="10" y="55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2"/>
                  <a:pt x="10" y="62"/>
                  <a:pt x="10" y="62"/>
                </a:cubicBezTo>
                <a:cubicBezTo>
                  <a:pt x="12" y="65"/>
                  <a:pt x="12" y="65"/>
                  <a:pt x="12" y="65"/>
                </a:cubicBezTo>
                <a:cubicBezTo>
                  <a:pt x="15" y="66"/>
                  <a:pt x="19" y="67"/>
                  <a:pt x="23" y="67"/>
                </a:cubicBezTo>
                <a:cubicBezTo>
                  <a:pt x="27" y="67"/>
                  <a:pt x="31" y="66"/>
                  <a:pt x="35" y="65"/>
                </a:cubicBezTo>
                <a:cubicBezTo>
                  <a:pt x="37" y="62"/>
                  <a:pt x="37" y="62"/>
                  <a:pt x="37" y="62"/>
                </a:cubicBezTo>
                <a:cubicBezTo>
                  <a:pt x="36" y="61"/>
                  <a:pt x="36" y="61"/>
                  <a:pt x="36" y="61"/>
                </a:cubicBezTo>
                <a:cubicBezTo>
                  <a:pt x="32" y="61"/>
                  <a:pt x="29" y="61"/>
                  <a:pt x="26" y="61"/>
                </a:cubicBezTo>
                <a:cubicBezTo>
                  <a:pt x="23" y="61"/>
                  <a:pt x="19" y="61"/>
                  <a:pt x="16" y="61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6" y="32"/>
                </a:moveTo>
                <a:cubicBezTo>
                  <a:pt x="18" y="29"/>
                  <a:pt x="18" y="27"/>
                  <a:pt x="18" y="26"/>
                </a:cubicBezTo>
                <a:cubicBezTo>
                  <a:pt x="18" y="26"/>
                  <a:pt x="18" y="25"/>
                  <a:pt x="18" y="25"/>
                </a:cubicBezTo>
                <a:cubicBezTo>
                  <a:pt x="18" y="25"/>
                  <a:pt x="18" y="25"/>
                  <a:pt x="18" y="24"/>
                </a:cubicBezTo>
                <a:cubicBezTo>
                  <a:pt x="18" y="24"/>
                  <a:pt x="18" y="24"/>
                  <a:pt x="17" y="23"/>
                </a:cubicBezTo>
                <a:cubicBezTo>
                  <a:pt x="17" y="22"/>
                  <a:pt x="16" y="22"/>
                  <a:pt x="15" y="21"/>
                </a:cubicBezTo>
                <a:cubicBezTo>
                  <a:pt x="13" y="19"/>
                  <a:pt x="10" y="18"/>
                  <a:pt x="6" y="18"/>
                </a:cubicBezTo>
                <a:cubicBezTo>
                  <a:pt x="7" y="21"/>
                  <a:pt x="8" y="24"/>
                  <a:pt x="10" y="27"/>
                </a:cubicBezTo>
                <a:cubicBezTo>
                  <a:pt x="11" y="29"/>
                  <a:pt x="13" y="31"/>
                  <a:pt x="16" y="32"/>
                </a:cubicBezTo>
                <a:close/>
                <a:moveTo>
                  <a:pt x="23" y="36"/>
                </a:moveTo>
                <a:cubicBezTo>
                  <a:pt x="23" y="35"/>
                  <a:pt x="22" y="34"/>
                  <a:pt x="21" y="33"/>
                </a:cubicBezTo>
                <a:cubicBezTo>
                  <a:pt x="21" y="34"/>
                  <a:pt x="20" y="35"/>
                  <a:pt x="19" y="36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2" y="36"/>
                  <a:pt x="8" y="33"/>
                  <a:pt x="6" y="29"/>
                </a:cubicBezTo>
                <a:cubicBezTo>
                  <a:pt x="3" y="25"/>
                  <a:pt x="2" y="20"/>
                  <a:pt x="1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3" y="13"/>
                  <a:pt x="3" y="13"/>
                  <a:pt x="3" y="13"/>
                </a:cubicBezTo>
                <a:cubicBezTo>
                  <a:pt x="8" y="13"/>
                  <a:pt x="14" y="14"/>
                  <a:pt x="1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5"/>
                  <a:pt x="19" y="14"/>
                  <a:pt x="20" y="12"/>
                </a:cubicBezTo>
                <a:cubicBezTo>
                  <a:pt x="22" y="10"/>
                  <a:pt x="23" y="8"/>
                  <a:pt x="26" y="6"/>
                </a:cubicBezTo>
                <a:cubicBezTo>
                  <a:pt x="32" y="2"/>
                  <a:pt x="41" y="0"/>
                  <a:pt x="50" y="1"/>
                </a:cubicBezTo>
                <a:cubicBezTo>
                  <a:pt x="54" y="1"/>
                  <a:pt x="54" y="1"/>
                  <a:pt x="54" y="1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11"/>
                  <a:pt x="49" y="19"/>
                  <a:pt x="45" y="25"/>
                </a:cubicBezTo>
                <a:cubicBezTo>
                  <a:pt x="41" y="31"/>
                  <a:pt x="36" y="36"/>
                  <a:pt x="29" y="37"/>
                </a:cubicBezTo>
                <a:cubicBezTo>
                  <a:pt x="29" y="39"/>
                  <a:pt x="29" y="40"/>
                  <a:pt x="29" y="41"/>
                </a:cubicBezTo>
                <a:cubicBezTo>
                  <a:pt x="40" y="41"/>
                  <a:pt x="40" y="41"/>
                  <a:pt x="40" y="41"/>
                </a:cubicBezTo>
                <a:cubicBezTo>
                  <a:pt x="39" y="42"/>
                  <a:pt x="39" y="43"/>
                  <a:pt x="39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1"/>
                  <a:pt x="40" y="51"/>
                  <a:pt x="40" y="51"/>
                </a:cubicBezTo>
                <a:cubicBezTo>
                  <a:pt x="38" y="53"/>
                  <a:pt x="38" y="53"/>
                  <a:pt x="38" y="53"/>
                </a:cubicBezTo>
                <a:cubicBezTo>
                  <a:pt x="40" y="55"/>
                  <a:pt x="40" y="55"/>
                  <a:pt x="40" y="55"/>
                </a:cubicBezTo>
                <a:cubicBezTo>
                  <a:pt x="41" y="56"/>
                  <a:pt x="41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8" y="59"/>
                  <a:pt x="38" y="59"/>
                  <a:pt x="38" y="59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38" y="66"/>
                  <a:pt x="38" y="66"/>
                  <a:pt x="38" y="66"/>
                </a:cubicBezTo>
                <a:cubicBezTo>
                  <a:pt x="38" y="67"/>
                  <a:pt x="38" y="67"/>
                  <a:pt x="38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5" y="68"/>
                  <a:pt x="33" y="69"/>
                  <a:pt x="31" y="69"/>
                </a:cubicBezTo>
                <a:cubicBezTo>
                  <a:pt x="29" y="72"/>
                  <a:pt x="27" y="74"/>
                  <a:pt x="23" y="74"/>
                </a:cubicBezTo>
                <a:cubicBezTo>
                  <a:pt x="20" y="74"/>
                  <a:pt x="17" y="72"/>
                  <a:pt x="16" y="69"/>
                </a:cubicBezTo>
                <a:cubicBezTo>
                  <a:pt x="14" y="69"/>
                  <a:pt x="12" y="68"/>
                  <a:pt x="10" y="67"/>
                </a:cubicBezTo>
                <a:cubicBezTo>
                  <a:pt x="10" y="67"/>
                  <a:pt x="10" y="67"/>
                  <a:pt x="10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7" y="63"/>
                  <a:pt x="7" y="63"/>
                  <a:pt x="7" y="63"/>
                </a:cubicBezTo>
                <a:cubicBezTo>
                  <a:pt x="6" y="62"/>
                  <a:pt x="6" y="62"/>
                  <a:pt x="6" y="62"/>
                </a:cubicBezTo>
                <a:cubicBezTo>
                  <a:pt x="7" y="61"/>
                  <a:pt x="7" y="61"/>
                  <a:pt x="7" y="61"/>
                </a:cubicBezTo>
                <a:cubicBezTo>
                  <a:pt x="9" y="59"/>
                  <a:pt x="9" y="59"/>
                  <a:pt x="9" y="59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4"/>
                  <a:pt x="6" y="54"/>
                  <a:pt x="6" y="54"/>
                </a:cubicBezTo>
                <a:cubicBezTo>
                  <a:pt x="7" y="53"/>
                  <a:pt x="7" y="53"/>
                  <a:pt x="7" y="53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9"/>
                  <a:pt x="7" y="49"/>
                </a:cubicBezTo>
                <a:cubicBezTo>
                  <a:pt x="6" y="48"/>
                  <a:pt x="6" y="48"/>
                  <a:pt x="6" y="48"/>
                </a:cubicBezTo>
                <a:cubicBezTo>
                  <a:pt x="7" y="47"/>
                  <a:pt x="7" y="47"/>
                  <a:pt x="7" y="47"/>
                </a:cubicBezTo>
                <a:cubicBezTo>
                  <a:pt x="9" y="46"/>
                  <a:pt x="9" y="46"/>
                  <a:pt x="9" y="46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0"/>
                  <a:pt x="24" y="39"/>
                  <a:pt x="24" y="37"/>
                </a:cubicBezTo>
                <a:cubicBezTo>
                  <a:pt x="23" y="36"/>
                  <a:pt x="23" y="36"/>
                  <a:pt x="23" y="36"/>
                </a:cubicBezTo>
                <a:close/>
                <a:moveTo>
                  <a:pt x="24" y="20"/>
                </a:moveTo>
                <a:cubicBezTo>
                  <a:pt x="24" y="23"/>
                  <a:pt x="24" y="25"/>
                  <a:pt x="26" y="28"/>
                </a:cubicBezTo>
                <a:cubicBezTo>
                  <a:pt x="29" y="19"/>
                  <a:pt x="34" y="12"/>
                  <a:pt x="44" y="7"/>
                </a:cubicBezTo>
                <a:cubicBezTo>
                  <a:pt x="38" y="7"/>
                  <a:pt x="33" y="9"/>
                  <a:pt x="29" y="12"/>
                </a:cubicBezTo>
                <a:cubicBezTo>
                  <a:pt x="28" y="13"/>
                  <a:pt x="26" y="14"/>
                  <a:pt x="25" y="15"/>
                </a:cubicBezTo>
                <a:cubicBezTo>
                  <a:pt x="25" y="17"/>
                  <a:pt x="24" y="18"/>
                  <a:pt x="24" y="20"/>
                </a:cubicBezTo>
                <a:close/>
                <a:moveTo>
                  <a:pt x="30" y="30"/>
                </a:moveTo>
                <a:cubicBezTo>
                  <a:pt x="34" y="29"/>
                  <a:pt x="37" y="26"/>
                  <a:pt x="40" y="22"/>
                </a:cubicBezTo>
                <a:cubicBezTo>
                  <a:pt x="43" y="17"/>
                  <a:pt x="45" y="12"/>
                  <a:pt x="46" y="7"/>
                </a:cubicBezTo>
                <a:cubicBezTo>
                  <a:pt x="45" y="7"/>
                  <a:pt x="45" y="7"/>
                  <a:pt x="44" y="7"/>
                </a:cubicBezTo>
                <a:cubicBezTo>
                  <a:pt x="44" y="8"/>
                  <a:pt x="44" y="8"/>
                  <a:pt x="44" y="8"/>
                </a:cubicBezTo>
                <a:cubicBezTo>
                  <a:pt x="37" y="12"/>
                  <a:pt x="32" y="21"/>
                  <a:pt x="30" y="30"/>
                </a:cubicBezTo>
                <a:close/>
              </a:path>
            </a:pathLst>
          </a:custGeom>
          <a:solidFill>
            <a:srgbClr val="44A5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标题 41"/>
          <p:cNvSpPr txBox="1"/>
          <p:nvPr/>
        </p:nvSpPr>
        <p:spPr>
          <a:xfrm>
            <a:off x="890217" y="196724"/>
            <a:ext cx="5114415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DE591F"/>
                </a:solidFill>
              </a:rPr>
              <a:t>02 </a:t>
            </a:r>
            <a:r>
              <a:rPr lang="zh-CN" altLang="en-US" sz="4000" b="1" dirty="0">
                <a:solidFill>
                  <a:srgbClr val="DE591F"/>
                </a:solidFill>
              </a:rPr>
              <a:t>产品概述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371080" y="0"/>
            <a:ext cx="427990" cy="4781550"/>
          </a:xfrm>
          <a:custGeom>
            <a:avLst/>
            <a:gdLst>
              <a:gd name="connsiteX0" fmla="*/ 0 w 224852"/>
              <a:gd name="connsiteY0" fmla="*/ 0 h 4781862"/>
              <a:gd name="connsiteX1" fmla="*/ 224852 w 224852"/>
              <a:gd name="connsiteY1" fmla="*/ 0 h 4781862"/>
              <a:gd name="connsiteX2" fmla="*/ 224852 w 224852"/>
              <a:gd name="connsiteY2" fmla="*/ 4781862 h 4781862"/>
              <a:gd name="connsiteX3" fmla="*/ 0 w 224852"/>
              <a:gd name="connsiteY3" fmla="*/ 4781862 h 4781862"/>
              <a:gd name="connsiteX4" fmla="*/ 0 w 224852"/>
              <a:gd name="connsiteY4" fmla="*/ 0 h 4781862"/>
              <a:gd name="connsiteX0-1" fmla="*/ 0 w 224852"/>
              <a:gd name="connsiteY0-2" fmla="*/ 0 h 4781862"/>
              <a:gd name="connsiteX1-3" fmla="*/ 224852 w 224852"/>
              <a:gd name="connsiteY1-4" fmla="*/ 0 h 4781862"/>
              <a:gd name="connsiteX2-5" fmla="*/ 224852 w 224852"/>
              <a:gd name="connsiteY2-6" fmla="*/ 4781862 h 4781862"/>
              <a:gd name="connsiteX3-7" fmla="*/ 0 w 224852"/>
              <a:gd name="connsiteY3-8" fmla="*/ 4506441 h 4781862"/>
              <a:gd name="connsiteX4-9" fmla="*/ 0 w 224852"/>
              <a:gd name="connsiteY4-10" fmla="*/ 0 h 4781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4852" h="4781862">
                <a:moveTo>
                  <a:pt x="0" y="0"/>
                </a:moveTo>
                <a:lnTo>
                  <a:pt x="224852" y="0"/>
                </a:lnTo>
                <a:lnTo>
                  <a:pt x="224852" y="4781862"/>
                </a:lnTo>
                <a:lnTo>
                  <a:pt x="0" y="4506441"/>
                </a:lnTo>
                <a:lnTo>
                  <a:pt x="0" y="0"/>
                </a:lnTo>
                <a:close/>
              </a:path>
            </a:pathLst>
          </a:custGeom>
          <a:solidFill>
            <a:srgbClr val="59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"/>
          <p:cNvSpPr/>
          <p:nvPr/>
        </p:nvSpPr>
        <p:spPr>
          <a:xfrm flipH="1" flipV="1">
            <a:off x="6786245" y="2076450"/>
            <a:ext cx="488315" cy="4781550"/>
          </a:xfrm>
          <a:custGeom>
            <a:avLst/>
            <a:gdLst>
              <a:gd name="connsiteX0" fmla="*/ 0 w 224852"/>
              <a:gd name="connsiteY0" fmla="*/ 0 h 4781862"/>
              <a:gd name="connsiteX1" fmla="*/ 224852 w 224852"/>
              <a:gd name="connsiteY1" fmla="*/ 0 h 4781862"/>
              <a:gd name="connsiteX2" fmla="*/ 224852 w 224852"/>
              <a:gd name="connsiteY2" fmla="*/ 4781862 h 4781862"/>
              <a:gd name="connsiteX3" fmla="*/ 0 w 224852"/>
              <a:gd name="connsiteY3" fmla="*/ 4781862 h 4781862"/>
              <a:gd name="connsiteX4" fmla="*/ 0 w 224852"/>
              <a:gd name="connsiteY4" fmla="*/ 0 h 4781862"/>
              <a:gd name="connsiteX0-1" fmla="*/ 0 w 224852"/>
              <a:gd name="connsiteY0-2" fmla="*/ 0 h 4781862"/>
              <a:gd name="connsiteX1-3" fmla="*/ 224852 w 224852"/>
              <a:gd name="connsiteY1-4" fmla="*/ 0 h 4781862"/>
              <a:gd name="connsiteX2-5" fmla="*/ 224852 w 224852"/>
              <a:gd name="connsiteY2-6" fmla="*/ 4781862 h 4781862"/>
              <a:gd name="connsiteX3-7" fmla="*/ 0 w 224852"/>
              <a:gd name="connsiteY3-8" fmla="*/ 4506441 h 4781862"/>
              <a:gd name="connsiteX4-9" fmla="*/ 0 w 224852"/>
              <a:gd name="connsiteY4-10" fmla="*/ 0 h 4781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4852" h="4781862">
                <a:moveTo>
                  <a:pt x="0" y="0"/>
                </a:moveTo>
                <a:lnTo>
                  <a:pt x="224852" y="0"/>
                </a:lnTo>
                <a:lnTo>
                  <a:pt x="224852" y="4781862"/>
                </a:lnTo>
                <a:lnTo>
                  <a:pt x="0" y="4506441"/>
                </a:lnTo>
                <a:lnTo>
                  <a:pt x="0" y="0"/>
                </a:lnTo>
                <a:close/>
              </a:path>
            </a:pathLst>
          </a:custGeom>
          <a:solidFill>
            <a:srgbClr val="59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07910" y="876935"/>
            <a:ext cx="51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99070" y="822325"/>
            <a:ext cx="42906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44A5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注册，可选随机注册，保证匿名。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70445" y="2089150"/>
            <a:ext cx="554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95845" y="3302000"/>
            <a:ext cx="63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21170" y="3683635"/>
            <a:ext cx="79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20535" y="4668520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21170" y="5771515"/>
            <a:ext cx="944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799070" y="1979930"/>
            <a:ext cx="41795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发布匿名信息（下简称“纸条”），树洞消息块状排布，从上而下时间倒序，正常7天删除。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99070" y="3221355"/>
            <a:ext cx="41789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44A5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“纸条”可以赞，可以踩，可以举报，* 后台会根据各种评价的比例确认是否热门引起注意或违规直接删除。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691765" y="5771515"/>
            <a:ext cx="3823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2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过滤和净化策略。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4571" y="0"/>
            <a:ext cx="758452" cy="1810094"/>
            <a:chOff x="34571" y="0"/>
            <a:chExt cx="758452" cy="1810094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172456" y="0"/>
              <a:ext cx="388337" cy="876644"/>
            </a:xfrm>
            <a:prstGeom prst="line">
              <a:avLst/>
            </a:prstGeom>
            <a:ln>
              <a:solidFill>
                <a:srgbClr val="44A5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34571" y="0"/>
              <a:ext cx="758452" cy="1810094"/>
            </a:xfrm>
            <a:prstGeom prst="line">
              <a:avLst/>
            </a:prstGeom>
            <a:ln>
              <a:solidFill>
                <a:srgbClr val="44A5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标题 41"/>
          <p:cNvSpPr txBox="1"/>
          <p:nvPr/>
        </p:nvSpPr>
        <p:spPr>
          <a:xfrm>
            <a:off x="792427" y="558039"/>
            <a:ext cx="5114415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DE591F"/>
                </a:solidFill>
              </a:rPr>
              <a:t>03 </a:t>
            </a:r>
            <a:r>
              <a:rPr lang="zh-CN" altLang="en-US" sz="4000" b="1" dirty="0">
                <a:solidFill>
                  <a:srgbClr val="DE591F"/>
                </a:solidFill>
              </a:rPr>
              <a:t>主要功能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21170" y="2672080"/>
            <a:ext cx="79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2720" y="2640330"/>
            <a:ext cx="40735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44A5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消息页面，可以查看别的用户在作者“纸条”下回复的内容。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3355" y="3485515"/>
            <a:ext cx="3801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类似QQ空间的秘密，但是字数相对没有限制，并有排名和自净化机制。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13355" y="4646930"/>
            <a:ext cx="3823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4A5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通过易班等半实名注册可成为管理员。管理员获得所有功能，匿名只有部分功能。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97733C-9AAD-4711-9E19-951E61EAB321}"/>
              </a:ext>
            </a:extLst>
          </p:cNvPr>
          <p:cNvSpPr txBox="1"/>
          <p:nvPr/>
        </p:nvSpPr>
        <p:spPr>
          <a:xfrm>
            <a:off x="10180320" y="6139815"/>
            <a:ext cx="179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功能待完善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18144" y="-35169"/>
            <a:ext cx="8757139" cy="6893169"/>
            <a:chOff x="1508127" y="-35169"/>
            <a:chExt cx="8757139" cy="6893169"/>
          </a:xfrm>
        </p:grpSpPr>
        <p:sp>
          <p:nvSpPr>
            <p:cNvPr id="5" name="平行四边形 4"/>
            <p:cNvSpPr/>
            <p:nvPr/>
          </p:nvSpPr>
          <p:spPr>
            <a:xfrm>
              <a:off x="1508127" y="-35169"/>
              <a:ext cx="8042031" cy="6893169"/>
            </a:xfrm>
            <a:prstGeom prst="parallelogram">
              <a:avLst>
                <a:gd name="adj" fmla="val 57092"/>
              </a:avLst>
            </a:prstGeom>
            <a:solidFill>
              <a:srgbClr val="44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5529142" y="-35169"/>
              <a:ext cx="4736124" cy="6893169"/>
            </a:xfrm>
            <a:prstGeom prst="parallelogram">
              <a:avLst>
                <a:gd name="adj" fmla="val 83825"/>
              </a:avLst>
            </a:prstGeom>
            <a:solidFill>
              <a:srgbClr val="594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952767" y="1650080"/>
            <a:ext cx="38258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适用对象</a:t>
            </a:r>
          </a:p>
        </p:txBody>
      </p:sp>
      <p:sp>
        <p:nvSpPr>
          <p:cNvPr id="16" name="TextBox 32"/>
          <p:cNvSpPr txBox="1"/>
          <p:nvPr/>
        </p:nvSpPr>
        <p:spPr>
          <a:xfrm>
            <a:off x="8330565" y="1926590"/>
            <a:ext cx="3645535" cy="891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各种群体</a:t>
            </a:r>
            <a:r>
              <a:rPr lang="zh-CN" altLang="en-US" sz="2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，不论男女老幼皆宜。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77888" y="3843160"/>
            <a:ext cx="38258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产品价值</a:t>
            </a:r>
          </a:p>
        </p:txBody>
      </p:sp>
      <p:sp>
        <p:nvSpPr>
          <p:cNvPr id="18" name="TextBox 32"/>
          <p:cNvSpPr txBox="1"/>
          <p:nvPr/>
        </p:nvSpPr>
        <p:spPr>
          <a:xfrm>
            <a:off x="7206461" y="4069686"/>
            <a:ext cx="3999823" cy="24917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在树洞，你可以分享生活乐趣，记录心情，吐露秘密，诉说心事，以及得到回应。 让每个人都可以倾诉，让每种倾诉都有人倾听。</a:t>
            </a:r>
          </a:p>
        </p:txBody>
      </p:sp>
      <p:sp>
        <p:nvSpPr>
          <p:cNvPr id="140" name="标题 41"/>
          <p:cNvSpPr txBox="1"/>
          <p:nvPr/>
        </p:nvSpPr>
        <p:spPr>
          <a:xfrm>
            <a:off x="369517" y="339599"/>
            <a:ext cx="5114415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DE591F"/>
                </a:solidFill>
              </a:rPr>
              <a:t>0</a:t>
            </a:r>
            <a:r>
              <a:rPr lang="en-US" sz="4000" b="1" dirty="0">
                <a:solidFill>
                  <a:srgbClr val="DE591F"/>
                </a:solidFill>
              </a:rPr>
              <a:t>4 </a:t>
            </a:r>
            <a:r>
              <a:rPr lang="zh-CN" altLang="en-US" sz="4000" b="1" dirty="0">
                <a:solidFill>
                  <a:srgbClr val="DE591F"/>
                </a:solidFill>
              </a:rPr>
              <a:t>产品价值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AXU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57" y="3598830"/>
            <a:ext cx="1872000" cy="3252670"/>
          </a:xfrm>
          <a:prstGeom prst="rect">
            <a:avLst/>
          </a:prstGeom>
        </p:spPr>
      </p:pic>
      <p:pic>
        <p:nvPicPr>
          <p:cNvPr id="2" name="AXU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54" y="1802665"/>
            <a:ext cx="1872000" cy="3252670"/>
          </a:xfrm>
          <a:prstGeom prst="rect">
            <a:avLst/>
          </a:prstGeom>
        </p:spPr>
      </p:pic>
      <p:pic>
        <p:nvPicPr>
          <p:cNvPr id="4" name="AXU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252" y="0"/>
            <a:ext cx="1872000" cy="3252670"/>
          </a:xfrm>
          <a:prstGeom prst="rect">
            <a:avLst/>
          </a:prstGeom>
        </p:spPr>
      </p:pic>
      <p:pic>
        <p:nvPicPr>
          <p:cNvPr id="5" name="AXU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750" y="0"/>
            <a:ext cx="1872000" cy="3252670"/>
          </a:xfrm>
          <a:prstGeom prst="rect">
            <a:avLst/>
          </a:prstGeom>
        </p:spPr>
      </p:pic>
      <p:pic>
        <p:nvPicPr>
          <p:cNvPr id="6" name="AXU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750" y="3600254"/>
            <a:ext cx="1872000" cy="3252670"/>
          </a:xfrm>
          <a:prstGeom prst="rect">
            <a:avLst/>
          </a:prstGeom>
        </p:spPr>
      </p:pic>
      <p:pic>
        <p:nvPicPr>
          <p:cNvPr id="7" name="AXU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1246" y="1802665"/>
            <a:ext cx="1872000" cy="3252670"/>
          </a:xfrm>
          <a:prstGeom prst="rect">
            <a:avLst/>
          </a:prstGeom>
        </p:spPr>
      </p:pic>
      <p:cxnSp>
        <p:nvCxnSpPr>
          <p:cNvPr id="9" name="连接符: 曲线 8"/>
          <p:cNvCxnSpPr>
            <a:endCxn id="4" idx="1"/>
          </p:cNvCxnSpPr>
          <p:nvPr/>
        </p:nvCxnSpPr>
        <p:spPr>
          <a:xfrm rot="5400000" flipH="1" flipV="1">
            <a:off x="2128465" y="1751214"/>
            <a:ext cx="1802665" cy="155290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连接符: 曲线 11"/>
          <p:cNvCxnSpPr/>
          <p:nvPr/>
        </p:nvCxnSpPr>
        <p:spPr>
          <a:xfrm>
            <a:off x="2209800" y="4528457"/>
            <a:ext cx="1596452" cy="7032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连接符: 曲线 21"/>
          <p:cNvCxnSpPr>
            <a:endCxn id="6" idx="1"/>
          </p:cNvCxnSpPr>
          <p:nvPr/>
        </p:nvCxnSpPr>
        <p:spPr>
          <a:xfrm rot="16200000" flipH="1">
            <a:off x="4033022" y="2745860"/>
            <a:ext cx="3291849" cy="16696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连接符: 曲线 23"/>
          <p:cNvCxnSpPr>
            <a:endCxn id="5" idx="1"/>
          </p:cNvCxnSpPr>
          <p:nvPr/>
        </p:nvCxnSpPr>
        <p:spPr>
          <a:xfrm flipV="1">
            <a:off x="4949072" y="1626335"/>
            <a:ext cx="1564678" cy="73979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连接符: 曲线 25"/>
          <p:cNvCxnSpPr>
            <a:endCxn id="2" idx="3"/>
          </p:cNvCxnSpPr>
          <p:nvPr/>
        </p:nvCxnSpPr>
        <p:spPr>
          <a:xfrm rot="10800000">
            <a:off x="2970754" y="3429001"/>
            <a:ext cx="1231132" cy="41365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连接符: 曲线 27"/>
          <p:cNvCxnSpPr>
            <a:endCxn id="6" idx="3"/>
          </p:cNvCxnSpPr>
          <p:nvPr/>
        </p:nvCxnSpPr>
        <p:spPr>
          <a:xfrm rot="5400000">
            <a:off x="7418310" y="3065465"/>
            <a:ext cx="3128565" cy="119368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连接符: 曲线 29"/>
          <p:cNvCxnSpPr>
            <a:endCxn id="2" idx="3"/>
          </p:cNvCxnSpPr>
          <p:nvPr/>
        </p:nvCxnSpPr>
        <p:spPr>
          <a:xfrm rot="10800000">
            <a:off x="2970755" y="3429000"/>
            <a:ext cx="3865475" cy="315686"/>
          </a:xfrm>
          <a:prstGeom prst="curvedConnector3">
            <a:avLst>
              <a:gd name="adj1" fmla="val 2293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endCxn id="4" idx="3"/>
          </p:cNvCxnSpPr>
          <p:nvPr/>
        </p:nvCxnSpPr>
        <p:spPr>
          <a:xfrm rot="10800000">
            <a:off x="5678253" y="1626335"/>
            <a:ext cx="1745805" cy="53992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连接符: 曲线 33"/>
          <p:cNvCxnSpPr>
            <a:endCxn id="7" idx="1"/>
          </p:cNvCxnSpPr>
          <p:nvPr/>
        </p:nvCxnSpPr>
        <p:spPr>
          <a:xfrm flipV="1">
            <a:off x="8088086" y="3429000"/>
            <a:ext cx="1133160" cy="31568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连接符: 曲线 35"/>
          <p:cNvCxnSpPr>
            <a:endCxn id="6" idx="1"/>
          </p:cNvCxnSpPr>
          <p:nvPr/>
        </p:nvCxnSpPr>
        <p:spPr>
          <a:xfrm flipV="1">
            <a:off x="4844143" y="5226589"/>
            <a:ext cx="1669607" cy="9753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标题 41"/>
          <p:cNvSpPr txBox="1"/>
          <p:nvPr/>
        </p:nvSpPr>
        <p:spPr>
          <a:xfrm>
            <a:off x="401267" y="388494"/>
            <a:ext cx="5114415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DE591F"/>
                </a:solidFill>
              </a:rPr>
              <a:t> </a:t>
            </a:r>
            <a:r>
              <a:rPr lang="zh-CN" altLang="en-US" sz="4000" b="1" dirty="0">
                <a:solidFill>
                  <a:srgbClr val="DE591F"/>
                </a:solidFill>
              </a:rPr>
              <a:t>原形流程图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4571" y="0"/>
            <a:ext cx="758452" cy="1810094"/>
            <a:chOff x="34571" y="0"/>
            <a:chExt cx="758452" cy="1810094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72456" y="0"/>
              <a:ext cx="388337" cy="876644"/>
            </a:xfrm>
            <a:prstGeom prst="line">
              <a:avLst/>
            </a:prstGeom>
            <a:ln>
              <a:solidFill>
                <a:srgbClr val="44A5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34571" y="0"/>
              <a:ext cx="758452" cy="1810094"/>
            </a:xfrm>
            <a:prstGeom prst="line">
              <a:avLst/>
            </a:prstGeom>
            <a:ln>
              <a:solidFill>
                <a:srgbClr val="44A5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" y="1809000"/>
            <a:ext cx="1870425" cy="324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62" y="19050"/>
            <a:ext cx="1870425" cy="32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2" y="3595776"/>
            <a:ext cx="1869885" cy="324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52" y="3602126"/>
            <a:ext cx="1877985" cy="3240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2" y="19049"/>
            <a:ext cx="1948905" cy="32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147" y="1809000"/>
            <a:ext cx="1946803" cy="324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52" y="19049"/>
            <a:ext cx="1947495" cy="3240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00" y="3618000"/>
            <a:ext cx="1956645" cy="3240000"/>
          </a:xfrm>
          <a:prstGeom prst="rect">
            <a:avLst/>
          </a:prstGeom>
        </p:spPr>
      </p:pic>
      <p:cxnSp>
        <p:nvCxnSpPr>
          <p:cNvPr id="110" name="连接符: 曲线 109"/>
          <p:cNvCxnSpPr>
            <a:stCxn id="19" idx="2"/>
            <a:endCxn id="23" idx="0"/>
          </p:cNvCxnSpPr>
          <p:nvPr/>
        </p:nvCxnSpPr>
        <p:spPr>
          <a:xfrm rot="16200000" flipH="1">
            <a:off x="4582922" y="2123803"/>
            <a:ext cx="343076" cy="2613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9" idx="3"/>
            <a:endCxn id="29" idx="1"/>
          </p:cNvCxnSpPr>
          <p:nvPr/>
        </p:nvCxnSpPr>
        <p:spPr>
          <a:xfrm flipV="1">
            <a:off x="4382887" y="1639049"/>
            <a:ext cx="73936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4" name="连接符: 曲线 123"/>
          <p:cNvCxnSpPr>
            <a:stCxn id="19" idx="1"/>
            <a:endCxn id="17" idx="3"/>
          </p:cNvCxnSpPr>
          <p:nvPr/>
        </p:nvCxnSpPr>
        <p:spPr>
          <a:xfrm rot="10800000" flipV="1">
            <a:off x="1923474" y="1639050"/>
            <a:ext cx="588988" cy="178995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连接符: 曲线 125"/>
          <p:cNvCxnSpPr>
            <a:endCxn id="31" idx="1"/>
          </p:cNvCxnSpPr>
          <p:nvPr/>
        </p:nvCxnSpPr>
        <p:spPr>
          <a:xfrm rot="16200000" flipH="1">
            <a:off x="1193970" y="4005670"/>
            <a:ext cx="1809002" cy="65565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stCxn id="23" idx="3"/>
            <a:endCxn id="21" idx="1"/>
          </p:cNvCxnSpPr>
          <p:nvPr/>
        </p:nvCxnSpPr>
        <p:spPr>
          <a:xfrm flipV="1">
            <a:off x="7000237" y="5215776"/>
            <a:ext cx="822955" cy="635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25" idx="1"/>
          </p:cNvCxnSpPr>
          <p:nvPr/>
        </p:nvCxnSpPr>
        <p:spPr>
          <a:xfrm flipV="1">
            <a:off x="6940223" y="1639049"/>
            <a:ext cx="882969" cy="2159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连接符: 曲线 141"/>
          <p:cNvCxnSpPr>
            <a:stCxn id="25" idx="3"/>
            <a:endCxn id="27" idx="1"/>
          </p:cNvCxnSpPr>
          <p:nvPr/>
        </p:nvCxnSpPr>
        <p:spPr>
          <a:xfrm>
            <a:off x="9772097" y="1639049"/>
            <a:ext cx="454050" cy="1789951"/>
          </a:xfrm>
          <a:prstGeom prst="curvedConnector3">
            <a:avLst>
              <a:gd name="adj1" fmla="val 58305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1" idx="3"/>
            <a:endCxn id="23" idx="1"/>
          </p:cNvCxnSpPr>
          <p:nvPr/>
        </p:nvCxnSpPr>
        <p:spPr>
          <a:xfrm flipV="1">
            <a:off x="4382945" y="5222126"/>
            <a:ext cx="739307" cy="15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805849" y="2119585"/>
            <a:ext cx="25107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作品流程图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V0.64beta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4571" y="0"/>
            <a:ext cx="758452" cy="1810094"/>
            <a:chOff x="34571" y="0"/>
            <a:chExt cx="758452" cy="1810094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172456" y="0"/>
              <a:ext cx="388337" cy="876644"/>
            </a:xfrm>
            <a:prstGeom prst="line">
              <a:avLst/>
            </a:prstGeom>
            <a:ln>
              <a:solidFill>
                <a:srgbClr val="44A5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34571" y="0"/>
              <a:ext cx="758452" cy="1810094"/>
            </a:xfrm>
            <a:prstGeom prst="line">
              <a:avLst/>
            </a:prstGeom>
            <a:ln>
              <a:solidFill>
                <a:srgbClr val="44A5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5040" y="0"/>
            <a:ext cx="4297680" cy="1068705"/>
          </a:xfrm>
          <a:prstGeom prst="rect">
            <a:avLst/>
          </a:prstGeom>
          <a:solidFill>
            <a:srgbClr val="F7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2015" y="197167"/>
            <a:ext cx="444373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附录</a:t>
            </a:r>
            <a:r>
              <a:rPr lang="en-US" altLang="zh-CN" sz="3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3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关于用户手册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34" y="534352"/>
            <a:ext cx="3614475" cy="57886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367519" y="2705407"/>
            <a:ext cx="26035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帮助文档 </a:t>
            </a:r>
            <a:endParaRPr lang="en-US" altLang="zh-CN" sz="4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V0.66</a:t>
            </a:r>
            <a:r>
              <a:rPr lang="zh-CN" altLang="en-US" sz="4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en-US" altLang="zh-CN" sz="4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22730" y="1617345"/>
            <a:ext cx="3162300" cy="4432300"/>
          </a:xfrm>
          <a:prstGeom prst="rect">
            <a:avLst/>
          </a:prstGeom>
          <a:blipFill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0472C6-BC48-405C-8091-E667F41A5FAE}"/>
              </a:ext>
            </a:extLst>
          </p:cNvPr>
          <p:cNvSpPr txBox="1"/>
          <p:nvPr/>
        </p:nvSpPr>
        <p:spPr>
          <a:xfrm>
            <a:off x="7157723" y="5418703"/>
            <a:ext cx="520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4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详情点击 </a:t>
            </a:r>
            <a:endParaRPr lang="en-US" altLang="zh-CN" sz="4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http://101.132.192.60/dhsd/helpme.html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2CC262-4CA4-490B-9E29-F3656B677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019" y="381000"/>
            <a:ext cx="3739731" cy="5929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16155" y="240312"/>
            <a:ext cx="4951285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kern="100" dirty="0">
                <a:solidFill>
                  <a:srgbClr val="EE7228"/>
                </a:solidFill>
                <a:latin typeface="Humanist" pitchFamily="50" charset="0"/>
                <a:cs typeface="Times New Roman" panose="02020603050405020304" pitchFamily="18" charset="0"/>
              </a:rPr>
              <a:t>highlights:</a:t>
            </a:r>
          </a:p>
        </p:txBody>
      </p:sp>
      <p:sp>
        <p:nvSpPr>
          <p:cNvPr id="8" name="矩形 7"/>
          <p:cNvSpPr/>
          <p:nvPr/>
        </p:nvSpPr>
        <p:spPr>
          <a:xfrm>
            <a:off x="924560" y="-3966"/>
            <a:ext cx="4297680" cy="1068705"/>
          </a:xfrm>
          <a:prstGeom prst="rect">
            <a:avLst/>
          </a:prstGeom>
          <a:solidFill>
            <a:srgbClr val="F7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1535" y="187925"/>
            <a:ext cx="444373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附录</a:t>
            </a:r>
            <a:r>
              <a:rPr lang="en-US" altLang="zh-CN" sz="3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3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关于用户手册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3500000">
            <a:off x="1350385" y="1401319"/>
            <a:ext cx="781308" cy="75712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73010" y="1257910"/>
            <a:ext cx="2070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6768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登录凭证</a:t>
            </a:r>
            <a:endParaRPr lang="zh-CN" altLang="en-US" sz="2800" dirty="0">
              <a:solidFill>
                <a:srgbClr val="676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73010" y="1724658"/>
            <a:ext cx="8246745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匿名用户通过唯一的口令登录，如要一直使用一个账号，请记住口令并不要告诉其他人。</a:t>
            </a:r>
            <a:endParaRPr lang="zh-CN" altLang="en-US" sz="1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半匿名用户通过易班授权登录，由于易班移动端在易班开放平台cookie不失效时均可以授权，所以为了安全请及时清理浏览器缓存。</a:t>
            </a:r>
            <a:endParaRPr lang="zh-CN" altLang="en-US" sz="1600" kern="1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3500000">
            <a:off x="1350384" y="3050439"/>
            <a:ext cx="781308" cy="7571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73010" y="2880498"/>
            <a:ext cx="2070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6768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树洞特色</a:t>
            </a:r>
            <a:endParaRPr lang="zh-CN" altLang="en-US" sz="2800" dirty="0">
              <a:solidFill>
                <a:srgbClr val="676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6035" y="3301723"/>
            <a:ext cx="9151620" cy="233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纯手工打造，天然朴素无污染，粗暴美学 : )</a:t>
            </a:r>
            <a:endParaRPr lang="zh-CN" altLang="en-US" sz="1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“纸条”的颜色从上到下由蓝变绿再变黄。</a:t>
            </a:r>
            <a:endParaRPr lang="zh-CN" altLang="en-US" sz="1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收到的评论会在消息页面显示，消息按钮会显示未读消息数量。</a:t>
            </a:r>
            <a:endParaRPr lang="zh-CN" altLang="en-US" sz="1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“纸条”默认存在7天，点赞会使“纸条”更晚消失，踩和举报会提前纸条的消失。</a:t>
            </a:r>
            <a:endParaRPr lang="zh-CN" altLang="en-US" sz="1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“纸条”以消失时间从大到小排序。</a:t>
            </a:r>
            <a:endParaRPr lang="zh-CN" altLang="en-US" sz="1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在消息页面的设置中，你可以修改昵称，昵称可以与他人重复。</a:t>
            </a:r>
            <a:endParaRPr lang="zh-CN" altLang="en-US" sz="1600" dirty="0">
              <a:solidFill>
                <a:schemeClr val="tx1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1600" kern="100" dirty="0">
              <a:solidFill>
                <a:schemeClr val="tx1"/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3500000">
            <a:off x="1350385" y="5360454"/>
            <a:ext cx="781308" cy="75712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673010" y="5371823"/>
            <a:ext cx="2070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★实验功能</a:t>
            </a:r>
          </a:p>
        </p:txBody>
      </p:sp>
      <p:sp>
        <p:nvSpPr>
          <p:cNvPr id="19" name="矩形 18"/>
          <p:cNvSpPr/>
          <p:nvPr/>
        </p:nvSpPr>
        <p:spPr>
          <a:xfrm>
            <a:off x="2566035" y="5793505"/>
            <a:ext cx="8534400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打开“消息”-“设置”可以看到实验功能。</a:t>
            </a:r>
          </a:p>
          <a:p>
            <a:pPr>
              <a:lnSpc>
                <a:spcPct val="130000"/>
              </a:lnSpc>
            </a:pPr>
            <a:r>
              <a:rPr lang="zh-CN" altLang="zh-CN" sz="1600" kern="1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删除过去一段时间我发送的评论</a:t>
            </a:r>
          </a:p>
        </p:txBody>
      </p:sp>
      <p:pic>
        <p:nvPicPr>
          <p:cNvPr id="20" name="图片 19" descr="IMG_79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90736" y="6626641"/>
            <a:ext cx="1925955" cy="1925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1.31536 -1.1638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8" y="-5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546e5cd-2ff8-4311-8ba1-d98e0bae158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629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Humanist</vt:lpstr>
      <vt:lpstr>方正喵呜体</vt:lpstr>
      <vt:lpstr>黑体</vt:lpstr>
      <vt:lpstr>微软雅黑</vt:lpstr>
      <vt:lpstr>Arial</vt:lpstr>
      <vt:lpstr>Calibri</vt:lpstr>
      <vt:lpstr>Calibri Light</vt:lpstr>
      <vt:lpstr>Office 主题</vt:lpstr>
      <vt:lpstr>突突突团队 东华树洞</vt:lpstr>
      <vt:lpstr>东华树洞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Dai Ristone</cp:lastModifiedBy>
  <cp:revision>48</cp:revision>
  <dcterms:created xsi:type="dcterms:W3CDTF">2014-10-15T13:58:00Z</dcterms:created>
  <dcterms:modified xsi:type="dcterms:W3CDTF">2019-11-02T13:53:36Z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