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61B-E05C-B6F0-2E5A-92AAC4D5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C8BA-EF32-B155-2C10-1B7C2014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ABE1-0F01-6F08-9F2B-8B070B0C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5E9E-5FA1-2462-DCA6-79D069C5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99B-0F61-017F-B76A-BCD6ECC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9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BB-66F0-9AB1-2002-049F930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7538-B705-7A5A-1710-78369A72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B14-D271-0289-13B3-20159F8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012-0A6F-AA64-15A5-A4E2436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299E-583D-224F-5B9E-6599320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EB842-5629-65C8-0C17-AF491974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A60E-0B8B-68D4-3BC6-B42D6A1B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08A-1C39-3E89-4D0C-4113D80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CA19-2F4D-4849-222D-B0616FC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24F7-9A51-184B-0130-C91C0F3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921-1E5A-0901-63F2-75ACD4E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319-2514-FF1B-4308-26E2484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AB8A-756F-4729-511D-6090330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62BE-1A1B-AA19-DE2D-8C24080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AE1A-5AF5-7759-90B3-71C273E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2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652-AE94-ADB0-44EC-D1293F6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4286-3614-AC11-AFEA-E6ECE638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D1C5-83B2-EDCE-1690-F43E53C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43E3-E1A7-62EE-BB00-83E3C77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086D-B059-0C06-D1D7-59203F1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45D-51CF-CB29-D988-2ECFFB0A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85B-F8E4-6A4E-E689-BD964052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193F-2372-9B0A-4359-AA45D920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036C-203D-664E-53F5-CFA0A5BE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659A-5A0B-A69C-CE42-7F6FF26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3678-5EB6-B1FE-A4E9-DCE4C9E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0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489-16B1-CDCB-4F9A-0E00CB2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D3D23-174C-B82E-E6E0-491D71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89D-2354-994E-9F2C-F595E63C1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09B6-8E20-E134-AD1E-C0A9EE2C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041A-D800-96E9-7158-1CD4B749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0C7B-32DE-FBF5-B66E-CCC3D74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5EB7B-6072-8F6F-F075-F4D66BB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6013A-1422-0FF9-08DF-5AC35359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DCF-1098-C0C5-A266-6D663E4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05110-48B1-749B-0C3A-54CCDED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A2FE-EBA6-EAEB-00CB-7BFADC6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7C2B-7D71-F7E3-103A-00F575F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0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B10D-77B5-ED0C-80AC-FD39B40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7B78-4A6E-0B3D-3934-7031A85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915F-D380-D69A-D59D-6387B98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0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CDC-D212-1F01-C05C-50EA5DF0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DADB-112E-0632-1D51-BD80F82C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76567-E6F2-815C-78AC-DA1895E9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FDC2-5FC8-CF01-1D64-1EC2BC0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9DBE-5B03-5FAF-5566-9E28A90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8F80-964D-00A0-36E5-1DD4B70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3EB-867C-F91F-57ED-E3166ED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B91C3-40F7-1B6E-86A3-39B58CEAA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FDCB-9D6B-91FC-EEC2-4AF9D1F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3A54-E577-2BEC-FAC3-7EDCC5A2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EF81-617D-D148-9DC8-040247B3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4237-8877-535F-D425-1D0AFEE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6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DE5E0-EE9D-B633-3D19-6A6A66C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BD79-AF5D-E03B-C3AF-686A8939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62C6-AB3D-D800-9B4A-F1437D3E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41D2-7F79-4E7E-AC74-EE1FF232D5BA}" type="datetimeFigureOut">
              <a:rPr lang="en-PH" smtClean="0"/>
              <a:t>07/07/2023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FA3A-CCEC-1016-1948-155AA62B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CE58-A00C-019B-7B54-064AAFBB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720A74-9225-1824-EA5B-99B9F2BD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20" y="602162"/>
            <a:ext cx="4103649" cy="3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747130" y="602163"/>
            <a:ext cx="4103650" cy="1245219"/>
            <a:chOff x="747130" y="602163"/>
            <a:chExt cx="4103650" cy="12452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47131" y="60216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747130" y="1412483"/>
              <a:ext cx="4103649" cy="4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1-1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3" y="1170879"/>
            <a:ext cx="7396975" cy="2170765"/>
            <a:chOff x="-899532" y="234176"/>
            <a:chExt cx="7396975" cy="21707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Title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1412483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Description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1-2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7C11BF-52CC-8F8B-FDDF-0DEDAAF1E83E}"/>
              </a:ext>
            </a:extLst>
          </p:cNvPr>
          <p:cNvGrpSpPr/>
          <p:nvPr/>
        </p:nvGrpSpPr>
        <p:grpSpPr>
          <a:xfrm>
            <a:off x="1054259" y="687653"/>
            <a:ext cx="4103650" cy="3965382"/>
            <a:chOff x="797781" y="1304689"/>
            <a:chExt cx="4103650" cy="3965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720A74-9225-1824-EA5B-99B9F2BD5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82" y="1304689"/>
              <a:ext cx="4103649" cy="318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97781" y="483517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7225989" y="687653"/>
            <a:ext cx="4103649" cy="4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1-3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2" y="1739592"/>
            <a:ext cx="7396975" cy="1100248"/>
            <a:chOff x="-899532" y="234176"/>
            <a:chExt cx="7396975" cy="1100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877225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1-4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1-5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ED465-5107-73B0-DEA6-C06663E9FBC6}"/>
              </a:ext>
            </a:extLst>
          </p:cNvPr>
          <p:cNvGrpSpPr/>
          <p:nvPr/>
        </p:nvGrpSpPr>
        <p:grpSpPr>
          <a:xfrm>
            <a:off x="2397512" y="1739592"/>
            <a:ext cx="7396975" cy="3055386"/>
            <a:chOff x="2397512" y="1739592"/>
            <a:chExt cx="7396975" cy="3055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2397512" y="1739592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2397512" y="2382641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567E5-339A-0BE8-34BB-DA4129F0889B}"/>
                </a:ext>
              </a:extLst>
            </p:cNvPr>
            <p:cNvSpPr/>
            <p:nvPr/>
          </p:nvSpPr>
          <p:spPr>
            <a:xfrm>
              <a:off x="554401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419843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594EB-C957-A537-34EC-DEC37851619B}"/>
                </a:ext>
              </a:extLst>
            </p:cNvPr>
            <p:cNvSpPr/>
            <p:nvPr/>
          </p:nvSpPr>
          <p:spPr>
            <a:xfrm>
              <a:off x="2397512" y="3668737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25DD4D-F1B3-9168-69C3-DC43C25E2038}"/>
                </a:ext>
              </a:extLst>
            </p:cNvPr>
            <p:cNvSpPr/>
            <p:nvPr/>
          </p:nvSpPr>
          <p:spPr>
            <a:xfrm>
              <a:off x="490839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2E1270-69CB-2F7B-C443-7FAC0244AD49}"/>
                </a:ext>
              </a:extLst>
            </p:cNvPr>
            <p:cNvSpPr/>
            <p:nvPr/>
          </p:nvSpPr>
          <p:spPr>
            <a:xfrm>
              <a:off x="625397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CE96A0-A850-B626-75E5-03CC63A11BC0}"/>
                </a:ext>
              </a:extLst>
            </p:cNvPr>
            <p:cNvSpPr/>
            <p:nvPr/>
          </p:nvSpPr>
          <p:spPr>
            <a:xfrm>
              <a:off x="356281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AB841F-8A62-F6DC-48AB-3742650CDD2F}"/>
                </a:ext>
              </a:extLst>
            </p:cNvPr>
            <p:cNvSpPr/>
            <p:nvPr/>
          </p:nvSpPr>
          <p:spPr>
            <a:xfrm>
              <a:off x="7599553" y="433777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1-6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1F0ED8-0CC3-21D9-4D3F-96A5A620F8CE}"/>
              </a:ext>
            </a:extLst>
          </p:cNvPr>
          <p:cNvGrpSpPr/>
          <p:nvPr/>
        </p:nvGrpSpPr>
        <p:grpSpPr>
          <a:xfrm>
            <a:off x="1251652" y="1843662"/>
            <a:ext cx="3077737" cy="1189469"/>
            <a:chOff x="2397512" y="1843660"/>
            <a:chExt cx="3698488" cy="146105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42C1610-A081-92E7-D8C6-5B3FA2C4A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DB13F4-7A9F-D495-34B2-DB455BA7C179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D0D6B45-FE10-21A8-9F79-AD011ED183CE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4778-86E1-9AEF-5F94-29A566681DA7}"/>
              </a:ext>
            </a:extLst>
          </p:cNvPr>
          <p:cNvGrpSpPr/>
          <p:nvPr/>
        </p:nvGrpSpPr>
        <p:grpSpPr>
          <a:xfrm>
            <a:off x="4557131" y="1843661"/>
            <a:ext cx="3077737" cy="1189469"/>
            <a:chOff x="2397512" y="1843660"/>
            <a:chExt cx="3698488" cy="14610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B23ABB-FF64-0969-E59F-182236AF60E4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5405700-1BB8-901D-6969-EAB019F9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9A47C-6FC1-A6B7-E086-9223382A3F13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1CDD75-F44B-5ED7-54A6-463AEBB8C7A3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C51A3F-E189-2082-E2F0-B324F1073DEC}"/>
              </a:ext>
            </a:extLst>
          </p:cNvPr>
          <p:cNvGrpSpPr/>
          <p:nvPr/>
        </p:nvGrpSpPr>
        <p:grpSpPr>
          <a:xfrm>
            <a:off x="7874451" y="1843660"/>
            <a:ext cx="3077737" cy="1189469"/>
            <a:chOff x="2397512" y="1843660"/>
            <a:chExt cx="3698488" cy="14610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FF7F03-2D1D-BC46-77C3-EBD4BD63C44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392346E-FED6-E52A-D72A-755F4C733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72B98-CD79-B253-E153-B3DE0DAB6BEA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1F3968-ED8C-7156-9EB5-715C52D3DBCA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3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Cheska Althea Solidum</dc:creator>
  <cp:lastModifiedBy>Cheska Althea Solidum</cp:lastModifiedBy>
  <cp:revision>25</cp:revision>
  <dcterms:created xsi:type="dcterms:W3CDTF">2023-07-03T11:34:07Z</dcterms:created>
  <dcterms:modified xsi:type="dcterms:W3CDTF">2023-07-07T11:23:52Z</dcterms:modified>
</cp:coreProperties>
</file>