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89" d="100"/>
          <a:sy n="89" d="100"/>
        </p:scale>
        <p:origin x="120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661B-E05C-B6F0-2E5A-92AAC4D5E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5C8BA-EF32-B155-2C10-1B7C20149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9ABE1-0F01-6F08-9F2B-8B070B0C7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11/07/2023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15E9E-5FA1-2462-DCA6-79D069C5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8299B-0F61-017F-B76A-BCD6ECCF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3915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EDBB-66F0-9AB1-2002-049F9307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77538-B705-7A5A-1710-78369A724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DAB14-D271-0289-13B3-20159F85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11/07/2023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EE012-0A6F-AA64-15A5-A4E243628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E299E-583D-224F-5B9E-6599320C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937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EB842-5629-65C8-0C17-AF4919744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3A60E-0B8B-68D4-3BC6-B42D6A1BE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708A-1C39-3E89-4D0C-4113D806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11/07/2023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FCA19-2F4D-4849-222D-B0616FCEC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024F7-9A51-184B-0130-C91C0F3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001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6921-1E5A-0901-63F2-75ACD4E9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C1319-2514-FF1B-4308-26E248477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8AB8A-756F-4729-511D-6090330B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11/07/2023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262BE-1A1B-AA19-DE2D-8C240807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0AE1A-5AF5-7759-90B3-71C273EC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620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9E652-AE94-ADB0-44EC-D1293F614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A4286-3614-AC11-AFEA-E6ECE6380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3D1C5-83B2-EDCE-1690-F43E53C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11/07/2023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543E3-E1A7-62EE-BB00-83E3C774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B086D-B059-0C06-D1D7-59203F12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66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145D-51CF-CB29-D988-2ECFFB0AC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2885B-F8E4-6A4E-E689-BD9640523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4193F-2372-9B0A-4359-AA45D9203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8036C-203D-664E-53F5-CFA0A5BE9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11/07/2023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D659A-5A0B-A69C-CE42-7F6FF26C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73678-5EB6-B1FE-A4E9-DCE4C9EB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408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E1489-16B1-CDCB-4F9A-0E00CB2B7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D3D23-174C-B82E-E6E0-491D71A6B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2E89D-2354-994E-9F2C-F595E63C1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409B6-8E20-E134-AD1E-C0A9EE2CD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0041A-D800-96E9-7158-1CD4B7494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100C7B-32DE-FBF5-B66E-CCC3D746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11/07/2023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45EB7B-6072-8F6F-F075-F4D66BBA8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36013A-1422-0FF9-08DF-5AC353597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2893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DFDCF-1098-C0C5-A266-6D663E43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105110-48B1-749B-0C3A-54CCDEDA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11/07/2023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2A2FE-EBA6-EAEB-00CB-7BFADC65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E7C2B-7D71-F7E3-103A-00F575F2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8102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09B10D-77B5-ED0C-80AC-FD39B409B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11/07/2023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6B7B78-4A6E-0B3D-3934-7031A85A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8915F-D380-D69A-D59D-6387B981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401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4CDC-D212-1F01-C05C-50EA5DF06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DDADB-112E-0632-1D51-BD80F82C2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76567-E6F2-815C-78AC-DA1895E95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1FDC2-5FC8-CF01-1D64-1EC2BC02E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11/07/2023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59DBE-5B03-5FAF-5566-9E28A909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C8F80-964D-00A0-36E5-1DD4B704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637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B3EB-867C-F91F-57ED-E3166ED0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8B91C3-40F7-1B6E-86A3-39B58CEAA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8FDCB-9D6B-91FC-EEC2-4AF9D1FBE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3A54-E577-2BEC-FAC3-7EDCC5A2F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41D2-7F79-4E7E-AC74-EE1FF232D5BA}" type="datetimeFigureOut">
              <a:rPr lang="en-PH" smtClean="0"/>
              <a:t>11/07/2023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6EF81-617D-D148-9DC8-040247B31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24237-8877-535F-D425-1D0AFEEA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464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EDE5E0-EE9D-B633-3D19-6A6A66C5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BBD79-AF5D-E03B-C3AF-686A89392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862C6-AB3D-D800-9B4A-F1437D3EA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641D2-7F79-4E7E-AC74-EE1FF232D5BA}" type="datetimeFigureOut">
              <a:rPr lang="en-PH" smtClean="0"/>
              <a:t>11/07/2023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FFA3A-CCEC-1016-1948-155AA62BD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CCE58-A00C-019B-7B54-064AAFBBF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1FCA4-AE78-4E27-86F3-B18EF4D19A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785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E720A74-9225-1824-EA5B-99B9F2BD5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220" y="602162"/>
            <a:ext cx="4103649" cy="318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129B8DE-C3C0-9C8F-3A15-DF14B124E4E7}"/>
              </a:ext>
            </a:extLst>
          </p:cNvPr>
          <p:cNvGrpSpPr/>
          <p:nvPr/>
        </p:nvGrpSpPr>
        <p:grpSpPr>
          <a:xfrm>
            <a:off x="747130" y="602163"/>
            <a:ext cx="4103650" cy="1245219"/>
            <a:chOff x="747130" y="602163"/>
            <a:chExt cx="4103650" cy="124521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28F0843-1E89-F1C3-DE80-156539E36E22}"/>
                </a:ext>
              </a:extLst>
            </p:cNvPr>
            <p:cNvSpPr/>
            <p:nvPr/>
          </p:nvSpPr>
          <p:spPr>
            <a:xfrm>
              <a:off x="747131" y="602163"/>
              <a:ext cx="4103649" cy="4348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Title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05E017C-E00D-F5A0-AA96-5976DDC5C0E0}"/>
                </a:ext>
              </a:extLst>
            </p:cNvPr>
            <p:cNvSpPr/>
            <p:nvPr/>
          </p:nvSpPr>
          <p:spPr>
            <a:xfrm>
              <a:off x="747130" y="1412483"/>
              <a:ext cx="4103649" cy="4348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Description</a:t>
              </a:r>
              <a:endParaRPr lang="en-PH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DCF8214-B1DA-3764-F8EC-5AD4A3BE94A5}"/>
              </a:ext>
            </a:extLst>
          </p:cNvPr>
          <p:cNvSpPr txBox="1"/>
          <p:nvPr/>
        </p:nvSpPr>
        <p:spPr>
          <a:xfrm>
            <a:off x="0" y="6488668"/>
            <a:ext cx="98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 1-1</a:t>
            </a:r>
            <a:endParaRPr lang="en-PH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04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129B8DE-C3C0-9C8F-3A15-DF14B124E4E7}"/>
              </a:ext>
            </a:extLst>
          </p:cNvPr>
          <p:cNvGrpSpPr/>
          <p:nvPr/>
        </p:nvGrpSpPr>
        <p:grpSpPr>
          <a:xfrm>
            <a:off x="2397513" y="1170879"/>
            <a:ext cx="7396975" cy="2170765"/>
            <a:chOff x="-899532" y="234176"/>
            <a:chExt cx="7396975" cy="217076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28F0843-1E89-F1C3-DE80-156539E36E22}"/>
                </a:ext>
              </a:extLst>
            </p:cNvPr>
            <p:cNvSpPr/>
            <p:nvPr/>
          </p:nvSpPr>
          <p:spPr>
            <a:xfrm>
              <a:off x="-899532" y="234176"/>
              <a:ext cx="7396975" cy="9924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Title</a:t>
              </a:r>
              <a:endParaRPr lang="en-PH" sz="400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05E017C-E00D-F5A0-AA96-5976DDC5C0E0}"/>
                </a:ext>
              </a:extLst>
            </p:cNvPr>
            <p:cNvSpPr/>
            <p:nvPr/>
          </p:nvSpPr>
          <p:spPr>
            <a:xfrm>
              <a:off x="-899532" y="1412483"/>
              <a:ext cx="7396975" cy="9924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Description</a:t>
              </a:r>
              <a:endParaRPr lang="en-PH" sz="4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07E23E4-AF16-8B36-CC72-EAAC4CC8B3C4}"/>
              </a:ext>
            </a:extLst>
          </p:cNvPr>
          <p:cNvSpPr txBox="1"/>
          <p:nvPr/>
        </p:nvSpPr>
        <p:spPr>
          <a:xfrm>
            <a:off x="0" y="6488668"/>
            <a:ext cx="98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 1-2</a:t>
            </a:r>
            <a:endParaRPr lang="en-PH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82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37C11BF-52CC-8F8B-FDDF-0DEDAAF1E83E}"/>
              </a:ext>
            </a:extLst>
          </p:cNvPr>
          <p:cNvGrpSpPr/>
          <p:nvPr/>
        </p:nvGrpSpPr>
        <p:grpSpPr>
          <a:xfrm>
            <a:off x="1054259" y="687653"/>
            <a:ext cx="4103650" cy="3965382"/>
            <a:chOff x="797781" y="1304689"/>
            <a:chExt cx="4103650" cy="396538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E720A74-9225-1824-EA5B-99B9F2BD56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82" y="1304689"/>
              <a:ext cx="4103649" cy="3181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28F0843-1E89-F1C3-DE80-156539E36E22}"/>
                </a:ext>
              </a:extLst>
            </p:cNvPr>
            <p:cNvSpPr/>
            <p:nvPr/>
          </p:nvSpPr>
          <p:spPr>
            <a:xfrm>
              <a:off x="797781" y="4835173"/>
              <a:ext cx="4103649" cy="4348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Title</a:t>
              </a:r>
              <a:endParaRPr lang="en-PH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05E017C-E00D-F5A0-AA96-5976DDC5C0E0}"/>
              </a:ext>
            </a:extLst>
          </p:cNvPr>
          <p:cNvSpPr/>
          <p:nvPr/>
        </p:nvSpPr>
        <p:spPr>
          <a:xfrm>
            <a:off x="7225989" y="687653"/>
            <a:ext cx="4103649" cy="434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CF8214-B1DA-3764-F8EC-5AD4A3BE94A5}"/>
              </a:ext>
            </a:extLst>
          </p:cNvPr>
          <p:cNvSpPr txBox="1"/>
          <p:nvPr/>
        </p:nvSpPr>
        <p:spPr>
          <a:xfrm>
            <a:off x="0" y="6488668"/>
            <a:ext cx="98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 1-3</a:t>
            </a:r>
            <a:endParaRPr lang="en-PH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66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129B8DE-C3C0-9C8F-3A15-DF14B124E4E7}"/>
              </a:ext>
            </a:extLst>
          </p:cNvPr>
          <p:cNvGrpSpPr/>
          <p:nvPr/>
        </p:nvGrpSpPr>
        <p:grpSpPr>
          <a:xfrm>
            <a:off x="2397512" y="1739592"/>
            <a:ext cx="7396975" cy="1100248"/>
            <a:chOff x="-899532" y="234176"/>
            <a:chExt cx="7396975" cy="110024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28F0843-1E89-F1C3-DE80-156539E36E22}"/>
                </a:ext>
              </a:extLst>
            </p:cNvPr>
            <p:cNvSpPr/>
            <p:nvPr/>
          </p:nvSpPr>
          <p:spPr>
            <a:xfrm>
              <a:off x="-899532" y="234176"/>
              <a:ext cx="7396975" cy="4571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Description Title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05E017C-E00D-F5A0-AA96-5976DDC5C0E0}"/>
                </a:ext>
              </a:extLst>
            </p:cNvPr>
            <p:cNvSpPr/>
            <p:nvPr/>
          </p:nvSpPr>
          <p:spPr>
            <a:xfrm>
              <a:off x="-899532" y="877225"/>
              <a:ext cx="7396975" cy="4571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Description</a:t>
              </a:r>
              <a:endParaRPr lang="en-PH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07E23E4-AF16-8B36-CC72-EAAC4CC8B3C4}"/>
              </a:ext>
            </a:extLst>
          </p:cNvPr>
          <p:cNvSpPr txBox="1"/>
          <p:nvPr/>
        </p:nvSpPr>
        <p:spPr>
          <a:xfrm>
            <a:off x="0" y="6488668"/>
            <a:ext cx="98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 1-4</a:t>
            </a:r>
            <a:endParaRPr lang="en-PH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23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7E23E4-AF16-8B36-CC72-EAAC4CC8B3C4}"/>
              </a:ext>
            </a:extLst>
          </p:cNvPr>
          <p:cNvSpPr txBox="1"/>
          <p:nvPr/>
        </p:nvSpPr>
        <p:spPr>
          <a:xfrm>
            <a:off x="0" y="6488668"/>
            <a:ext cx="98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Type 1-5</a:t>
            </a:r>
            <a:endParaRPr lang="en-PH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EED465-5107-73B0-DEA6-C06663E9FBC6}"/>
              </a:ext>
            </a:extLst>
          </p:cNvPr>
          <p:cNvGrpSpPr/>
          <p:nvPr/>
        </p:nvGrpSpPr>
        <p:grpSpPr>
          <a:xfrm>
            <a:off x="2397512" y="1739592"/>
            <a:ext cx="7396975" cy="3055386"/>
            <a:chOff x="2397512" y="1739592"/>
            <a:chExt cx="7396975" cy="305538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28F0843-1E89-F1C3-DE80-156539E36E22}"/>
                </a:ext>
              </a:extLst>
            </p:cNvPr>
            <p:cNvSpPr/>
            <p:nvPr/>
          </p:nvSpPr>
          <p:spPr>
            <a:xfrm>
              <a:off x="2397512" y="1739592"/>
              <a:ext cx="7396975" cy="4571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Description Title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05E017C-E00D-F5A0-AA96-5976DDC5C0E0}"/>
                </a:ext>
              </a:extLst>
            </p:cNvPr>
            <p:cNvSpPr/>
            <p:nvPr/>
          </p:nvSpPr>
          <p:spPr>
            <a:xfrm>
              <a:off x="2397512" y="2382641"/>
              <a:ext cx="7396975" cy="4571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Description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90567E5-339A-0BE8-34BB-DA4129F0889B}"/>
                </a:ext>
              </a:extLst>
            </p:cNvPr>
            <p:cNvSpPr/>
            <p:nvPr/>
          </p:nvSpPr>
          <p:spPr>
            <a:xfrm>
              <a:off x="5544013" y="3025689"/>
              <a:ext cx="1103971" cy="4571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D3DF30E-3621-75D1-E156-3AB540002325}"/>
                </a:ext>
              </a:extLst>
            </p:cNvPr>
            <p:cNvSpPr/>
            <p:nvPr/>
          </p:nvSpPr>
          <p:spPr>
            <a:xfrm>
              <a:off x="6889593" y="3025689"/>
              <a:ext cx="1103971" cy="4571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2BBF5C1-B0A6-4DD1-6355-FB19864E58FF}"/>
                </a:ext>
              </a:extLst>
            </p:cNvPr>
            <p:cNvSpPr/>
            <p:nvPr/>
          </p:nvSpPr>
          <p:spPr>
            <a:xfrm>
              <a:off x="4198433" y="3025689"/>
              <a:ext cx="1103971" cy="4571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B594EB-C957-A537-34EC-DEC37851619B}"/>
                </a:ext>
              </a:extLst>
            </p:cNvPr>
            <p:cNvSpPr/>
            <p:nvPr/>
          </p:nvSpPr>
          <p:spPr>
            <a:xfrm>
              <a:off x="2397512" y="3668737"/>
              <a:ext cx="7396975" cy="4571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Description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425DD4D-F1B3-9168-69C3-DC43C25E2038}"/>
                </a:ext>
              </a:extLst>
            </p:cNvPr>
            <p:cNvSpPr/>
            <p:nvPr/>
          </p:nvSpPr>
          <p:spPr>
            <a:xfrm>
              <a:off x="4908393" y="4311785"/>
              <a:ext cx="1103971" cy="4571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32E1270-69CB-2F7B-C443-7FAC0244AD49}"/>
                </a:ext>
              </a:extLst>
            </p:cNvPr>
            <p:cNvSpPr/>
            <p:nvPr/>
          </p:nvSpPr>
          <p:spPr>
            <a:xfrm>
              <a:off x="6253973" y="4311785"/>
              <a:ext cx="1103971" cy="4571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ACE96A0-A850-B626-75E5-03CC63A11BC0}"/>
                </a:ext>
              </a:extLst>
            </p:cNvPr>
            <p:cNvSpPr/>
            <p:nvPr/>
          </p:nvSpPr>
          <p:spPr>
            <a:xfrm>
              <a:off x="3562813" y="4311785"/>
              <a:ext cx="1103971" cy="4571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EAB841F-8A62-F6DC-48AB-3742650CDD2F}"/>
                </a:ext>
              </a:extLst>
            </p:cNvPr>
            <p:cNvSpPr/>
            <p:nvPr/>
          </p:nvSpPr>
          <p:spPr>
            <a:xfrm>
              <a:off x="7599553" y="4337779"/>
              <a:ext cx="1103971" cy="4571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</a:t>
              </a:r>
              <a:endParaRPr lang="en-PH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287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7E23E4-AF16-8B36-CC72-EAAC4CC8B3C4}"/>
              </a:ext>
            </a:extLst>
          </p:cNvPr>
          <p:cNvSpPr txBox="1"/>
          <p:nvPr/>
        </p:nvSpPr>
        <p:spPr>
          <a:xfrm>
            <a:off x="0" y="6488668"/>
            <a:ext cx="98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 1-6</a:t>
            </a:r>
            <a:endParaRPr lang="en-P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8F0843-1E89-F1C3-DE80-156539E36E22}"/>
              </a:ext>
            </a:extLst>
          </p:cNvPr>
          <p:cNvSpPr/>
          <p:nvPr/>
        </p:nvSpPr>
        <p:spPr>
          <a:xfrm>
            <a:off x="2397512" y="557563"/>
            <a:ext cx="7396975" cy="457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 Title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5E017C-E00D-F5A0-AA96-5976DDC5C0E0}"/>
              </a:ext>
            </a:extLst>
          </p:cNvPr>
          <p:cNvSpPr/>
          <p:nvPr/>
        </p:nvSpPr>
        <p:spPr>
          <a:xfrm>
            <a:off x="2397512" y="1200612"/>
            <a:ext cx="7396975" cy="457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</a:t>
            </a:r>
            <a:endParaRPr lang="en-PH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1F0ED8-0CC3-21D9-4D3F-96A5A620F8CE}"/>
              </a:ext>
            </a:extLst>
          </p:cNvPr>
          <p:cNvGrpSpPr/>
          <p:nvPr/>
        </p:nvGrpSpPr>
        <p:grpSpPr>
          <a:xfrm>
            <a:off x="1251652" y="1843662"/>
            <a:ext cx="3077737" cy="1189469"/>
            <a:chOff x="2397512" y="1843660"/>
            <a:chExt cx="3698488" cy="146105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2BBF5C1-B0A6-4DD1-6355-FB19864E58FF}"/>
                </a:ext>
              </a:extLst>
            </p:cNvPr>
            <p:cNvSpPr/>
            <p:nvPr/>
          </p:nvSpPr>
          <p:spPr>
            <a:xfrm>
              <a:off x="2397512" y="1843660"/>
              <a:ext cx="3698488" cy="146105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>
                <a:solidFill>
                  <a:schemeClr val="tx1"/>
                </a:solidFill>
              </a:endParaRPr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442C1610-A081-92E7-D8C6-5B3FA2C4A2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1187" y="2118731"/>
              <a:ext cx="1087984" cy="843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6DB13F4-7A9F-D495-34B2-DB455BA7C179}"/>
                </a:ext>
              </a:extLst>
            </p:cNvPr>
            <p:cNvSpPr/>
            <p:nvPr/>
          </p:nvSpPr>
          <p:spPr>
            <a:xfrm>
              <a:off x="3914111" y="2118731"/>
              <a:ext cx="1729828" cy="45719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 name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D0D6B45-FE10-21A8-9F79-AD011ED183CE}"/>
                </a:ext>
              </a:extLst>
            </p:cNvPr>
            <p:cNvSpPr/>
            <p:nvPr/>
          </p:nvSpPr>
          <p:spPr>
            <a:xfrm>
              <a:off x="3914111" y="2668256"/>
              <a:ext cx="1729828" cy="45719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Item description</a:t>
              </a:r>
              <a:endParaRPr lang="en-PH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65C4778-86E1-9AEF-5F94-29A566681DA7}"/>
              </a:ext>
            </a:extLst>
          </p:cNvPr>
          <p:cNvGrpSpPr/>
          <p:nvPr/>
        </p:nvGrpSpPr>
        <p:grpSpPr>
          <a:xfrm>
            <a:off x="4557131" y="1843661"/>
            <a:ext cx="3077737" cy="1189469"/>
            <a:chOff x="2397512" y="1843660"/>
            <a:chExt cx="3698488" cy="146105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CB23ABB-FF64-0969-E59F-182236AF60E4}"/>
                </a:ext>
              </a:extLst>
            </p:cNvPr>
            <p:cNvSpPr/>
            <p:nvPr/>
          </p:nvSpPr>
          <p:spPr>
            <a:xfrm>
              <a:off x="2397512" y="1843660"/>
              <a:ext cx="3698488" cy="146105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>
                <a:solidFill>
                  <a:schemeClr val="tx1"/>
                </a:solidFill>
              </a:endParaRPr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5405700-1BB8-901D-6969-EAB019F9EC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1187" y="2118731"/>
              <a:ext cx="1087984" cy="843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549A47C-6FC1-A6B7-E086-9223382A3F13}"/>
                </a:ext>
              </a:extLst>
            </p:cNvPr>
            <p:cNvSpPr/>
            <p:nvPr/>
          </p:nvSpPr>
          <p:spPr>
            <a:xfrm>
              <a:off x="3914111" y="2118731"/>
              <a:ext cx="1729828" cy="45719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 name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91CDD75-F44B-5ED7-54A6-463AEBB8C7A3}"/>
                </a:ext>
              </a:extLst>
            </p:cNvPr>
            <p:cNvSpPr/>
            <p:nvPr/>
          </p:nvSpPr>
          <p:spPr>
            <a:xfrm>
              <a:off x="3914111" y="2668256"/>
              <a:ext cx="1729828" cy="45719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Item description</a:t>
              </a:r>
              <a:endParaRPr lang="en-PH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C51A3F-E189-2082-E2F0-B324F1073DEC}"/>
              </a:ext>
            </a:extLst>
          </p:cNvPr>
          <p:cNvGrpSpPr/>
          <p:nvPr/>
        </p:nvGrpSpPr>
        <p:grpSpPr>
          <a:xfrm>
            <a:off x="7874451" y="1843660"/>
            <a:ext cx="3077737" cy="1189469"/>
            <a:chOff x="2397512" y="1843660"/>
            <a:chExt cx="3698488" cy="146105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DFF7F03-2D1D-BC46-77C3-EBD4BD63C44F}"/>
                </a:ext>
              </a:extLst>
            </p:cNvPr>
            <p:cNvSpPr/>
            <p:nvPr/>
          </p:nvSpPr>
          <p:spPr>
            <a:xfrm>
              <a:off x="2397512" y="1843660"/>
              <a:ext cx="3698488" cy="146105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>
                <a:solidFill>
                  <a:schemeClr val="tx1"/>
                </a:solidFill>
              </a:endParaRPr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D392346E-FED6-E52A-D72A-755F4C7334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1187" y="2118731"/>
              <a:ext cx="1087984" cy="843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0A72B98-CD79-B253-E153-B3DE0DAB6BEA}"/>
                </a:ext>
              </a:extLst>
            </p:cNvPr>
            <p:cNvSpPr/>
            <p:nvPr/>
          </p:nvSpPr>
          <p:spPr>
            <a:xfrm>
              <a:off x="3914111" y="2118731"/>
              <a:ext cx="1729828" cy="45719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Item name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31F3968-ED8C-7156-9EB5-715C52D3DBCA}"/>
                </a:ext>
              </a:extLst>
            </p:cNvPr>
            <p:cNvSpPr/>
            <p:nvPr/>
          </p:nvSpPr>
          <p:spPr>
            <a:xfrm>
              <a:off x="3914111" y="2668256"/>
              <a:ext cx="1729828" cy="45719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Item description</a:t>
              </a:r>
              <a:endParaRPr lang="en-PH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33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7E23E4-AF16-8B36-CC72-EAAC4CC8B3C4}"/>
              </a:ext>
            </a:extLst>
          </p:cNvPr>
          <p:cNvSpPr txBox="1"/>
          <p:nvPr/>
        </p:nvSpPr>
        <p:spPr>
          <a:xfrm>
            <a:off x="0" y="6488668"/>
            <a:ext cx="98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 1-7</a:t>
            </a:r>
            <a:endParaRPr lang="en-P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8F0843-1E89-F1C3-DE80-156539E36E22}"/>
              </a:ext>
            </a:extLst>
          </p:cNvPr>
          <p:cNvSpPr/>
          <p:nvPr/>
        </p:nvSpPr>
        <p:spPr>
          <a:xfrm>
            <a:off x="2397512" y="557563"/>
            <a:ext cx="7396975" cy="457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 Title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5E017C-E00D-F5A0-AA96-5976DDC5C0E0}"/>
              </a:ext>
            </a:extLst>
          </p:cNvPr>
          <p:cNvSpPr/>
          <p:nvPr/>
        </p:nvSpPr>
        <p:spPr>
          <a:xfrm>
            <a:off x="2397512" y="1200612"/>
            <a:ext cx="7396975" cy="457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</a:t>
            </a:r>
            <a:endParaRPr lang="en-PH" dirty="0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262A01A-A47C-2696-EB6A-1BC7DFE2EF2C}"/>
              </a:ext>
            </a:extLst>
          </p:cNvPr>
          <p:cNvGrpSpPr/>
          <p:nvPr/>
        </p:nvGrpSpPr>
        <p:grpSpPr>
          <a:xfrm>
            <a:off x="1365523" y="2448573"/>
            <a:ext cx="9460954" cy="1189469"/>
            <a:chOff x="1251652" y="1843662"/>
            <a:chExt cx="9460954" cy="118946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1F0ED8-0CC3-21D9-4D3F-96A5A620F8CE}"/>
                </a:ext>
              </a:extLst>
            </p:cNvPr>
            <p:cNvGrpSpPr/>
            <p:nvPr/>
          </p:nvGrpSpPr>
          <p:grpSpPr>
            <a:xfrm>
              <a:off x="1251652" y="1843662"/>
              <a:ext cx="9460954" cy="1189469"/>
              <a:chOff x="2397512" y="1843660"/>
              <a:chExt cx="11369141" cy="1461053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2BBF5C1-B0A6-4DD1-6355-FB19864E58FF}"/>
                  </a:ext>
                </a:extLst>
              </p:cNvPr>
              <p:cNvSpPr/>
              <p:nvPr/>
            </p:nvSpPr>
            <p:spPr>
              <a:xfrm>
                <a:off x="2397512" y="1843660"/>
                <a:ext cx="11369141" cy="146105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6" name="Picture 2">
                <a:extLst>
                  <a:ext uri="{FF2B5EF4-FFF2-40B4-BE49-F238E27FC236}">
                    <a16:creationId xmlns:a16="http://schemas.microsoft.com/office/drawing/2014/main" id="{442C1610-A081-92E7-D8C6-5B3FA2C4A2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1187" y="2118731"/>
                <a:ext cx="1087984" cy="8435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06DB13F4-7A9F-D495-34B2-DB455BA7C179}"/>
                  </a:ext>
                </a:extLst>
              </p:cNvPr>
              <p:cNvSpPr/>
              <p:nvPr/>
            </p:nvSpPr>
            <p:spPr>
              <a:xfrm>
                <a:off x="3774481" y="2118731"/>
                <a:ext cx="1729828" cy="45719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Item name</a:t>
                </a:r>
                <a:endParaRPr lang="en-PH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E8C6915-E622-DAF8-836F-C2F5C3A59090}"/>
                </a:ext>
              </a:extLst>
            </p:cNvPr>
            <p:cNvSpPr/>
            <p:nvPr/>
          </p:nvSpPr>
          <p:spPr>
            <a:xfrm>
              <a:off x="2631688" y="2575932"/>
              <a:ext cx="6924907" cy="1784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A40A7BF-C48E-85AF-AA45-6291E82BF604}"/>
                </a:ext>
              </a:extLst>
            </p:cNvPr>
            <p:cNvSpPr/>
            <p:nvPr/>
          </p:nvSpPr>
          <p:spPr>
            <a:xfrm>
              <a:off x="2631688" y="2575932"/>
              <a:ext cx="2520175" cy="1784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3CD6B51-8044-F0FE-314A-F4F4C7D8610C}"/>
                </a:ext>
              </a:extLst>
            </p:cNvPr>
            <p:cNvSpPr txBox="1"/>
            <p:nvPr/>
          </p:nvSpPr>
          <p:spPr>
            <a:xfrm>
              <a:off x="9843255" y="2480475"/>
              <a:ext cx="583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30%</a:t>
              </a:r>
              <a:endParaRPr lang="en-PH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6A2933-D80A-5804-697F-DE5823462304}"/>
              </a:ext>
            </a:extLst>
          </p:cNvPr>
          <p:cNvGrpSpPr/>
          <p:nvPr/>
        </p:nvGrpSpPr>
        <p:grpSpPr>
          <a:xfrm>
            <a:off x="1365523" y="3818412"/>
            <a:ext cx="9460954" cy="1189469"/>
            <a:chOff x="1251652" y="1843662"/>
            <a:chExt cx="9460954" cy="118946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8B8832A-DE71-A35E-A22E-36DC0CF89030}"/>
                </a:ext>
              </a:extLst>
            </p:cNvPr>
            <p:cNvGrpSpPr/>
            <p:nvPr/>
          </p:nvGrpSpPr>
          <p:grpSpPr>
            <a:xfrm>
              <a:off x="1251652" y="1843662"/>
              <a:ext cx="9460954" cy="1189469"/>
              <a:chOff x="2397512" y="1843660"/>
              <a:chExt cx="11369141" cy="1461053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FD015CEF-0013-C812-07C6-7FF2AE568B2A}"/>
                  </a:ext>
                </a:extLst>
              </p:cNvPr>
              <p:cNvSpPr/>
              <p:nvPr/>
            </p:nvSpPr>
            <p:spPr>
              <a:xfrm>
                <a:off x="2397512" y="1843660"/>
                <a:ext cx="11369141" cy="146105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8" name="Picture 2">
                <a:extLst>
                  <a:ext uri="{FF2B5EF4-FFF2-40B4-BE49-F238E27FC236}">
                    <a16:creationId xmlns:a16="http://schemas.microsoft.com/office/drawing/2014/main" id="{BC2D06B9-EE1B-11D8-E49A-ADCFC37362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1187" y="2118731"/>
                <a:ext cx="1087984" cy="8435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B0AF59F5-434B-74F3-3482-2CD9F0BE22B2}"/>
                  </a:ext>
                </a:extLst>
              </p:cNvPr>
              <p:cNvSpPr/>
              <p:nvPr/>
            </p:nvSpPr>
            <p:spPr>
              <a:xfrm>
                <a:off x="3774481" y="2118731"/>
                <a:ext cx="1729828" cy="45719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Item name</a:t>
                </a:r>
                <a:endParaRPr lang="en-PH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EDCACB8-EB98-37B0-5AB1-F91CD472BAB9}"/>
                </a:ext>
              </a:extLst>
            </p:cNvPr>
            <p:cNvSpPr/>
            <p:nvPr/>
          </p:nvSpPr>
          <p:spPr>
            <a:xfrm>
              <a:off x="2631688" y="2575932"/>
              <a:ext cx="6924907" cy="1784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8CCE908-A05E-94EA-3CFB-C8AAD4DE933E}"/>
                </a:ext>
              </a:extLst>
            </p:cNvPr>
            <p:cNvSpPr/>
            <p:nvPr/>
          </p:nvSpPr>
          <p:spPr>
            <a:xfrm>
              <a:off x="2631688" y="2575932"/>
              <a:ext cx="3464312" cy="1784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63E695E-08BB-51F2-62F3-2A472F3369AB}"/>
                </a:ext>
              </a:extLst>
            </p:cNvPr>
            <p:cNvSpPr txBox="1"/>
            <p:nvPr/>
          </p:nvSpPr>
          <p:spPr>
            <a:xfrm>
              <a:off x="9843255" y="2480475"/>
              <a:ext cx="583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50%</a:t>
              </a:r>
              <a:endParaRPr lang="en-PH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4E08587-64E0-CF73-0220-88A848A8CD41}"/>
              </a:ext>
            </a:extLst>
          </p:cNvPr>
          <p:cNvGrpSpPr/>
          <p:nvPr/>
        </p:nvGrpSpPr>
        <p:grpSpPr>
          <a:xfrm>
            <a:off x="5013418" y="1875693"/>
            <a:ext cx="2392906" cy="294099"/>
            <a:chOff x="4872090" y="1875693"/>
            <a:chExt cx="2447818" cy="35499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CAE927F-F7BE-0D50-0E0A-81D8B96DCDAB}"/>
                </a:ext>
              </a:extLst>
            </p:cNvPr>
            <p:cNvSpPr/>
            <p:nvPr/>
          </p:nvSpPr>
          <p:spPr>
            <a:xfrm>
              <a:off x="4872090" y="1875693"/>
              <a:ext cx="2447818" cy="354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Alphabetical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01DDBE5-A3CD-7B92-FAAC-8A4B6C3705BC}"/>
                </a:ext>
              </a:extLst>
            </p:cNvPr>
            <p:cNvSpPr/>
            <p:nvPr/>
          </p:nvSpPr>
          <p:spPr>
            <a:xfrm>
              <a:off x="6982826" y="2005231"/>
              <a:ext cx="189279" cy="95920"/>
            </a:xfrm>
            <a:custGeom>
              <a:avLst/>
              <a:gdLst>
                <a:gd name="connsiteX0" fmla="*/ 0 w 260033"/>
                <a:gd name="connsiteY0" fmla="*/ 2857 h 140017"/>
                <a:gd name="connsiteX1" fmla="*/ 128588 w 260033"/>
                <a:gd name="connsiteY1" fmla="*/ 140017 h 140017"/>
                <a:gd name="connsiteX2" fmla="*/ 260033 w 260033"/>
                <a:gd name="connsiteY2" fmla="*/ 0 h 140017"/>
                <a:gd name="connsiteX3" fmla="*/ 254318 w 260033"/>
                <a:gd name="connsiteY3" fmla="*/ 2857 h 140017"/>
                <a:gd name="connsiteX4" fmla="*/ 254318 w 260033"/>
                <a:gd name="connsiteY4" fmla="*/ 2857 h 140017"/>
                <a:gd name="connsiteX0" fmla="*/ 0 w 260033"/>
                <a:gd name="connsiteY0" fmla="*/ 2857 h 140017"/>
                <a:gd name="connsiteX1" fmla="*/ 128588 w 260033"/>
                <a:gd name="connsiteY1" fmla="*/ 140017 h 140017"/>
                <a:gd name="connsiteX2" fmla="*/ 260033 w 260033"/>
                <a:gd name="connsiteY2" fmla="*/ 0 h 140017"/>
                <a:gd name="connsiteX3" fmla="*/ 254318 w 260033"/>
                <a:gd name="connsiteY3" fmla="*/ 2857 h 140017"/>
                <a:gd name="connsiteX0" fmla="*/ 0 w 260033"/>
                <a:gd name="connsiteY0" fmla="*/ 2857 h 140017"/>
                <a:gd name="connsiteX1" fmla="*/ 128588 w 260033"/>
                <a:gd name="connsiteY1" fmla="*/ 140017 h 140017"/>
                <a:gd name="connsiteX2" fmla="*/ 260033 w 260033"/>
                <a:gd name="connsiteY2" fmla="*/ 0 h 1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033" h="140017">
                  <a:moveTo>
                    <a:pt x="0" y="2857"/>
                  </a:moveTo>
                  <a:lnTo>
                    <a:pt x="128588" y="140017"/>
                  </a:lnTo>
                  <a:lnTo>
                    <a:pt x="26003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4191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61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Cheska Althea Solidum</dc:creator>
  <cp:lastModifiedBy>Cheska Althea Solidum</cp:lastModifiedBy>
  <cp:revision>31</cp:revision>
  <dcterms:created xsi:type="dcterms:W3CDTF">2023-07-03T11:34:07Z</dcterms:created>
  <dcterms:modified xsi:type="dcterms:W3CDTF">2023-07-11T13:50:12Z</dcterms:modified>
</cp:coreProperties>
</file>