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3" r:id="rId9"/>
  </p:sldIdLst>
  <p:sldSz cx="9144000" cy="5143500" type="screen16x9"/>
  <p:notesSz cx="6858000" cy="9144000"/>
  <p:embeddedFontLst>
    <p:embeddedFont>
      <p:font typeface="Comfortaa" pitchFamily="2" charset="0"/>
      <p:regular r:id="rId11"/>
      <p:bold r:id="rId12"/>
    </p:embeddedFont>
    <p:embeddedFont>
      <p:font typeface="Comfortaa Light" pitchFamily="2" charset="0"/>
      <p:regular r:id="rId13"/>
      <p:bold r:id="rId14"/>
    </p:embeddedFont>
    <p:embeddedFont>
      <p:font typeface="Maven Pro" pitchFamily="2" charset="77"/>
      <p:regular r:id="rId15"/>
      <p:bold r:id="rId16"/>
    </p:embeddedFont>
    <p:embeddedFont>
      <p:font typeface="Nunito" pitchFamily="2" charset="77"/>
      <p:regular r:id="rId17"/>
      <p:bold r:id="rId18"/>
      <p:italic r:id="rId19"/>
      <p:boldItalic r:id="rId20"/>
    </p:embeddedFont>
    <p:embeddedFont>
      <p:font typeface="Roboto Mono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4716"/>
  </p:normalViewPr>
  <p:slideViewPr>
    <p:cSldViewPr snapToGrid="0">
      <p:cViewPr>
        <p:scale>
          <a:sx n="85" d="100"/>
          <a:sy n="85" d="100"/>
        </p:scale>
        <p:origin x="1296" y="20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7d284a6cd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257d284a6cd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7d284a6c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7d284a6c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d284a6c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d284a6c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4b126ca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4b126ca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4b126ca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4b126ca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93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7d284a6c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7d284a6c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7d284a6c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7d284a6c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52831" lvl="1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Font typeface="Roboto Mono"/>
              <a:buNone/>
            </a:pPr>
            <a:endParaRPr spc="-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7d284a6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7d284a6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 Light"/>
                <a:ea typeface="Comfortaa Light"/>
                <a:cs typeface="Comfortaa Light"/>
                <a:sym typeface="Comfortaa Light"/>
              </a:rPr>
              <a:t>Drift</a:t>
            </a:r>
            <a:endParaRPr dirty="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Comfortaa Light"/>
                <a:ea typeface="Comfortaa Light"/>
                <a:cs typeface="Comfortaa Light"/>
                <a:sym typeface="Comfortaa Light"/>
              </a:rPr>
              <a:t>by </a:t>
            </a:r>
            <a:r>
              <a:rPr lang="en" sz="2800" b="1" dirty="0">
                <a:latin typeface="Comfortaa Light"/>
                <a:ea typeface="Comfortaa Light"/>
                <a:cs typeface="Comfortaa Light"/>
                <a:sym typeface="Comfortaa Light"/>
              </a:rPr>
              <a:t>Team 16</a:t>
            </a:r>
            <a:endParaRPr sz="2800" b="1" dirty="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80" name="Google Shape;280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1079375" y="0"/>
            <a:ext cx="3675000" cy="8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dirty="0">
                <a:latin typeface="Comfortaa Light"/>
                <a:ea typeface="Comfortaa Light"/>
                <a:cs typeface="Consolas" panose="020B0609020204030204" pitchFamily="49" charset="0"/>
                <a:sym typeface="Comfortaa Light"/>
              </a:rPr>
              <a:t>Meet</a:t>
            </a:r>
            <a:r>
              <a:rPr lang="en" sz="3040" dirty="0">
                <a:latin typeface="Comfortaa Light"/>
                <a:ea typeface="Comfortaa Light"/>
                <a:cs typeface="Consolas" panose="020B0609020204030204" pitchFamily="49" charset="0"/>
                <a:sym typeface="Comfortaa Light"/>
              </a:rPr>
              <a:t> the Team</a:t>
            </a:r>
            <a:endParaRPr sz="3040" dirty="0">
              <a:latin typeface="Comfortaa Light"/>
              <a:ea typeface="Comfortaa Light"/>
              <a:cs typeface="Consolas" panose="020B0609020204030204" pitchFamily="49" charset="0"/>
              <a:sym typeface="Comfortaa Light"/>
            </a:endParaRPr>
          </a:p>
        </p:txBody>
      </p:sp>
      <p:sp>
        <p:nvSpPr>
          <p:cNvPr id="286" name="Google Shape;286;p14"/>
          <p:cNvSpPr txBox="1">
            <a:spLocks noGrp="1"/>
          </p:cNvSpPr>
          <p:nvPr>
            <p:ph type="body" idx="4294967295"/>
          </p:nvPr>
        </p:nvSpPr>
        <p:spPr>
          <a:xfrm>
            <a:off x="197700" y="940050"/>
            <a:ext cx="41505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fortaa"/>
              <a:buChar char="●"/>
            </a:pPr>
            <a:r>
              <a:rPr lang="en" sz="2000" b="1" dirty="0">
                <a:solidFill>
                  <a:schemeClr val="lt1"/>
                </a:solidFill>
                <a:latin typeface="Comfortaa"/>
                <a:ea typeface="Comfortaa"/>
                <a:cs typeface="Consolas" panose="020B0609020204030204" pitchFamily="49" charset="0"/>
                <a:sym typeface="Comfortaa"/>
              </a:rPr>
              <a:t>Newton</a:t>
            </a: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fortaa Light"/>
              <a:buChar char="○"/>
            </a:pPr>
            <a:r>
              <a:rPr lang="en-US" sz="2000" dirty="0">
                <a:solidFill>
                  <a:schemeClr val="lt1"/>
                </a:solidFill>
                <a:latin typeface="Comfortaa Light"/>
                <a:ea typeface="Comfortaa Light"/>
                <a:cs typeface="Consolas" panose="020B0609020204030204" pitchFamily="49" charset="0"/>
                <a:sym typeface="Comfortaa Light"/>
              </a:rPr>
              <a:t>Cyber Security Major</a:t>
            </a:r>
          </a:p>
        </p:txBody>
      </p:sp>
      <p:sp>
        <p:nvSpPr>
          <p:cNvPr id="287" name="Google Shape;287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4294967295"/>
          </p:nvPr>
        </p:nvSpPr>
        <p:spPr>
          <a:xfrm>
            <a:off x="4348200" y="940050"/>
            <a:ext cx="4427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fortaa"/>
              <a:buChar char="●"/>
            </a:pPr>
            <a:r>
              <a:rPr lang="en" sz="2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Great</a:t>
            </a:r>
            <a:endParaRPr sz="2000"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fortaa Light"/>
              <a:buChar char="○"/>
            </a:pPr>
            <a:r>
              <a:rPr lang="en" sz="2000" dirty="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Computer Science Major</a:t>
            </a:r>
            <a:endParaRPr sz="2000" dirty="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fortaa Light"/>
              <a:buChar char="○"/>
            </a:pPr>
            <a:r>
              <a:rPr lang="en-US" sz="2000" dirty="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Mercy University</a:t>
            </a: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fortaa Light"/>
              <a:buChar char="○"/>
            </a:pPr>
            <a:r>
              <a:rPr lang="en-US" sz="2000" dirty="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Machine-Learning/AI</a:t>
            </a:r>
            <a:endParaRPr sz="2000" dirty="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>
            <a:spLocks noGrp="1"/>
          </p:cNvSpPr>
          <p:nvPr>
            <p:ph type="body" idx="4294967295"/>
          </p:nvPr>
        </p:nvSpPr>
        <p:spPr>
          <a:xfrm>
            <a:off x="529799" y="703525"/>
            <a:ext cx="5646713" cy="642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What is Drift?</a:t>
            </a:r>
            <a:endParaRPr sz="3000"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5" name="Google Shape;295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529799" y="2114428"/>
            <a:ext cx="8304600" cy="154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457200">
              <a:spcBef>
                <a:spcPct val="20000"/>
              </a:spcBef>
              <a:buClrTx/>
              <a:defRPr/>
            </a:pPr>
            <a:r>
              <a:rPr lang="en-US" sz="2000" dirty="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	</a:t>
            </a:r>
            <a:r>
              <a:rPr lang="en-US" sz="2000" dirty="0">
                <a:solidFill>
                  <a:schemeClr val="lt1"/>
                </a:solidFill>
                <a:latin typeface="Comfortaa Light"/>
              </a:rPr>
              <a:t>Drift is A Personal AI Assistant Inspired by Jarvis and Chat-</a:t>
            </a:r>
            <a:r>
              <a:rPr lang="en-US" sz="2000" dirty="0" err="1">
                <a:solidFill>
                  <a:schemeClr val="lt1"/>
                </a:solidFill>
                <a:latin typeface="Comfortaa Light"/>
              </a:rPr>
              <a:t>Gpt</a:t>
            </a:r>
            <a:r>
              <a:rPr lang="en-US" sz="2000" dirty="0">
                <a:solidFill>
                  <a:schemeClr val="lt1"/>
                </a:solidFill>
                <a:latin typeface="Comfortaa Light"/>
              </a:rPr>
              <a:t>, team 16’s purpose is to recreate Jarvis with a focus on text-based interactions for the MVP</a:t>
            </a:r>
          </a:p>
          <a:p>
            <a:endParaRPr lang="en-US" sz="1300" dirty="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/>
          </p:nvPr>
        </p:nvSpPr>
        <p:spPr>
          <a:xfrm>
            <a:off x="553500" y="412200"/>
            <a:ext cx="40185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omfortaa"/>
                <a:sym typeface="Comfortaa"/>
              </a:rPr>
              <a:t>Project</a:t>
            </a:r>
            <a:r>
              <a:rPr lang="en" sz="3000" dirty="0">
                <a:latin typeface="Comfortaa"/>
                <a:ea typeface="Comfortaa"/>
                <a:cs typeface="Comfortaa"/>
                <a:sym typeface="Comfortaa"/>
              </a:rPr>
              <a:t> Goals</a:t>
            </a:r>
            <a:endParaRPr sz="30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7" name="Google Shape;317;p17"/>
          <p:cNvSpPr txBox="1">
            <a:spLocks noGrp="1"/>
          </p:cNvSpPr>
          <p:nvPr>
            <p:ph type="body" idx="1"/>
          </p:nvPr>
        </p:nvSpPr>
        <p:spPr>
          <a:xfrm>
            <a:off x="553499" y="850500"/>
            <a:ext cx="8305687" cy="4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>
              <a:buNone/>
            </a:pPr>
            <a:r>
              <a:rPr lang="en-US" sz="2000" b="1" dirty="0">
                <a:latin typeface="Comfortaa"/>
                <a:sym typeface="Maven Pro"/>
              </a:rPr>
              <a:t>Primary Purpose</a:t>
            </a:r>
          </a:p>
          <a:p>
            <a:pPr lvl="1" algn="l"/>
            <a:r>
              <a:rPr lang="en-US" sz="1800" b="1" dirty="0">
                <a:latin typeface="Comfortaa"/>
                <a:sym typeface="Maven Pro"/>
              </a:rPr>
              <a:t>Recreation of Jarvis from Iron Man with a focus on text-based interactions</a:t>
            </a:r>
          </a:p>
          <a:p>
            <a:pPr marL="146050" indent="0" algn="l">
              <a:buNone/>
            </a:pPr>
            <a:r>
              <a:rPr lang="en-US" sz="2000" b="1" dirty="0">
                <a:latin typeface="Comfortaa"/>
                <a:sym typeface="Maven Pro"/>
              </a:rPr>
              <a:t>Key Objectives</a:t>
            </a:r>
          </a:p>
          <a:p>
            <a:pPr lvl="1" algn="l"/>
            <a:r>
              <a:rPr lang="en-US" sz="1800" b="1" dirty="0">
                <a:latin typeface="Comfortaa"/>
                <a:sym typeface="Maven Pro"/>
              </a:rPr>
              <a:t>Engage in human-like conversations</a:t>
            </a:r>
          </a:p>
          <a:p>
            <a:pPr lvl="1" algn="l"/>
            <a:r>
              <a:rPr lang="en-US" sz="1800" b="1" dirty="0">
                <a:latin typeface="Comfortaa"/>
                <a:sym typeface="Maven Pro"/>
              </a:rPr>
              <a:t>Perform efficient internet research through text</a:t>
            </a:r>
          </a:p>
        </p:txBody>
      </p:sp>
      <p:sp>
        <p:nvSpPr>
          <p:cNvPr id="318" name="Google Shape;318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/>
          </p:nvPr>
        </p:nvSpPr>
        <p:spPr>
          <a:xfrm>
            <a:off x="553500" y="412200"/>
            <a:ext cx="40185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omfortaa"/>
                <a:ea typeface="Comfortaa"/>
                <a:cs typeface="Comfortaa"/>
                <a:sym typeface="Comfortaa"/>
              </a:rPr>
              <a:t>Tech Stack</a:t>
            </a:r>
            <a:endParaRPr sz="30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7" name="Google Shape;317;p17"/>
          <p:cNvSpPr txBox="1">
            <a:spLocks noGrp="1"/>
          </p:cNvSpPr>
          <p:nvPr>
            <p:ph type="body" idx="1"/>
          </p:nvPr>
        </p:nvSpPr>
        <p:spPr>
          <a:xfrm>
            <a:off x="553500" y="850500"/>
            <a:ext cx="8037000" cy="4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lnSpc>
                <a:spcPct val="100000"/>
              </a:lnSpc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omfortaa"/>
                <a:sym typeface="Maven Pro"/>
              </a:rPr>
              <a:t>Frontend : </a:t>
            </a:r>
            <a:r>
              <a:rPr lang="en-US" sz="2000" b="1" dirty="0" err="1">
                <a:latin typeface="Comfortaa"/>
                <a:sym typeface="Maven Pro"/>
              </a:rPr>
              <a:t>React.js</a:t>
            </a:r>
            <a:r>
              <a:rPr lang="en-US" sz="2000" b="1" dirty="0">
                <a:latin typeface="Comfortaa"/>
                <a:sym typeface="Maven Pro"/>
              </a:rPr>
              <a:t> and Tailwind CSS</a:t>
            </a:r>
          </a:p>
          <a:p>
            <a:pPr marL="342900" indent="-342900" algn="l">
              <a:lnSpc>
                <a:spcPct val="100000"/>
              </a:lnSpc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omfortaa"/>
                <a:sym typeface="Maven Pro"/>
              </a:rPr>
              <a:t>Backend : Python, Flask</a:t>
            </a:r>
          </a:p>
          <a:p>
            <a:pPr marL="342900" indent="-342900" algn="l">
              <a:lnSpc>
                <a:spcPct val="100000"/>
              </a:lnSpc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omfortaa"/>
                <a:sym typeface="Maven Pro"/>
              </a:rPr>
              <a:t>NLP : Hugging Face's transformers library</a:t>
            </a:r>
          </a:p>
          <a:p>
            <a:pPr marL="342900" indent="-342900" algn="l">
              <a:lnSpc>
                <a:spcPct val="100000"/>
              </a:lnSpc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omfortaa"/>
                <a:sym typeface="Maven Pro"/>
              </a:rPr>
              <a:t>Dialogue Management : Rasa</a:t>
            </a:r>
          </a:p>
          <a:p>
            <a:pPr marL="342900" indent="-342900" algn="l">
              <a:lnSpc>
                <a:spcPct val="100000"/>
              </a:lnSpc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omfortaa"/>
                <a:sym typeface="Maven Pro"/>
              </a:rPr>
              <a:t>Version Control : GitHub</a:t>
            </a:r>
          </a:p>
          <a:p>
            <a:pPr marL="342900" indent="-342900" algn="l">
              <a:lnSpc>
                <a:spcPct val="100000"/>
              </a:lnSpc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omfortaa"/>
                <a:sym typeface="Maven Pro"/>
              </a:rPr>
              <a:t>Integration : API endpoints for communication between frontend and backend</a:t>
            </a:r>
          </a:p>
          <a:p>
            <a:pPr marL="342900" indent="-342900" algn="l">
              <a:lnSpc>
                <a:spcPct val="100000"/>
              </a:lnSpc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omfortaa"/>
                <a:sym typeface="Maven Pro"/>
              </a:rPr>
              <a:t>Scalability : Considerations for using more powerful models and robust databases as the project grows</a:t>
            </a:r>
          </a:p>
        </p:txBody>
      </p:sp>
      <p:sp>
        <p:nvSpPr>
          <p:cNvPr id="318" name="Google Shape;318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53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>
            <a:spLocks noGrp="1"/>
          </p:cNvSpPr>
          <p:nvPr>
            <p:ph type="title"/>
          </p:nvPr>
        </p:nvSpPr>
        <p:spPr>
          <a:xfrm>
            <a:off x="1330050" y="266025"/>
            <a:ext cx="58578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dirty="0">
                <a:latin typeface="Comfortaa"/>
                <a:ea typeface="Comfortaa"/>
                <a:cs typeface="Comfortaa"/>
                <a:sym typeface="Comfortaa"/>
              </a:rPr>
              <a:t>Week 1 Achievements</a:t>
            </a:r>
            <a:endParaRPr sz="30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16"/>
          <p:cNvSpPr txBox="1">
            <a:spLocks noGrp="1"/>
          </p:cNvSpPr>
          <p:nvPr>
            <p:ph type="body" idx="4294967295"/>
          </p:nvPr>
        </p:nvSpPr>
        <p:spPr>
          <a:xfrm>
            <a:off x="553500" y="850500"/>
            <a:ext cx="4018500" cy="4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Project Setup: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Comfortaa"/>
              </a:rPr>
              <a:t>Installed necessary tools and libraries (Python, Flask, Node.js, </a:t>
            </a:r>
            <a:r>
              <a:rPr lang="en-US" sz="2000" dirty="0" err="1">
                <a:solidFill>
                  <a:schemeClr val="bg1"/>
                </a:solidFill>
                <a:latin typeface="Comfortaa"/>
              </a:rPr>
              <a:t>React.js</a:t>
            </a:r>
            <a:r>
              <a:rPr lang="en-US" sz="2000" dirty="0">
                <a:solidFill>
                  <a:schemeClr val="bg1"/>
                </a:solidFill>
                <a:latin typeface="Comfortaa"/>
              </a:rPr>
              <a:t>, Tailwind CSS, Hugging Face's Transformers, Rasa…)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Comfortaa"/>
              </a:rPr>
              <a:t>Set up GitHub repository</a:t>
            </a:r>
          </a:p>
        </p:txBody>
      </p:sp>
      <p:sp>
        <p:nvSpPr>
          <p:cNvPr id="309" name="Google Shape;309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4572000" y="832800"/>
            <a:ext cx="3907200" cy="355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65000"/>
              <a:buNone/>
            </a:pPr>
            <a:r>
              <a:rPr lang="en-US" sz="20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Research:</a:t>
            </a:r>
            <a:endParaRPr sz="2000" b="1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71450" indent="-171450">
              <a:buClr>
                <a:schemeClr val="bg1"/>
              </a:buClr>
              <a:buSzPct val="6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Comfortaa"/>
              </a:rPr>
              <a:t>Familiarized with Hugging Face's transformers, Flask, </a:t>
            </a:r>
            <a:r>
              <a:rPr lang="en-US" sz="2000" dirty="0" err="1">
                <a:solidFill>
                  <a:schemeClr val="bg1"/>
                </a:solidFill>
                <a:latin typeface="Comfortaa"/>
              </a:rPr>
              <a:t>React.js</a:t>
            </a:r>
            <a:r>
              <a:rPr lang="en-US" sz="2000" dirty="0">
                <a:solidFill>
                  <a:schemeClr val="bg1"/>
                </a:solidFill>
                <a:latin typeface="Comfortaa"/>
              </a:rPr>
              <a:t>, Tailwind CSS, and Rasa</a:t>
            </a:r>
          </a:p>
          <a:p>
            <a:pPr marL="171450" indent="-171450">
              <a:buClr>
                <a:schemeClr val="bg1"/>
              </a:buClr>
              <a:buSzPct val="65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Comfortaa"/>
            </a:endParaRPr>
          </a:p>
          <a:p>
            <a:pPr marL="171450" indent="-171450">
              <a:buClr>
                <a:schemeClr val="bg1"/>
              </a:buClr>
              <a:buSzPct val="65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Comfortaa"/>
            </a:endParaRPr>
          </a:p>
          <a:p>
            <a:pPr>
              <a:buClr>
                <a:schemeClr val="bg1"/>
              </a:buClr>
              <a:buSzPct val="65000"/>
            </a:pPr>
            <a:r>
              <a:rPr lang="en-US" sz="2000" dirty="0">
                <a:solidFill>
                  <a:schemeClr val="bg1"/>
                </a:solidFill>
              </a:rPr>
              <a:t>Basic Configuration: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6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Configured Rasa project and tested a basic assistant</a:t>
            </a:r>
            <a:endParaRPr sz="2000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1801325" y="111450"/>
            <a:ext cx="5857800" cy="8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omfortaa Light"/>
                <a:ea typeface="Comfortaa Light"/>
                <a:cs typeface="Comfortaa Light"/>
                <a:sym typeface="Comfortaa Light"/>
              </a:rPr>
              <a:t>Near future</a:t>
            </a:r>
            <a:r>
              <a:rPr lang="en" sz="3000" dirty="0">
                <a:latin typeface="Comfortaa"/>
                <a:ea typeface="Comfortaa"/>
                <a:cs typeface="Comfortaa"/>
                <a:sym typeface="Comfortaa"/>
              </a:rPr>
              <a:t> for Drift</a:t>
            </a:r>
            <a:endParaRPr sz="111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4294967295"/>
          </p:nvPr>
        </p:nvSpPr>
        <p:spPr>
          <a:xfrm>
            <a:off x="144254" y="850774"/>
            <a:ext cx="8855492" cy="4181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lt1"/>
              </a:buClr>
              <a:buSzPts val="3600"/>
              <a:buNone/>
            </a:pPr>
            <a:r>
              <a:rPr lang="en-US" sz="2000" b="1" dirty="0">
                <a:solidFill>
                  <a:schemeClr val="lt1"/>
                </a:solidFill>
                <a:latin typeface="Comfortaa Light"/>
                <a:sym typeface="Maven Pro"/>
              </a:rPr>
              <a:t>Week 2 Focus: NLP Integration:</a:t>
            </a:r>
          </a:p>
          <a:p>
            <a:pPr marL="342900" indent="-342900">
              <a:lnSpc>
                <a:spcPct val="100000"/>
              </a:lnSpc>
              <a:buClr>
                <a:schemeClr val="lt1"/>
              </a:buClr>
              <a:buSzPct val="6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lt1"/>
                </a:solidFill>
                <a:latin typeface="Comfortaa Light"/>
                <a:sym typeface="Maven Pro"/>
              </a:rPr>
              <a:t>Integrate Hugging Face's transformers for NLP</a:t>
            </a:r>
          </a:p>
          <a:p>
            <a:pPr marL="342900" indent="-342900">
              <a:lnSpc>
                <a:spcPct val="100000"/>
              </a:lnSpc>
              <a:buClr>
                <a:schemeClr val="lt1"/>
              </a:buClr>
              <a:buSzPct val="65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lt1"/>
              </a:solidFill>
              <a:latin typeface="Comfortaa Light"/>
              <a:sym typeface="Maven Pro"/>
            </a:endParaRPr>
          </a:p>
          <a:p>
            <a:pPr marL="342900" indent="-342900">
              <a:lnSpc>
                <a:spcPct val="100000"/>
              </a:lnSpc>
              <a:buClr>
                <a:schemeClr val="lt1"/>
              </a:buClr>
              <a:buSzPct val="6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lt1"/>
                </a:solidFill>
                <a:latin typeface="Comfortaa Light"/>
                <a:sym typeface="Maven Pro"/>
              </a:rPr>
              <a:t>Test initial integration</a:t>
            </a:r>
          </a:p>
          <a:p>
            <a:pPr marL="342900" indent="-342900">
              <a:lnSpc>
                <a:spcPct val="100000"/>
              </a:lnSpc>
              <a:buClr>
                <a:schemeClr val="lt1"/>
              </a:buClr>
              <a:buSzPct val="65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lt1"/>
              </a:solidFill>
              <a:latin typeface="Comfortaa Light"/>
              <a:sym typeface="Maven Pro"/>
            </a:endParaRPr>
          </a:p>
          <a:p>
            <a:pPr marL="342900" indent="-342900">
              <a:lnSpc>
                <a:spcPct val="100000"/>
              </a:lnSpc>
              <a:buClr>
                <a:schemeClr val="lt1"/>
              </a:buClr>
              <a:buSzPct val="6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lt1"/>
                </a:solidFill>
                <a:latin typeface="Comfortaa Light"/>
                <a:sym typeface="Maven Pro"/>
              </a:rPr>
              <a:t>Develop backend logic for text input processing and generating responses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>
            <a:spLocks noGrp="1"/>
          </p:cNvSpPr>
          <p:nvPr>
            <p:ph type="ctrTitle"/>
          </p:nvPr>
        </p:nvSpPr>
        <p:spPr>
          <a:xfrm>
            <a:off x="358075" y="225150"/>
            <a:ext cx="4975200" cy="187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Comfortaa Light"/>
                <a:ea typeface="Comfortaa Light"/>
                <a:cs typeface="Comfortaa Light"/>
                <a:sym typeface="Comfortaa Light"/>
              </a:rPr>
              <a:t>Thank you for your time</a:t>
            </a:r>
            <a:endParaRPr sz="4400" dirty="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343" name="Google Shape;343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44" name="Google Shape;344;p20"/>
          <p:cNvSpPr txBox="1"/>
          <p:nvPr/>
        </p:nvSpPr>
        <p:spPr>
          <a:xfrm>
            <a:off x="4266450" y="3736575"/>
            <a:ext cx="1918500" cy="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Q &amp; A </a:t>
            </a:r>
            <a:endParaRPr sz="40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Macintosh PowerPoint</Application>
  <PresentationFormat>On-screen Show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Comfortaa Light</vt:lpstr>
      <vt:lpstr>Maven Pro</vt:lpstr>
      <vt:lpstr>Courier New</vt:lpstr>
      <vt:lpstr>Nunito</vt:lpstr>
      <vt:lpstr>Arial</vt:lpstr>
      <vt:lpstr>Comfortaa</vt:lpstr>
      <vt:lpstr>Roboto Mono</vt:lpstr>
      <vt:lpstr>Momentum</vt:lpstr>
      <vt:lpstr>Drift</vt:lpstr>
      <vt:lpstr>Meet the Team</vt:lpstr>
      <vt:lpstr>PowerPoint Presentation</vt:lpstr>
      <vt:lpstr>Project Goals</vt:lpstr>
      <vt:lpstr>Tech Stack</vt:lpstr>
      <vt:lpstr>Week 1 Achievements</vt:lpstr>
      <vt:lpstr>Near future for Drift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Osikhueme, Great (Student)</cp:lastModifiedBy>
  <cp:revision>1</cp:revision>
  <dcterms:modified xsi:type="dcterms:W3CDTF">2024-07-17T20:22:08Z</dcterms:modified>
</cp:coreProperties>
</file>