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08"/>
    <p:restoredTop sz="96493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4"/>
        <p:guide orient="horz" pos="1276"/>
        <p:guide orient="horz" pos="2095"/>
        <p:guide pos="2878"/>
        <p:guide pos="724"/>
        <p:guide pos="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 rot="18900000">
            <a:off x="1156870" y="2059532"/>
            <a:ext cx="1800605" cy="1800605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9" name=""/>
          <p:cNvSpPr/>
          <p:nvPr/>
        </p:nvSpPr>
        <p:spPr>
          <a:xfrm rot="18900000">
            <a:off x="4324713" y="674279"/>
            <a:ext cx="1800605" cy="1800605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0" name=""/>
          <p:cNvSpPr/>
          <p:nvPr/>
        </p:nvSpPr>
        <p:spPr>
          <a:xfrm rot="18900000">
            <a:off x="5998927" y="3801917"/>
            <a:ext cx="1800605" cy="1800605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-791562" y="6339482"/>
            <a:ext cx="10641819" cy="563166"/>
          </a:xfrm>
          <a:custGeom>
            <a:avLst/>
            <a:gdLst>
              <a:gd name="connsiteX0" fmla="*/ 796853 w 10641819"/>
              <a:gd name="connsiteY0" fmla="*/ 169268 h 563166"/>
              <a:gd name="connsiteX1" fmla="*/ 881520 w 10641819"/>
              <a:gd name="connsiteY1" fmla="*/ 137518 h 563166"/>
              <a:gd name="connsiteX2" fmla="*/ 1040270 w 10641819"/>
              <a:gd name="connsiteY2" fmla="*/ 74018 h 563166"/>
              <a:gd name="connsiteX3" fmla="*/ 1601187 w 10641819"/>
              <a:gd name="connsiteY3" fmla="*/ 84601 h 563166"/>
              <a:gd name="connsiteX4" fmla="*/ 2162104 w 10641819"/>
              <a:gd name="connsiteY4" fmla="*/ 201018 h 563166"/>
              <a:gd name="connsiteX5" fmla="*/ 3125187 w 10641819"/>
              <a:gd name="connsiteY5" fmla="*/ 31684 h 563166"/>
              <a:gd name="connsiteX6" fmla="*/ 4426937 w 10641819"/>
              <a:gd name="connsiteY6" fmla="*/ 10518 h 563166"/>
              <a:gd name="connsiteX7" fmla="*/ 5368854 w 10641819"/>
              <a:gd name="connsiteY7" fmla="*/ 158685 h 563166"/>
              <a:gd name="connsiteX8" fmla="*/ 6331937 w 10641819"/>
              <a:gd name="connsiteY8" fmla="*/ 126934 h 563166"/>
              <a:gd name="connsiteX9" fmla="*/ 7072771 w 10641819"/>
              <a:gd name="connsiteY9" fmla="*/ 158685 h 563166"/>
              <a:gd name="connsiteX10" fmla="*/ 7908854 w 10641819"/>
              <a:gd name="connsiteY10" fmla="*/ 169268 h 563166"/>
              <a:gd name="connsiteX11" fmla="*/ 8723771 w 10641819"/>
              <a:gd name="connsiteY11" fmla="*/ 63435 h 563166"/>
              <a:gd name="connsiteX12" fmla="*/ 9633937 w 10641819"/>
              <a:gd name="connsiteY12" fmla="*/ 137518 h 563166"/>
              <a:gd name="connsiteX13" fmla="*/ 9940853 w 10641819"/>
              <a:gd name="connsiteY13" fmla="*/ 148101 h 563166"/>
              <a:gd name="connsiteX14" fmla="*/ 9940853 w 10641819"/>
              <a:gd name="connsiteY14" fmla="*/ 518518 h 563166"/>
              <a:gd name="connsiteX15" fmla="*/ 638104 w 10641819"/>
              <a:gd name="connsiteY15" fmla="*/ 518518 h 563166"/>
              <a:gd name="connsiteX16" fmla="*/ 796853 w 10641819"/>
              <a:gd name="connsiteY16" fmla="*/ 169268 h 56316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41819" h="563166">
                <a:moveTo>
                  <a:pt x="796853" y="169268"/>
                </a:moveTo>
                <a:cubicBezTo>
                  <a:pt x="810965" y="163976"/>
                  <a:pt x="840951" y="153393"/>
                  <a:pt x="881520" y="137518"/>
                </a:cubicBezTo>
                <a:cubicBezTo>
                  <a:pt x="922090" y="121642"/>
                  <a:pt x="920326" y="82837"/>
                  <a:pt x="1040270" y="74018"/>
                </a:cubicBezTo>
                <a:cubicBezTo>
                  <a:pt x="1160215" y="65198"/>
                  <a:pt x="1414215" y="63434"/>
                  <a:pt x="1601187" y="84601"/>
                </a:cubicBezTo>
                <a:cubicBezTo>
                  <a:pt x="1788159" y="105767"/>
                  <a:pt x="1908103" y="209836"/>
                  <a:pt x="2162104" y="201018"/>
                </a:cubicBezTo>
                <a:cubicBezTo>
                  <a:pt x="2416103" y="192198"/>
                  <a:pt x="2747715" y="63434"/>
                  <a:pt x="3125187" y="31684"/>
                </a:cubicBezTo>
                <a:cubicBezTo>
                  <a:pt x="3502659" y="-65"/>
                  <a:pt x="4052992" y="-10649"/>
                  <a:pt x="4426937" y="10518"/>
                </a:cubicBezTo>
                <a:cubicBezTo>
                  <a:pt x="4800881" y="31684"/>
                  <a:pt x="5051353" y="139282"/>
                  <a:pt x="5368854" y="158685"/>
                </a:cubicBezTo>
                <a:cubicBezTo>
                  <a:pt x="5686353" y="178087"/>
                  <a:pt x="6047950" y="126934"/>
                  <a:pt x="6331937" y="126934"/>
                </a:cubicBezTo>
                <a:cubicBezTo>
                  <a:pt x="6615922" y="126934"/>
                  <a:pt x="6809951" y="151629"/>
                  <a:pt x="7072771" y="158685"/>
                </a:cubicBezTo>
                <a:cubicBezTo>
                  <a:pt x="7335590" y="165740"/>
                  <a:pt x="7633686" y="185143"/>
                  <a:pt x="7908854" y="169268"/>
                </a:cubicBezTo>
                <a:cubicBezTo>
                  <a:pt x="8184020" y="153392"/>
                  <a:pt x="8436256" y="68726"/>
                  <a:pt x="8723771" y="63435"/>
                </a:cubicBezTo>
                <a:cubicBezTo>
                  <a:pt x="9011284" y="58143"/>
                  <a:pt x="9431089" y="123406"/>
                  <a:pt x="9633937" y="137518"/>
                </a:cubicBezTo>
                <a:cubicBezTo>
                  <a:pt x="9836783" y="151629"/>
                  <a:pt x="9889699" y="84600"/>
                  <a:pt x="9940853" y="148101"/>
                </a:cubicBezTo>
                <a:cubicBezTo>
                  <a:pt x="9992005" y="211600"/>
                  <a:pt x="11491310" y="456782"/>
                  <a:pt x="9940853" y="518518"/>
                </a:cubicBezTo>
                <a:cubicBezTo>
                  <a:pt x="8390394" y="580254"/>
                  <a:pt x="2158575" y="576726"/>
                  <a:pt x="638104" y="518518"/>
                </a:cubicBezTo>
                <a:cubicBezTo>
                  <a:pt x="-882368" y="460310"/>
                  <a:pt x="788034" y="227476"/>
                  <a:pt x="796853" y="169268"/>
                </a:cubicBezTo>
                <a:close/>
              </a:path>
            </a:pathLst>
          </a:custGeom>
          <a:solidFill>
            <a:schemeClr val="bg2">
              <a:lumMod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1432457" y="2706107"/>
            <a:ext cx="1296000" cy="497205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로그인</a:t>
            </a:r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298859" y="1325979"/>
            <a:ext cx="1852313" cy="500916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회원가입</a:t>
            </a:r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987660" y="4454325"/>
            <a:ext cx="1852313" cy="496770"/>
          </a:xfrm>
          <a:prstGeom prst="rect">
            <a:avLst/>
          </a:prstGeom>
          <a:effectLst>
            <a:softEdge rad="381000"/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둘러보기</a:t>
            </a:r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5" name=""/>
          <p:cNvSpPr/>
          <p:nvPr/>
        </p:nvSpPr>
        <p:spPr>
          <a:xfrm rot="18900000">
            <a:off x="721719" y="4235939"/>
            <a:ext cx="386279" cy="386279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6" name=""/>
          <p:cNvSpPr/>
          <p:nvPr/>
        </p:nvSpPr>
        <p:spPr>
          <a:xfrm rot="18900000">
            <a:off x="2892796" y="864824"/>
            <a:ext cx="386279" cy="386279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7" name=""/>
          <p:cNvSpPr/>
          <p:nvPr/>
        </p:nvSpPr>
        <p:spPr>
          <a:xfrm rot="18900000">
            <a:off x="7706170" y="1906896"/>
            <a:ext cx="386279" cy="386279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8" name=""/>
          <p:cNvSpPr/>
          <p:nvPr/>
        </p:nvSpPr>
        <p:spPr>
          <a:xfrm rot="18900000">
            <a:off x="4105719" y="4261185"/>
            <a:ext cx="386279" cy="386279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0" name=""/>
          <p:cNvSpPr/>
          <p:nvPr/>
        </p:nvSpPr>
        <p:spPr>
          <a:xfrm rot="18900000">
            <a:off x="8426259" y="5509159"/>
            <a:ext cx="386279" cy="386279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1" name=""/>
          <p:cNvSpPr/>
          <p:nvPr/>
        </p:nvSpPr>
        <p:spPr>
          <a:xfrm>
            <a:off x="2217027" y="5810740"/>
            <a:ext cx="1686680" cy="810324"/>
          </a:xfrm>
          <a:custGeom>
            <a:avLst/>
            <a:gdLst>
              <a:gd name="connsiteX0" fmla="*/ 804514 w 1686680"/>
              <a:gd name="connsiteY0" fmla="*/ 814729 h 810324"/>
              <a:gd name="connsiteX1" fmla="*/ 793931 w 1686680"/>
              <a:gd name="connsiteY1" fmla="*/ 444312 h 810324"/>
              <a:gd name="connsiteX2" fmla="*/ 751597 w 1686680"/>
              <a:gd name="connsiteY2" fmla="*/ 243229 h 810324"/>
              <a:gd name="connsiteX3" fmla="*/ 222431 w 1686680"/>
              <a:gd name="connsiteY3" fmla="*/ 169145 h 810324"/>
              <a:gd name="connsiteX4" fmla="*/ 10764 w 1686680"/>
              <a:gd name="connsiteY4" fmla="*/ 147979 h 810324"/>
              <a:gd name="connsiteX5" fmla="*/ 529348 w 1686680"/>
              <a:gd name="connsiteY5" fmla="*/ -188 h 810324"/>
              <a:gd name="connsiteX6" fmla="*/ 942097 w 1686680"/>
              <a:gd name="connsiteY6" fmla="*/ 116228 h 810324"/>
              <a:gd name="connsiteX7" fmla="*/ 1143181 w 1686680"/>
              <a:gd name="connsiteY7" fmla="*/ 84479 h 810324"/>
              <a:gd name="connsiteX8" fmla="*/ 1524181 w 1686680"/>
              <a:gd name="connsiteY8" fmla="*/ 31561 h 810324"/>
              <a:gd name="connsiteX9" fmla="*/ 1682931 w 1686680"/>
              <a:gd name="connsiteY9" fmla="*/ 169145 h 810324"/>
              <a:gd name="connsiteX10" fmla="*/ 1397181 w 1686680"/>
              <a:gd name="connsiteY10" fmla="*/ 147979 h 810324"/>
              <a:gd name="connsiteX11" fmla="*/ 1164348 w 1686680"/>
              <a:gd name="connsiteY11" fmla="*/ 200895 h 810324"/>
              <a:gd name="connsiteX12" fmla="*/ 1016181 w 1686680"/>
              <a:gd name="connsiteY12" fmla="*/ 296145 h 810324"/>
              <a:gd name="connsiteX13" fmla="*/ 984431 w 1686680"/>
              <a:gd name="connsiteY13" fmla="*/ 454895 h 810324"/>
              <a:gd name="connsiteX14" fmla="*/ 995014 w 1686680"/>
              <a:gd name="connsiteY14" fmla="*/ 645395 h 810324"/>
              <a:gd name="connsiteX15" fmla="*/ 1016181 w 1686680"/>
              <a:gd name="connsiteY15" fmla="*/ 730062 h 810324"/>
              <a:gd name="connsiteX16" fmla="*/ 1016181 w 1686680"/>
              <a:gd name="connsiteY16" fmla="*/ 793562 h 810324"/>
              <a:gd name="connsiteX17" fmla="*/ 804514 w 1686680"/>
              <a:gd name="connsiteY17" fmla="*/ 814729 h 81032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6680" h="810324">
                <a:moveTo>
                  <a:pt x="804514" y="814729"/>
                </a:moveTo>
                <a:cubicBezTo>
                  <a:pt x="802750" y="752992"/>
                  <a:pt x="802750" y="539561"/>
                  <a:pt x="793931" y="444312"/>
                </a:cubicBezTo>
                <a:cubicBezTo>
                  <a:pt x="785111" y="349061"/>
                  <a:pt x="846847" y="289089"/>
                  <a:pt x="751597" y="243229"/>
                </a:cubicBezTo>
                <a:cubicBezTo>
                  <a:pt x="656347" y="197367"/>
                  <a:pt x="345903" y="185019"/>
                  <a:pt x="222431" y="169145"/>
                </a:cubicBezTo>
                <a:cubicBezTo>
                  <a:pt x="98959" y="153269"/>
                  <a:pt x="-40388" y="176200"/>
                  <a:pt x="10764" y="147979"/>
                </a:cubicBezTo>
                <a:cubicBezTo>
                  <a:pt x="61917" y="119756"/>
                  <a:pt x="374126" y="5103"/>
                  <a:pt x="529348" y="-188"/>
                </a:cubicBezTo>
                <a:cubicBezTo>
                  <a:pt x="684570" y="-5480"/>
                  <a:pt x="839792" y="102116"/>
                  <a:pt x="942097" y="116228"/>
                </a:cubicBezTo>
                <a:cubicBezTo>
                  <a:pt x="1044403" y="130339"/>
                  <a:pt x="1046166" y="98589"/>
                  <a:pt x="1143181" y="84479"/>
                </a:cubicBezTo>
                <a:cubicBezTo>
                  <a:pt x="1240195" y="70367"/>
                  <a:pt x="1434222" y="17451"/>
                  <a:pt x="1524181" y="31561"/>
                </a:cubicBezTo>
                <a:cubicBezTo>
                  <a:pt x="1614139" y="45673"/>
                  <a:pt x="1704098" y="149742"/>
                  <a:pt x="1682931" y="169145"/>
                </a:cubicBezTo>
                <a:cubicBezTo>
                  <a:pt x="1661764" y="188547"/>
                  <a:pt x="1483611" y="142686"/>
                  <a:pt x="1397181" y="147979"/>
                </a:cubicBezTo>
                <a:cubicBezTo>
                  <a:pt x="1310750" y="153270"/>
                  <a:pt x="1227847" y="176200"/>
                  <a:pt x="1164348" y="200895"/>
                </a:cubicBezTo>
                <a:cubicBezTo>
                  <a:pt x="1100847" y="225589"/>
                  <a:pt x="1046166" y="253812"/>
                  <a:pt x="1016181" y="296145"/>
                </a:cubicBezTo>
                <a:cubicBezTo>
                  <a:pt x="986194" y="338477"/>
                  <a:pt x="987958" y="396685"/>
                  <a:pt x="984431" y="454895"/>
                </a:cubicBezTo>
                <a:cubicBezTo>
                  <a:pt x="980902" y="513102"/>
                  <a:pt x="989722" y="599533"/>
                  <a:pt x="995014" y="645395"/>
                </a:cubicBezTo>
                <a:cubicBezTo>
                  <a:pt x="1000306" y="691255"/>
                  <a:pt x="1012653" y="705367"/>
                  <a:pt x="1016181" y="730062"/>
                </a:cubicBezTo>
                <a:cubicBezTo>
                  <a:pt x="1019708" y="754755"/>
                  <a:pt x="1051458" y="782978"/>
                  <a:pt x="1016181" y="793562"/>
                </a:cubicBezTo>
                <a:cubicBezTo>
                  <a:pt x="980902" y="804145"/>
                  <a:pt x="839792" y="793561"/>
                  <a:pt x="804514" y="814729"/>
                </a:cubicBezTo>
                <a:close/>
              </a:path>
            </a:pathLst>
          </a:custGeom>
          <a:solidFill>
            <a:schemeClr val="accent4">
              <a:lumMod val="80000"/>
              <a:lumOff val="2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"/>
          <p:cNvSpPr/>
          <p:nvPr/>
        </p:nvSpPr>
        <p:spPr>
          <a:xfrm>
            <a:off x="2518024" y="5884648"/>
            <a:ext cx="596692" cy="126154"/>
          </a:xfrm>
          <a:custGeom>
            <a:avLst/>
            <a:gdLst>
              <a:gd name="connsiteX0" fmla="*/ 598767 w 596692"/>
              <a:gd name="connsiteY0" fmla="*/ 126684 h 126154"/>
              <a:gd name="connsiteX1" fmla="*/ 429434 w 596692"/>
              <a:gd name="connsiteY1" fmla="*/ 31435 h 126154"/>
              <a:gd name="connsiteX2" fmla="*/ 291851 w 596692"/>
              <a:gd name="connsiteY2" fmla="*/ -314 h 126154"/>
              <a:gd name="connsiteX3" fmla="*/ 143684 w 596692"/>
              <a:gd name="connsiteY3" fmla="*/ 20852 h 126154"/>
              <a:gd name="connsiteX4" fmla="*/ -4482 w 596692"/>
              <a:gd name="connsiteY4" fmla="*/ 42019 h 1261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692" h="126154">
                <a:moveTo>
                  <a:pt x="598767" y="126684"/>
                </a:moveTo>
                <a:cubicBezTo>
                  <a:pt x="570545" y="110809"/>
                  <a:pt x="480586" y="52600"/>
                  <a:pt x="429434" y="31435"/>
                </a:cubicBezTo>
                <a:cubicBezTo>
                  <a:pt x="378281" y="10268"/>
                  <a:pt x="339475" y="1449"/>
                  <a:pt x="291851" y="-314"/>
                </a:cubicBezTo>
                <a:cubicBezTo>
                  <a:pt x="244225" y="-2079"/>
                  <a:pt x="193073" y="13796"/>
                  <a:pt x="143684" y="20852"/>
                </a:cubicBezTo>
                <a:cubicBezTo>
                  <a:pt x="94295" y="27907"/>
                  <a:pt x="20211" y="38491"/>
                  <a:pt x="-4482" y="420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3172980" y="5904904"/>
            <a:ext cx="661687" cy="95483"/>
          </a:xfrm>
          <a:custGeom>
            <a:avLst/>
            <a:gdLst>
              <a:gd name="connsiteX0" fmla="*/ -3271 w 661687"/>
              <a:gd name="connsiteY0" fmla="*/ 95846 h 95483"/>
              <a:gd name="connsiteX1" fmla="*/ 218978 w 661687"/>
              <a:gd name="connsiteY1" fmla="*/ 11179 h 95483"/>
              <a:gd name="connsiteX2" fmla="*/ 409478 w 661687"/>
              <a:gd name="connsiteY2" fmla="*/ 596 h 95483"/>
              <a:gd name="connsiteX3" fmla="*/ 525894 w 661687"/>
              <a:gd name="connsiteY3" fmla="*/ 11179 h 95483"/>
              <a:gd name="connsiteX4" fmla="*/ 599978 w 661687"/>
              <a:gd name="connsiteY4" fmla="*/ 32346 h 95483"/>
              <a:gd name="connsiteX5" fmla="*/ 652894 w 661687"/>
              <a:gd name="connsiteY5" fmla="*/ 53513 h 95483"/>
              <a:gd name="connsiteX6" fmla="*/ 663478 w 661687"/>
              <a:gd name="connsiteY6" fmla="*/ 53513 h 9548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687" h="95483">
                <a:moveTo>
                  <a:pt x="-3271" y="95846"/>
                </a:moveTo>
                <a:cubicBezTo>
                  <a:pt x="33769" y="81735"/>
                  <a:pt x="150186" y="27054"/>
                  <a:pt x="218978" y="11179"/>
                </a:cubicBezTo>
                <a:cubicBezTo>
                  <a:pt x="287769" y="-4696"/>
                  <a:pt x="358325" y="596"/>
                  <a:pt x="409478" y="596"/>
                </a:cubicBezTo>
                <a:cubicBezTo>
                  <a:pt x="460630" y="596"/>
                  <a:pt x="494144" y="5886"/>
                  <a:pt x="525894" y="11179"/>
                </a:cubicBezTo>
                <a:cubicBezTo>
                  <a:pt x="557644" y="16470"/>
                  <a:pt x="578811" y="25290"/>
                  <a:pt x="599978" y="32346"/>
                </a:cubicBezTo>
                <a:cubicBezTo>
                  <a:pt x="621144" y="39401"/>
                  <a:pt x="642311" y="49984"/>
                  <a:pt x="652894" y="53513"/>
                </a:cubicBezTo>
                <a:cubicBezTo>
                  <a:pt x="663477" y="57040"/>
                  <a:pt x="661714" y="53512"/>
                  <a:pt x="663478" y="5351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 rot="18900000">
            <a:off x="954860" y="551682"/>
            <a:ext cx="193140" cy="193140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5" name=""/>
          <p:cNvSpPr/>
          <p:nvPr/>
        </p:nvSpPr>
        <p:spPr>
          <a:xfrm rot="18900000">
            <a:off x="5754519" y="2999835"/>
            <a:ext cx="193140" cy="193140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6" name=""/>
          <p:cNvSpPr/>
          <p:nvPr/>
        </p:nvSpPr>
        <p:spPr>
          <a:xfrm rot="18900000">
            <a:off x="2120457" y="5577600"/>
            <a:ext cx="193140" cy="193140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7" name=""/>
          <p:cNvSpPr/>
          <p:nvPr/>
        </p:nvSpPr>
        <p:spPr>
          <a:xfrm rot="18900000">
            <a:off x="8522828" y="3195859"/>
            <a:ext cx="193140" cy="193140"/>
          </a:xfrm>
          <a:prstGeom prst="teardrop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61670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871662" y="781048"/>
            <a:ext cx="5400675" cy="264797"/>
          </a:xfrm>
          <a:prstGeom prst="roundRect">
            <a:avLst>
              <a:gd name="adj" fmla="val 11702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1871662" y="764667"/>
            <a:ext cx="5400676" cy="262128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100"/>
              <a:t>No.    </a:t>
            </a:r>
            <a:r>
              <a:rPr lang="ko-KR" altLang="en-US" sz="1100"/>
              <a:t> 문의유형             제목              </a:t>
            </a:r>
            <a:r>
              <a:rPr lang="ko-KR" altLang="en-US" sz="600"/>
              <a:t> </a:t>
            </a:r>
            <a:r>
              <a:rPr lang="ko-KR" altLang="en-US" sz="1100"/>
              <a:t>작성자   </a:t>
            </a:r>
            <a:r>
              <a:rPr lang="en-US" altLang="ko-KR" sz="1100"/>
              <a:t>  </a:t>
            </a:r>
            <a:r>
              <a:rPr lang="ko-KR" altLang="en-US" sz="1100"/>
              <a:t>     등록일      </a:t>
            </a:r>
            <a:r>
              <a:rPr lang="ko-KR" altLang="en-US" sz="900"/>
              <a:t> </a:t>
            </a:r>
            <a:r>
              <a:rPr lang="ko-KR" altLang="en-US" sz="1100"/>
              <a:t> </a:t>
            </a:r>
            <a:r>
              <a:rPr lang="ko-KR" altLang="en-US" sz="100"/>
              <a:t> </a:t>
            </a:r>
            <a:r>
              <a:rPr lang="ko-KR" altLang="en-US" sz="1100"/>
              <a:t>답변상태     공개여부</a:t>
            </a:r>
            <a:endParaRPr lang="ko-KR" altLang="en-US" sz="1100"/>
          </a:p>
        </p:txBody>
      </p:sp>
      <p:cxnSp>
        <p:nvCxnSpPr>
          <p:cNvPr id="45" name=""/>
          <p:cNvCxnSpPr/>
          <p:nvPr/>
        </p:nvCxnSpPr>
        <p:spPr>
          <a:xfrm rot="5400000">
            <a:off x="2135313" y="913446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5400000">
            <a:off x="2927412" y="913446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5400000">
            <a:off x="4005666" y="903921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5400000">
            <a:off x="4795512" y="913446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5400000">
            <a:off x="6383844" y="913446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1871662" y="1196720"/>
            <a:ext cx="5400676" cy="2587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51      사용불편     공감 공간 문....      </a:t>
            </a:r>
            <a:r>
              <a:rPr lang="en-US" altLang="ko-KR" sz="1100"/>
              <a:t>Ch******   </a:t>
            </a:r>
            <a:r>
              <a:rPr lang="en-US" altLang="ko-KR" sz="700"/>
              <a:t> </a:t>
            </a:r>
            <a:r>
              <a:rPr lang="ko-KR" altLang="en-US" sz="600"/>
              <a:t> </a:t>
            </a:r>
            <a:r>
              <a:rPr lang="en-US" altLang="ko-KR" sz="1100"/>
              <a:t>2021.12.20  </a:t>
            </a:r>
            <a:r>
              <a:rPr lang="ko-KR" altLang="en-US" sz="1100"/>
              <a:t> 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r>
              <a:rPr lang="en-US" altLang="ko-KR" sz="1100"/>
              <a:t> </a:t>
            </a:r>
            <a:r>
              <a:rPr lang="ko-KR" altLang="en-US" sz="1100"/>
              <a:t>미처리</a:t>
            </a:r>
            <a:r>
              <a:rPr lang="en-US" altLang="ko-KR" sz="1100"/>
              <a:t>  </a:t>
            </a:r>
            <a:r>
              <a:rPr lang="ko-KR" altLang="en-US" sz="1100"/>
              <a:t>       공개</a:t>
            </a:r>
            <a:endParaRPr lang="ko-KR" altLang="en-US" sz="1100"/>
          </a:p>
        </p:txBody>
      </p:sp>
      <p:sp>
        <p:nvSpPr>
          <p:cNvPr id="51" name=""/>
          <p:cNvSpPr txBox="1"/>
          <p:nvPr/>
        </p:nvSpPr>
        <p:spPr>
          <a:xfrm>
            <a:off x="1871662" y="1530667"/>
            <a:ext cx="5400676" cy="25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52         오류         10</a:t>
            </a:r>
            <a:r>
              <a:rPr lang="en-US" altLang="ko-KR" sz="1100"/>
              <a:t>s</a:t>
            </a:r>
            <a:r>
              <a:rPr lang="ko-KR" altLang="en-US" sz="1100"/>
              <a:t> 용량 초과       </a:t>
            </a:r>
            <a:r>
              <a:rPr lang="en-US" altLang="ko-KR" sz="1100"/>
              <a:t>Ki******   </a:t>
            </a:r>
            <a:r>
              <a:rPr lang="en-US" altLang="ko-KR" sz="400"/>
              <a:t> </a:t>
            </a:r>
            <a:r>
              <a:rPr lang="en-US" altLang="ko-KR" sz="1100"/>
              <a:t>  2021.12.20  </a:t>
            </a:r>
            <a:r>
              <a:rPr lang="ko-KR" altLang="en-US" sz="1100"/>
              <a:t> 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r>
              <a:rPr lang="en-US" altLang="ko-KR" sz="1100"/>
              <a:t> </a:t>
            </a:r>
            <a:r>
              <a:rPr lang="ko-KR" altLang="en-US" sz="1100"/>
              <a:t>미처리</a:t>
            </a:r>
            <a:r>
              <a:rPr lang="en-US" altLang="ko-KR" sz="1100"/>
              <a:t> </a:t>
            </a:r>
            <a:r>
              <a:rPr lang="ko-KR" altLang="en-US" sz="1100"/>
              <a:t>       비공개</a:t>
            </a:r>
            <a:endParaRPr lang="ko-KR" altLang="en-US" sz="1100"/>
          </a:p>
        </p:txBody>
      </p:sp>
      <p:sp>
        <p:nvSpPr>
          <p:cNvPr id="52" name=""/>
          <p:cNvSpPr txBox="1"/>
          <p:nvPr/>
        </p:nvSpPr>
        <p:spPr>
          <a:xfrm>
            <a:off x="1871662" y="1866520"/>
            <a:ext cx="5400676" cy="258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53      기능추가     공감 공간 문....      </a:t>
            </a:r>
            <a:r>
              <a:rPr lang="en-US" altLang="ko-KR" sz="1100"/>
              <a:t>Ya******  </a:t>
            </a:r>
            <a:r>
              <a:rPr lang="en-US" altLang="ko-KR" sz="700"/>
              <a:t> </a:t>
            </a:r>
            <a:r>
              <a:rPr lang="en-US" altLang="ko-KR" sz="500"/>
              <a:t> </a:t>
            </a:r>
            <a:r>
              <a:rPr lang="en-US" altLang="ko-KR" sz="1100"/>
              <a:t> </a:t>
            </a:r>
            <a:r>
              <a:rPr lang="en-US" altLang="ko-KR" sz="600"/>
              <a:t> </a:t>
            </a:r>
            <a:r>
              <a:rPr lang="en-US" altLang="ko-KR" sz="1100"/>
              <a:t>2021.12.20   </a:t>
            </a:r>
            <a:r>
              <a:rPr lang="ko-KR" altLang="en-US" sz="1100"/>
              <a:t>  </a:t>
            </a:r>
            <a:r>
              <a:rPr lang="en-US" altLang="ko-KR" sz="1100"/>
              <a:t> </a:t>
            </a:r>
            <a:r>
              <a:rPr lang="ko-KR" altLang="en-US" sz="1100"/>
              <a:t>처리중</a:t>
            </a:r>
            <a:r>
              <a:rPr lang="en-US" altLang="ko-KR" sz="1100"/>
              <a:t> </a:t>
            </a:r>
            <a:r>
              <a:rPr lang="ko-KR" altLang="en-US" sz="1100"/>
              <a:t>     </a:t>
            </a:r>
            <a:r>
              <a:rPr lang="ko-KR" altLang="en-US" sz="900"/>
              <a:t> </a:t>
            </a:r>
            <a:r>
              <a:rPr lang="ko-KR" altLang="en-US" sz="1100"/>
              <a:t>  </a:t>
            </a:r>
            <a:r>
              <a:rPr lang="ko-KR" altLang="en-US" sz="200"/>
              <a:t> </a:t>
            </a:r>
            <a:r>
              <a:rPr lang="ko-KR" altLang="en-US" sz="1100"/>
              <a:t>공개</a:t>
            </a:r>
            <a:endParaRPr lang="ko-KR" altLang="en-US" sz="1100"/>
          </a:p>
        </p:txBody>
      </p:sp>
      <p:cxnSp>
        <p:nvCxnSpPr>
          <p:cNvPr id="53" name=""/>
          <p:cNvCxnSpPr/>
          <p:nvPr/>
        </p:nvCxnSpPr>
        <p:spPr>
          <a:xfrm>
            <a:off x="1907667" y="1484756"/>
            <a:ext cx="5364670" cy="0"/>
          </a:xfrm>
          <a:prstGeom prst="line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1907667" y="1844801"/>
            <a:ext cx="5364670" cy="0"/>
          </a:xfrm>
          <a:prstGeom prst="line">
            <a:avLst/>
          </a:prstGeom>
          <a:ln w="6350">
            <a:solidFill>
              <a:schemeClr val="accent5">
                <a:lumMod val="60000"/>
                <a:lumOff val="4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4138065" y="6049611"/>
            <a:ext cx="151736" cy="1517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4384261" y="6049611"/>
            <a:ext cx="151736" cy="15173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4630458" y="6049611"/>
            <a:ext cx="151736" cy="151736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 rot="8100000" flipH="1">
            <a:off x="4849887" y="6047455"/>
            <a:ext cx="156047" cy="156047"/>
          </a:xfrm>
          <a:prstGeom prst="teardrop">
            <a:avLst>
              <a:gd name="adj" fmla="val 100000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문의하기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"/>
          <p:cNvSpPr/>
          <p:nvPr/>
        </p:nvSpPr>
        <p:spPr>
          <a:xfrm>
            <a:off x="6298806" y="6416046"/>
            <a:ext cx="1081545" cy="347223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문의하기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"/>
          <p:cNvCxnSpPr/>
          <p:nvPr/>
        </p:nvCxnSpPr>
        <p:spPr>
          <a:xfrm rot="5400000">
            <a:off x="5663754" y="913446"/>
            <a:ext cx="26479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61670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문의하기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2991177" y="980694"/>
            <a:ext cx="4101137" cy="34722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"/>
          <p:cNvSpPr/>
          <p:nvPr/>
        </p:nvSpPr>
        <p:spPr>
          <a:xfrm>
            <a:off x="2104907" y="980694"/>
            <a:ext cx="886269" cy="347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제목</a:t>
            </a:r>
            <a:endParaRPr lang="ko-KR" altLang="en-US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4" name=""/>
          <p:cNvGrpSpPr/>
          <p:nvPr/>
        </p:nvGrpSpPr>
        <p:grpSpPr>
          <a:xfrm rot="0">
            <a:off x="3347847" y="5733288"/>
            <a:ext cx="2813519" cy="381901"/>
            <a:chOff x="3198660" y="5639423"/>
            <a:chExt cx="2813519" cy="381901"/>
          </a:xfrm>
        </p:grpSpPr>
        <p:sp>
          <p:nvSpPr>
            <p:cNvPr id="72" name=""/>
            <p:cNvSpPr/>
            <p:nvPr/>
          </p:nvSpPr>
          <p:spPr>
            <a:xfrm>
              <a:off x="4457690" y="5639423"/>
              <a:ext cx="1554489" cy="381901"/>
            </a:xfrm>
            <a:prstGeom prst="roundRect">
              <a:avLst>
                <a:gd name="adj" fmla="val 19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b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문의하기</a:t>
              </a:r>
              <a:endPara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5" name=""/>
            <p:cNvGrpSpPr/>
            <p:nvPr/>
          </p:nvGrpSpPr>
          <p:grpSpPr>
            <a:xfrm rot="0">
              <a:off x="3198660" y="5639423"/>
              <a:ext cx="977540" cy="381901"/>
              <a:chOff x="3162405" y="5589270"/>
              <a:chExt cx="977540" cy="381901"/>
            </a:xfrm>
          </p:grpSpPr>
          <p:sp>
            <p:nvSpPr>
              <p:cNvPr id="76" name=""/>
              <p:cNvSpPr/>
              <p:nvPr/>
            </p:nvSpPr>
            <p:spPr>
              <a:xfrm>
                <a:off x="3162405" y="5589270"/>
                <a:ext cx="977540" cy="381901"/>
              </a:xfrm>
              <a:prstGeom prst="roundRect">
                <a:avLst>
                  <a:gd name="adj" fmla="val 1975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r>
                  <a:rPr lang="ko-KR" altLang="en-US" sz="1300" b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비공개</a:t>
                </a:r>
                <a:endParaRPr lang="ko-KR" altLang="en-US" sz="1300" b="1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 flipV="1">
                <a:off x="3851910" y="5714688"/>
                <a:ext cx="216027" cy="13106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80000"/>
                    <a:lumOff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0" name=""/>
          <p:cNvSpPr/>
          <p:nvPr/>
        </p:nvSpPr>
        <p:spPr>
          <a:xfrm>
            <a:off x="2991177" y="1509911"/>
            <a:ext cx="4098226" cy="335926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2102098" y="1509911"/>
            <a:ext cx="889079" cy="347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문의 내용</a:t>
            </a:r>
            <a:endParaRPr lang="ko-KR" altLang="en-US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"/>
          <p:cNvSpPr/>
          <p:nvPr/>
        </p:nvSpPr>
        <p:spPr>
          <a:xfrm>
            <a:off x="2991177" y="5026019"/>
            <a:ext cx="4101137" cy="34722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"/>
          <p:cNvSpPr/>
          <p:nvPr/>
        </p:nvSpPr>
        <p:spPr>
          <a:xfrm>
            <a:off x="2104908" y="5026019"/>
            <a:ext cx="886269" cy="347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첨부</a:t>
            </a:r>
            <a:endParaRPr lang="ko-KR" altLang="en-US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987802" y="5426202"/>
            <a:ext cx="3170190" cy="2392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000">
                <a:solidFill>
                  <a:schemeClr val="tx1">
                    <a:lumMod val="40000"/>
                    <a:lumOff val="60000"/>
                  </a:schemeClr>
                </a:solidFill>
              </a:rPr>
              <a:t>※ 글 작성 후에는 </a:t>
            </a:r>
            <a:r>
              <a:rPr lang="ko-KR" altLang="en-US" sz="1000">
                <a:solidFill>
                  <a:srgbClr val="ff6600"/>
                </a:solidFill>
              </a:rPr>
              <a:t>수정</a:t>
            </a:r>
            <a:r>
              <a:rPr lang="ko-KR" altLang="en-US" sz="1000">
                <a:solidFill>
                  <a:schemeClr val="tx1">
                    <a:lumMod val="40000"/>
                    <a:lumOff val="60000"/>
                  </a:schemeClr>
                </a:solidFill>
              </a:rPr>
              <a:t> 및 </a:t>
            </a:r>
            <a:r>
              <a:rPr lang="ko-KR" altLang="en-US" sz="1000">
                <a:solidFill>
                  <a:srgbClr val="ff6600"/>
                </a:solidFill>
              </a:rPr>
              <a:t>삭제</a:t>
            </a:r>
            <a:r>
              <a:rPr lang="ko-KR" altLang="en-US" sz="1000">
                <a:solidFill>
                  <a:schemeClr val="tx1">
                    <a:lumMod val="40000"/>
                    <a:lumOff val="60000"/>
                  </a:schemeClr>
                </a:solidFill>
              </a:rPr>
              <a:t> 불가합니다.</a:t>
            </a:r>
            <a:endParaRPr lang="ko-KR" altLang="en-US" sz="10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1448065" y="63768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"/>
          <p:cNvSpPr txBox="1"/>
          <p:nvPr/>
        </p:nvSpPr>
        <p:spPr>
          <a:xfrm>
            <a:off x="179451" y="685036"/>
            <a:ext cx="1409498" cy="295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container &gt; c1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88" name=""/>
          <p:cNvSpPr/>
          <p:nvPr/>
        </p:nvSpPr>
        <p:spPr>
          <a:xfrm>
            <a:off x="1979676" y="836676"/>
            <a:ext cx="5184648" cy="61684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9" name=""/>
          <p:cNvSpPr/>
          <p:nvPr/>
        </p:nvSpPr>
        <p:spPr>
          <a:xfrm rot="20324776" flipH="1">
            <a:off x="1574482" y="1272482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7452360" y="836676"/>
            <a:ext cx="867243" cy="29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91" name=""/>
          <p:cNvSpPr/>
          <p:nvPr/>
        </p:nvSpPr>
        <p:spPr>
          <a:xfrm>
            <a:off x="2051685" y="910528"/>
            <a:ext cx="939492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2" name=""/>
          <p:cNvSpPr/>
          <p:nvPr/>
        </p:nvSpPr>
        <p:spPr>
          <a:xfrm>
            <a:off x="7164324" y="825305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" name=""/>
          <p:cNvSpPr txBox="1"/>
          <p:nvPr/>
        </p:nvSpPr>
        <p:spPr>
          <a:xfrm>
            <a:off x="467487" y="1412748"/>
            <a:ext cx="1296162" cy="299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name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94" name=""/>
          <p:cNvSpPr/>
          <p:nvPr/>
        </p:nvSpPr>
        <p:spPr>
          <a:xfrm>
            <a:off x="3016020" y="915266"/>
            <a:ext cx="4076294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5" name=""/>
          <p:cNvSpPr/>
          <p:nvPr/>
        </p:nvSpPr>
        <p:spPr>
          <a:xfrm rot="1275223">
            <a:off x="7104983" y="1272482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7452360" y="1340739"/>
            <a:ext cx="1512189" cy="29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c1-title-content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97" name=""/>
          <p:cNvSpPr/>
          <p:nvPr/>
        </p:nvSpPr>
        <p:spPr>
          <a:xfrm>
            <a:off x="1979676" y="1471936"/>
            <a:ext cx="5256657" cy="3469253"/>
          </a:xfrm>
          <a:prstGeom prst="roundRect">
            <a:avLst>
              <a:gd name="adj" fmla="val 325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8" name=""/>
          <p:cNvSpPr/>
          <p:nvPr/>
        </p:nvSpPr>
        <p:spPr>
          <a:xfrm flipH="1">
            <a:off x="1622774" y="395744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"/>
          <p:cNvSpPr txBox="1"/>
          <p:nvPr/>
        </p:nvSpPr>
        <p:spPr>
          <a:xfrm>
            <a:off x="539496" y="3992230"/>
            <a:ext cx="1254844" cy="29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00" name=""/>
          <p:cNvSpPr/>
          <p:nvPr/>
        </p:nvSpPr>
        <p:spPr>
          <a:xfrm>
            <a:off x="2066048" y="1488567"/>
            <a:ext cx="939492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1" name=""/>
          <p:cNvSpPr/>
          <p:nvPr/>
        </p:nvSpPr>
        <p:spPr>
          <a:xfrm rot="20324776" flipH="1">
            <a:off x="1588845" y="1917557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 txBox="1"/>
          <p:nvPr/>
        </p:nvSpPr>
        <p:spPr>
          <a:xfrm>
            <a:off x="107442" y="2057823"/>
            <a:ext cx="1598561" cy="29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content-name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03" name=""/>
          <p:cNvSpPr/>
          <p:nvPr/>
        </p:nvSpPr>
        <p:spPr>
          <a:xfrm>
            <a:off x="2987802" y="1484757"/>
            <a:ext cx="4176522" cy="3452622"/>
          </a:xfrm>
          <a:prstGeom prst="roundRect">
            <a:avLst>
              <a:gd name="adj" fmla="val 3125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4" name=""/>
          <p:cNvSpPr/>
          <p:nvPr/>
        </p:nvSpPr>
        <p:spPr>
          <a:xfrm rot="2100271">
            <a:off x="7149467" y="2915263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" name=""/>
          <p:cNvSpPr txBox="1"/>
          <p:nvPr/>
        </p:nvSpPr>
        <p:spPr>
          <a:xfrm>
            <a:off x="7236333" y="3068955"/>
            <a:ext cx="2064876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content-content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07" name=""/>
          <p:cNvSpPr/>
          <p:nvPr/>
        </p:nvSpPr>
        <p:spPr>
          <a:xfrm>
            <a:off x="1979675" y="4929378"/>
            <a:ext cx="5184648" cy="61684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8" name=""/>
          <p:cNvSpPr/>
          <p:nvPr/>
        </p:nvSpPr>
        <p:spPr>
          <a:xfrm rot="20324776" flipH="1">
            <a:off x="1574482" y="5365184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"/>
          <p:cNvSpPr txBox="1"/>
          <p:nvPr/>
        </p:nvSpPr>
        <p:spPr>
          <a:xfrm>
            <a:off x="7452360" y="4929378"/>
            <a:ext cx="867243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c1-file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10" name=""/>
          <p:cNvSpPr/>
          <p:nvPr/>
        </p:nvSpPr>
        <p:spPr>
          <a:xfrm>
            <a:off x="2051684" y="4967174"/>
            <a:ext cx="939492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1" name=""/>
          <p:cNvSpPr txBox="1"/>
          <p:nvPr/>
        </p:nvSpPr>
        <p:spPr>
          <a:xfrm>
            <a:off x="467486" y="5505450"/>
            <a:ext cx="1224153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c1-file-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name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12" name=""/>
          <p:cNvSpPr/>
          <p:nvPr/>
        </p:nvSpPr>
        <p:spPr>
          <a:xfrm>
            <a:off x="2987802" y="4967174"/>
            <a:ext cx="4115561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3" name=""/>
          <p:cNvSpPr/>
          <p:nvPr/>
        </p:nvSpPr>
        <p:spPr>
          <a:xfrm rot="1275223">
            <a:off x="7104983" y="5365184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" name=""/>
          <p:cNvSpPr txBox="1"/>
          <p:nvPr/>
        </p:nvSpPr>
        <p:spPr>
          <a:xfrm>
            <a:off x="7452360" y="5433441"/>
            <a:ext cx="1512189" cy="29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c1-file-content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15" name=""/>
          <p:cNvSpPr/>
          <p:nvPr/>
        </p:nvSpPr>
        <p:spPr>
          <a:xfrm>
            <a:off x="7164323" y="499465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6" name=""/>
          <p:cNvSpPr/>
          <p:nvPr/>
        </p:nvSpPr>
        <p:spPr>
          <a:xfrm>
            <a:off x="3084861" y="5615818"/>
            <a:ext cx="3287364" cy="61684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7" name=""/>
          <p:cNvSpPr/>
          <p:nvPr/>
        </p:nvSpPr>
        <p:spPr>
          <a:xfrm rot="19138688" flipH="1">
            <a:off x="2743808" y="619004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8" name=""/>
          <p:cNvSpPr txBox="1"/>
          <p:nvPr/>
        </p:nvSpPr>
        <p:spPr>
          <a:xfrm>
            <a:off x="1876976" y="6368527"/>
            <a:ext cx="1254844" cy="30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button-box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19" name=""/>
          <p:cNvSpPr/>
          <p:nvPr/>
        </p:nvSpPr>
        <p:spPr>
          <a:xfrm>
            <a:off x="3275330" y="5687264"/>
            <a:ext cx="1152652" cy="4780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0" name=""/>
          <p:cNvSpPr/>
          <p:nvPr/>
        </p:nvSpPr>
        <p:spPr>
          <a:xfrm rot="3238634">
            <a:off x="4251980" y="6248208"/>
            <a:ext cx="365978" cy="7273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 txBox="1"/>
          <p:nvPr/>
        </p:nvSpPr>
        <p:spPr>
          <a:xfrm>
            <a:off x="3711797" y="6452653"/>
            <a:ext cx="1724311" cy="29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public-private-box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22" name=""/>
          <p:cNvSpPr/>
          <p:nvPr/>
        </p:nvSpPr>
        <p:spPr>
          <a:xfrm>
            <a:off x="4572000" y="5665470"/>
            <a:ext cx="1656207" cy="4780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3" name=""/>
          <p:cNvSpPr/>
          <p:nvPr/>
        </p:nvSpPr>
        <p:spPr>
          <a:xfrm rot="3238634">
            <a:off x="6158647" y="6196291"/>
            <a:ext cx="365978" cy="7273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5618464" y="6400736"/>
            <a:ext cx="1724311" cy="29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check-button</a:t>
            </a:r>
            <a:endParaRPr lang="en-US" altLang="ko-KR" sz="1400">
              <a:latin typeface="a시네마L"/>
              <a:ea typeface="a시네마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61670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2991177" y="980694"/>
            <a:ext cx="4101137" cy="34722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"/>
          <p:cNvSpPr/>
          <p:nvPr/>
        </p:nvSpPr>
        <p:spPr>
          <a:xfrm>
            <a:off x="2104907" y="980694"/>
            <a:ext cx="886269" cy="347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제목</a:t>
            </a:r>
            <a:endParaRPr lang="ko-KR" altLang="en-US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4" name=""/>
          <p:cNvGrpSpPr/>
          <p:nvPr/>
        </p:nvGrpSpPr>
        <p:grpSpPr>
          <a:xfrm rot="0">
            <a:off x="3347847" y="5202676"/>
            <a:ext cx="2813519" cy="381901"/>
            <a:chOff x="3198660" y="5639423"/>
            <a:chExt cx="2813519" cy="381901"/>
          </a:xfrm>
        </p:grpSpPr>
        <p:sp>
          <p:nvSpPr>
            <p:cNvPr id="72" name=""/>
            <p:cNvSpPr/>
            <p:nvPr/>
          </p:nvSpPr>
          <p:spPr>
            <a:xfrm>
              <a:off x="4457690" y="5639423"/>
              <a:ext cx="1554489" cy="381901"/>
            </a:xfrm>
            <a:prstGeom prst="roundRect">
              <a:avLst>
                <a:gd name="adj" fmla="val 19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 b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문의하기</a:t>
              </a:r>
              <a:endPara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75" name=""/>
            <p:cNvGrpSpPr/>
            <p:nvPr/>
          </p:nvGrpSpPr>
          <p:grpSpPr>
            <a:xfrm rot="0">
              <a:off x="3198660" y="5639423"/>
              <a:ext cx="977540" cy="381901"/>
              <a:chOff x="3162405" y="5589270"/>
              <a:chExt cx="977540" cy="381901"/>
            </a:xfrm>
          </p:grpSpPr>
          <p:sp>
            <p:nvSpPr>
              <p:cNvPr id="76" name=""/>
              <p:cNvSpPr/>
              <p:nvPr/>
            </p:nvSpPr>
            <p:spPr>
              <a:xfrm>
                <a:off x="3162405" y="5589270"/>
                <a:ext cx="977540" cy="381901"/>
              </a:xfrm>
              <a:prstGeom prst="roundRect">
                <a:avLst>
                  <a:gd name="adj" fmla="val 1975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r>
                  <a:rPr lang="ko-KR" altLang="en-US" sz="1300" b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비공개</a:t>
                </a:r>
                <a:endParaRPr lang="ko-KR" altLang="en-US" sz="1300" b="1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7" name=""/>
              <p:cNvSpPr/>
              <p:nvPr/>
            </p:nvSpPr>
            <p:spPr>
              <a:xfrm flipV="1">
                <a:off x="3851910" y="5714688"/>
                <a:ext cx="216027" cy="13106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80000"/>
                    <a:lumOff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0" name=""/>
          <p:cNvSpPr/>
          <p:nvPr/>
        </p:nvSpPr>
        <p:spPr>
          <a:xfrm>
            <a:off x="2991177" y="1509911"/>
            <a:ext cx="4098226" cy="335926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" name=""/>
          <p:cNvSpPr/>
          <p:nvPr/>
        </p:nvSpPr>
        <p:spPr>
          <a:xfrm>
            <a:off x="2102098" y="1509911"/>
            <a:ext cx="889079" cy="347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문의 내용</a:t>
            </a:r>
            <a:endParaRPr lang="ko-KR" altLang="en-US" sz="1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"/>
          <p:cNvSpPr/>
          <p:nvPr/>
        </p:nvSpPr>
        <p:spPr>
          <a:xfrm flipH="1">
            <a:off x="1448065" y="63768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"/>
          <p:cNvSpPr/>
          <p:nvPr/>
        </p:nvSpPr>
        <p:spPr>
          <a:xfrm>
            <a:off x="1979676" y="836676"/>
            <a:ext cx="5184648" cy="61684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9" name=""/>
          <p:cNvSpPr/>
          <p:nvPr/>
        </p:nvSpPr>
        <p:spPr>
          <a:xfrm rot="20324776" flipH="1">
            <a:off x="1574482" y="1272482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7452360" y="836676"/>
            <a:ext cx="867243" cy="29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91" name=""/>
          <p:cNvSpPr/>
          <p:nvPr/>
        </p:nvSpPr>
        <p:spPr>
          <a:xfrm>
            <a:off x="2051685" y="910528"/>
            <a:ext cx="939492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2" name=""/>
          <p:cNvSpPr/>
          <p:nvPr/>
        </p:nvSpPr>
        <p:spPr>
          <a:xfrm>
            <a:off x="7164324" y="825305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>
            <a:off x="3016020" y="915266"/>
            <a:ext cx="4076294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5" name=""/>
          <p:cNvSpPr/>
          <p:nvPr/>
        </p:nvSpPr>
        <p:spPr>
          <a:xfrm rot="1275223">
            <a:off x="7104983" y="1272482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7452360" y="1340739"/>
            <a:ext cx="1512189" cy="29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c1-title-content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97" name=""/>
          <p:cNvSpPr/>
          <p:nvPr/>
        </p:nvSpPr>
        <p:spPr>
          <a:xfrm>
            <a:off x="1979676" y="1471936"/>
            <a:ext cx="5256657" cy="3469253"/>
          </a:xfrm>
          <a:prstGeom prst="roundRect">
            <a:avLst>
              <a:gd name="adj" fmla="val 325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8" name=""/>
          <p:cNvSpPr/>
          <p:nvPr/>
        </p:nvSpPr>
        <p:spPr>
          <a:xfrm flipH="1">
            <a:off x="1622774" y="395744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" name=""/>
          <p:cNvSpPr/>
          <p:nvPr/>
        </p:nvSpPr>
        <p:spPr>
          <a:xfrm>
            <a:off x="2066048" y="1488567"/>
            <a:ext cx="939492" cy="47807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1" name=""/>
          <p:cNvSpPr/>
          <p:nvPr/>
        </p:nvSpPr>
        <p:spPr>
          <a:xfrm rot="20324776" flipH="1">
            <a:off x="1588845" y="1917557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2987802" y="1484757"/>
            <a:ext cx="4176522" cy="3452622"/>
          </a:xfrm>
          <a:prstGeom prst="roundRect">
            <a:avLst>
              <a:gd name="adj" fmla="val 3125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4" name=""/>
          <p:cNvSpPr/>
          <p:nvPr/>
        </p:nvSpPr>
        <p:spPr>
          <a:xfrm rot="2100271">
            <a:off x="7149467" y="2915263"/>
            <a:ext cx="475582" cy="9817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6" name=""/>
          <p:cNvSpPr/>
          <p:nvPr/>
        </p:nvSpPr>
        <p:spPr>
          <a:xfrm>
            <a:off x="3084861" y="5085207"/>
            <a:ext cx="3287364" cy="61684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7" name=""/>
          <p:cNvSpPr/>
          <p:nvPr/>
        </p:nvSpPr>
        <p:spPr>
          <a:xfrm rot="19138688" flipH="1">
            <a:off x="2743808" y="5659435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8" name=""/>
          <p:cNvSpPr txBox="1"/>
          <p:nvPr/>
        </p:nvSpPr>
        <p:spPr>
          <a:xfrm>
            <a:off x="1876976" y="5837915"/>
            <a:ext cx="1254844" cy="30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button-box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19" name=""/>
          <p:cNvSpPr/>
          <p:nvPr/>
        </p:nvSpPr>
        <p:spPr>
          <a:xfrm>
            <a:off x="3275330" y="5156652"/>
            <a:ext cx="1152652" cy="4780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0" name=""/>
          <p:cNvSpPr/>
          <p:nvPr/>
        </p:nvSpPr>
        <p:spPr>
          <a:xfrm rot="3238634">
            <a:off x="4251980" y="5717596"/>
            <a:ext cx="365978" cy="7273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 txBox="1"/>
          <p:nvPr/>
        </p:nvSpPr>
        <p:spPr>
          <a:xfrm>
            <a:off x="3711797" y="5922041"/>
            <a:ext cx="1724311" cy="30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public-private-box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22" name=""/>
          <p:cNvSpPr/>
          <p:nvPr/>
        </p:nvSpPr>
        <p:spPr>
          <a:xfrm>
            <a:off x="4572000" y="5134858"/>
            <a:ext cx="1656207" cy="47807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3" name=""/>
          <p:cNvSpPr/>
          <p:nvPr/>
        </p:nvSpPr>
        <p:spPr>
          <a:xfrm rot="3238634">
            <a:off x="6158647" y="5665680"/>
            <a:ext cx="365978" cy="7273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4" name=""/>
          <p:cNvSpPr txBox="1"/>
          <p:nvPr/>
        </p:nvSpPr>
        <p:spPr>
          <a:xfrm>
            <a:off x="5618464" y="5870125"/>
            <a:ext cx="1724311" cy="300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check-button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공감 공간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79451" y="685036"/>
            <a:ext cx="1409498" cy="295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container &gt; c1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67487" y="1412748"/>
            <a:ext cx="1296162" cy="29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c1-title-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name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539496" y="3992230"/>
            <a:ext cx="1254844" cy="29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7442" y="2057823"/>
            <a:ext cx="1598561" cy="29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content-name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236333" y="3068955"/>
            <a:ext cx="2064876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c1-</a:t>
            </a:r>
            <a:r>
              <a:rPr lang="en-US" altLang="ko-KR" sz="1400">
                <a:solidFill>
                  <a:srgbClr val="ff6600"/>
                </a:solidFill>
                <a:latin typeface="a시네마L"/>
                <a:ea typeface="a시네마L"/>
              </a:rPr>
              <a:t>content-content</a:t>
            </a:r>
            <a:endParaRPr lang="en-US" altLang="ko-KR" sz="1400">
              <a:solidFill>
                <a:srgbClr val="ff6600"/>
              </a:solidFill>
              <a:latin typeface="a시네마L"/>
              <a:ea typeface="a시네마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051682" y="263804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887911" y="2627756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051680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87911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724140" y="263804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724138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51683" y="4438268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887912" y="4427981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051683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887911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5724141" y="4438268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4140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51685" y="823720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87914" y="81343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2051683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887913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724143" y="823720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24142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41" y="611503"/>
            <a:ext cx="5616702" cy="5625847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536268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778490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163602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bg2">
                    <a:lumMod val="70000"/>
                  </a:schemeClr>
                </a:solidFill>
              </a:rPr>
              <a:t>10</a:t>
            </a:r>
            <a:r>
              <a:rPr lang="en-US" altLang="ko-KR" sz="1600" b="1">
                <a:solidFill>
                  <a:schemeClr val="bg2">
                    <a:lumMod val="70000"/>
                  </a:schemeClr>
                </a:solidFill>
              </a:rPr>
              <a:t>s</a:t>
            </a:r>
            <a:endParaRPr lang="en-US" altLang="ko-KR" sz="1600" b="1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41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2051695" y="263804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887924" y="2627756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05168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87923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724152" y="263804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72415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51696" y="4438268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887924" y="4427981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051684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887924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5724153" y="4438268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4152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51698" y="823720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87926" y="813433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205168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887926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724155" y="823720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2415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54" y="611503"/>
            <a:ext cx="5616702" cy="5625847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2270092" y="1070704"/>
            <a:ext cx="4603814" cy="4603814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6588252" y="1046223"/>
            <a:ext cx="432054" cy="3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en-US" altLang="ko-K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624184" y="5185790"/>
            <a:ext cx="1298544" cy="424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591752" y="1428367"/>
            <a:ext cx="3960495" cy="3723894"/>
          </a:xfrm>
          <a:prstGeom prst="rect">
            <a:avLst/>
          </a:prstGeom>
          <a:solidFill>
            <a:schemeClr val="bg2">
              <a:lumMod val="80000"/>
              <a:lumOff val="2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536268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778490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163602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bg2">
                    <a:lumMod val="70000"/>
                  </a:schemeClr>
                </a:solidFill>
              </a:rPr>
              <a:t>10</a:t>
            </a:r>
            <a:r>
              <a:rPr lang="en-US" altLang="ko-KR" sz="1600" b="1">
                <a:solidFill>
                  <a:schemeClr val="bg2">
                    <a:lumMod val="70000"/>
                  </a:schemeClr>
                </a:solidFill>
              </a:rPr>
              <a:t>s</a:t>
            </a:r>
            <a:endParaRPr lang="en-US" altLang="ko-KR" sz="1600" b="1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50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971549" y="1563470"/>
            <a:ext cx="4968621" cy="4176522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971549" y="1275434"/>
            <a:ext cx="900114" cy="289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공감 공간</a:t>
            </a:r>
            <a:endParaRPr lang="ko-KR" altLang="en-US" sz="1300"/>
          </a:p>
        </p:txBody>
      </p:sp>
      <p:grpSp>
        <p:nvGrpSpPr>
          <p:cNvPr id="40" name=""/>
          <p:cNvGrpSpPr/>
          <p:nvPr/>
        </p:nvGrpSpPr>
        <p:grpSpPr>
          <a:xfrm rot="0">
            <a:off x="1259583" y="1923515"/>
            <a:ext cx="1368173" cy="1296162"/>
            <a:chOff x="1547622" y="1484757"/>
            <a:chExt cx="1368173" cy="1296162"/>
          </a:xfrm>
        </p:grpSpPr>
        <p:sp>
          <p:nvSpPr>
            <p:cNvPr id="7" name=""/>
            <p:cNvSpPr/>
            <p:nvPr/>
          </p:nvSpPr>
          <p:spPr>
            <a:xfrm>
              <a:off x="1547623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1547622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29" name=""/>
            <p:cNvSpPr/>
            <p:nvPr/>
          </p:nvSpPr>
          <p:spPr>
            <a:xfrm rot="20632654" flipH="1">
              <a:off x="1949392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619630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 txBox="1"/>
            <p:nvPr/>
          </p:nvSpPr>
          <p:spPr>
            <a:xfrm>
              <a:off x="1703082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32" name=""/>
            <p:cNvSpPr txBox="1"/>
            <p:nvPr/>
          </p:nvSpPr>
          <p:spPr>
            <a:xfrm>
              <a:off x="2050007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2771772" y="1923516"/>
            <a:ext cx="1368173" cy="1296162"/>
            <a:chOff x="3068195" y="1484757"/>
            <a:chExt cx="1368173" cy="1296162"/>
          </a:xfrm>
        </p:grpSpPr>
        <p:sp>
          <p:nvSpPr>
            <p:cNvPr id="33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 txBox="1"/>
            <p:nvPr/>
          </p:nvSpPr>
          <p:spPr>
            <a:xfrm>
              <a:off x="3068195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35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38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4283961" y="1923516"/>
            <a:ext cx="1368173" cy="1296162"/>
            <a:chOff x="3068195" y="1484757"/>
            <a:chExt cx="1368173" cy="1296162"/>
          </a:xfrm>
        </p:grpSpPr>
        <p:sp>
          <p:nvSpPr>
            <p:cNvPr id="42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3068195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44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47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89" name=""/>
          <p:cNvGrpSpPr/>
          <p:nvPr/>
        </p:nvGrpSpPr>
        <p:grpSpPr>
          <a:xfrm rot="0">
            <a:off x="6230301" y="1707488"/>
            <a:ext cx="1800226" cy="504063"/>
            <a:chOff x="6588251" y="1412747"/>
            <a:chExt cx="1800226" cy="504063"/>
          </a:xfrm>
        </p:grpSpPr>
        <p:sp>
          <p:nvSpPr>
            <p:cNvPr id="49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 txBox="1"/>
            <p:nvPr/>
          </p:nvSpPr>
          <p:spPr>
            <a:xfrm>
              <a:off x="6588251" y="1452942"/>
              <a:ext cx="1800226" cy="423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grpSp>
        <p:nvGrpSpPr>
          <p:cNvPr id="55" name=""/>
          <p:cNvGrpSpPr/>
          <p:nvPr/>
        </p:nvGrpSpPr>
        <p:grpSpPr>
          <a:xfrm rot="0">
            <a:off x="1259585" y="3651732"/>
            <a:ext cx="1368173" cy="1296162"/>
            <a:chOff x="1547622" y="1484757"/>
            <a:chExt cx="1368173" cy="1296162"/>
          </a:xfrm>
        </p:grpSpPr>
        <p:sp>
          <p:nvSpPr>
            <p:cNvPr id="56" name=""/>
            <p:cNvSpPr/>
            <p:nvPr/>
          </p:nvSpPr>
          <p:spPr>
            <a:xfrm>
              <a:off x="1547623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 txBox="1"/>
            <p:nvPr/>
          </p:nvSpPr>
          <p:spPr>
            <a:xfrm>
              <a:off x="1547622" y="1837372"/>
              <a:ext cx="1368172" cy="59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58" name=""/>
            <p:cNvSpPr/>
            <p:nvPr/>
          </p:nvSpPr>
          <p:spPr>
            <a:xfrm rot="20632654" flipH="1">
              <a:off x="1949392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1619630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 txBox="1"/>
            <p:nvPr/>
          </p:nvSpPr>
          <p:spPr>
            <a:xfrm>
              <a:off x="1703082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61" name=""/>
            <p:cNvSpPr txBox="1"/>
            <p:nvPr/>
          </p:nvSpPr>
          <p:spPr>
            <a:xfrm>
              <a:off x="2050007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2771774" y="3651732"/>
            <a:ext cx="1368173" cy="1296162"/>
            <a:chOff x="3068195" y="1484757"/>
            <a:chExt cx="1368173" cy="1296162"/>
          </a:xfrm>
        </p:grpSpPr>
        <p:sp>
          <p:nvSpPr>
            <p:cNvPr id="63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 txBox="1"/>
            <p:nvPr/>
          </p:nvSpPr>
          <p:spPr>
            <a:xfrm>
              <a:off x="3068194" y="1837373"/>
              <a:ext cx="1368173" cy="595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65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68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69" name=""/>
          <p:cNvGrpSpPr/>
          <p:nvPr/>
        </p:nvGrpSpPr>
        <p:grpSpPr>
          <a:xfrm rot="0">
            <a:off x="4283963" y="3651732"/>
            <a:ext cx="1368173" cy="1296162"/>
            <a:chOff x="3068195" y="1484757"/>
            <a:chExt cx="1368173" cy="1296162"/>
          </a:xfrm>
        </p:grpSpPr>
        <p:sp>
          <p:nvSpPr>
            <p:cNvPr id="70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 txBox="1"/>
            <p:nvPr/>
          </p:nvSpPr>
          <p:spPr>
            <a:xfrm>
              <a:off x="3068195" y="1837373"/>
              <a:ext cx="1368172" cy="595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72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75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sp>
        <p:nvSpPr>
          <p:cNvPr id="83" name=""/>
          <p:cNvSpPr/>
          <p:nvPr/>
        </p:nvSpPr>
        <p:spPr>
          <a:xfrm>
            <a:off x="2915793" y="5397950"/>
            <a:ext cx="198025" cy="19802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" name=""/>
          <p:cNvSpPr/>
          <p:nvPr/>
        </p:nvSpPr>
        <p:spPr>
          <a:xfrm>
            <a:off x="3245834" y="5397950"/>
            <a:ext cx="198025" cy="19802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"/>
          <p:cNvSpPr/>
          <p:nvPr/>
        </p:nvSpPr>
        <p:spPr>
          <a:xfrm>
            <a:off x="3575876" y="5397950"/>
            <a:ext cx="198025" cy="198025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"/>
          <p:cNvSpPr/>
          <p:nvPr/>
        </p:nvSpPr>
        <p:spPr>
          <a:xfrm>
            <a:off x="6092570" y="1563470"/>
            <a:ext cx="2079880" cy="4176522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1" name=""/>
          <p:cNvGrpSpPr/>
          <p:nvPr/>
        </p:nvGrpSpPr>
        <p:grpSpPr>
          <a:xfrm rot="0">
            <a:off x="6230301" y="2384373"/>
            <a:ext cx="1800226" cy="504063"/>
            <a:chOff x="6588251" y="1412747"/>
            <a:chExt cx="1800226" cy="504063"/>
          </a:xfrm>
        </p:grpSpPr>
        <p:sp>
          <p:nvSpPr>
            <p:cNvPr id="92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6588251" y="1452942"/>
              <a:ext cx="1800226" cy="423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6230301" y="3061258"/>
            <a:ext cx="1800226" cy="504063"/>
            <a:chOff x="6588251" y="1412747"/>
            <a:chExt cx="1800226" cy="504063"/>
          </a:xfrm>
        </p:grpSpPr>
        <p:sp>
          <p:nvSpPr>
            <p:cNvPr id="95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 txBox="1"/>
            <p:nvPr/>
          </p:nvSpPr>
          <p:spPr>
            <a:xfrm>
              <a:off x="6588251" y="1452942"/>
              <a:ext cx="1800226" cy="423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grpSp>
        <p:nvGrpSpPr>
          <p:cNvPr id="97" name=""/>
          <p:cNvGrpSpPr/>
          <p:nvPr/>
        </p:nvGrpSpPr>
        <p:grpSpPr>
          <a:xfrm rot="0">
            <a:off x="6230301" y="3738142"/>
            <a:ext cx="1800226" cy="504063"/>
            <a:chOff x="6588251" y="1412747"/>
            <a:chExt cx="1800226" cy="504063"/>
          </a:xfrm>
        </p:grpSpPr>
        <p:sp>
          <p:nvSpPr>
            <p:cNvPr id="98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 txBox="1"/>
            <p:nvPr/>
          </p:nvSpPr>
          <p:spPr>
            <a:xfrm>
              <a:off x="6588251" y="1452942"/>
              <a:ext cx="1800226" cy="423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grpSp>
        <p:nvGrpSpPr>
          <p:cNvPr id="100" name=""/>
          <p:cNvGrpSpPr/>
          <p:nvPr/>
        </p:nvGrpSpPr>
        <p:grpSpPr>
          <a:xfrm rot="0">
            <a:off x="6230301" y="4415027"/>
            <a:ext cx="1800226" cy="504063"/>
            <a:chOff x="6588251" y="1412747"/>
            <a:chExt cx="1800226" cy="504063"/>
          </a:xfrm>
        </p:grpSpPr>
        <p:sp>
          <p:nvSpPr>
            <p:cNvPr id="101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 txBox="1"/>
            <p:nvPr/>
          </p:nvSpPr>
          <p:spPr>
            <a:xfrm>
              <a:off x="6588251" y="1452942"/>
              <a:ext cx="1800226" cy="423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grpSp>
        <p:nvGrpSpPr>
          <p:cNvPr id="103" name=""/>
          <p:cNvGrpSpPr/>
          <p:nvPr/>
        </p:nvGrpSpPr>
        <p:grpSpPr>
          <a:xfrm rot="0">
            <a:off x="6230301" y="5091912"/>
            <a:ext cx="1800226" cy="504063"/>
            <a:chOff x="6588251" y="1412747"/>
            <a:chExt cx="1800226" cy="504063"/>
          </a:xfrm>
        </p:grpSpPr>
        <p:sp>
          <p:nvSpPr>
            <p:cNvPr id="104" name=""/>
            <p:cNvSpPr/>
            <p:nvPr/>
          </p:nvSpPr>
          <p:spPr>
            <a:xfrm>
              <a:off x="6588251" y="1412747"/>
              <a:ext cx="1800226" cy="504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 txBox="1"/>
            <p:nvPr/>
          </p:nvSpPr>
          <p:spPr>
            <a:xfrm>
              <a:off x="6588251" y="1452942"/>
              <a:ext cx="1800226" cy="42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</p:grpSp>
      <p:sp>
        <p:nvSpPr>
          <p:cNvPr id="106" name=""/>
          <p:cNvSpPr txBox="1"/>
          <p:nvPr/>
        </p:nvSpPr>
        <p:spPr>
          <a:xfrm>
            <a:off x="6092569" y="1282863"/>
            <a:ext cx="1287781" cy="28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비 공감 공간</a:t>
            </a:r>
            <a:endParaRPr lang="ko-KR" altLang="en-US" sz="1300"/>
          </a:p>
        </p:txBody>
      </p:sp>
      <p:sp>
        <p:nvSpPr>
          <p:cNvPr id="113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" name=""/>
          <p:cNvSpPr txBox="1"/>
          <p:nvPr/>
        </p:nvSpPr>
        <p:spPr>
          <a:xfrm>
            <a:off x="536268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778490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bg2">
                    <a:lumMod val="70000"/>
                  </a:schemeClr>
                </a:solidFill>
              </a:rPr>
              <a:t>공감 공간</a:t>
            </a:r>
            <a:endParaRPr lang="ko-KR" altLang="en-US" sz="1600" b="1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163602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s</a:t>
            </a:r>
            <a:endParaRPr lang="en-US" altLang="ko-KR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8" name=""/>
          <p:cNvSpPr/>
          <p:nvPr/>
        </p:nvSpPr>
        <p:spPr>
          <a:xfrm rot="8100000" flipH="1">
            <a:off x="3888872" y="5407726"/>
            <a:ext cx="178473" cy="178473"/>
          </a:xfrm>
          <a:prstGeom prst="teardrop">
            <a:avLst>
              <a:gd name="adj" fmla="val 100000"/>
            </a:avLst>
          </a:prstGeom>
          <a:noFill/>
          <a:ln w="19050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760720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777088" y="1144903"/>
            <a:ext cx="3528443" cy="69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크리스마스에 혼자입니다. </a:t>
            </a:r>
            <a:endParaRPr lang="ko-KR" altLang="en-US" sz="2000"/>
          </a:p>
          <a:p>
            <a:pPr algn="ctr">
              <a:defRPr lang="ko-KR" altLang="en-US"/>
            </a:pPr>
            <a:r>
              <a:rPr lang="ko-KR" altLang="en-US" sz="2000"/>
              <a:t>너무 슬퍼요....</a:t>
            </a:r>
            <a:endParaRPr lang="ko-KR" altLang="en-US" sz="2000"/>
          </a:p>
        </p:txBody>
      </p:sp>
      <p:grpSp>
        <p:nvGrpSpPr>
          <p:cNvPr id="17" name=""/>
          <p:cNvGrpSpPr/>
          <p:nvPr/>
        </p:nvGrpSpPr>
        <p:grpSpPr>
          <a:xfrm rot="0">
            <a:off x="1907667" y="1836418"/>
            <a:ext cx="864107" cy="224410"/>
            <a:chOff x="1801329" y="2131694"/>
            <a:chExt cx="864107" cy="224410"/>
          </a:xfrm>
        </p:grpSpPr>
        <p:sp>
          <p:nvSpPr>
            <p:cNvPr id="9" name=""/>
            <p:cNvSpPr/>
            <p:nvPr/>
          </p:nvSpPr>
          <p:spPr>
            <a:xfrm rot="20632654" flipH="1">
              <a:off x="2197043" y="2162558"/>
              <a:ext cx="172821" cy="17282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1801329" y="2162558"/>
              <a:ext cx="172821" cy="172821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1901471" y="2131694"/>
              <a:ext cx="347653" cy="22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900" b="1"/>
                <a:t>+3</a:t>
              </a:r>
              <a:endParaRPr lang="ko-KR" altLang="en-US" sz="900" b="1"/>
            </a:p>
          </p:txBody>
        </p:sp>
        <p:sp>
          <p:nvSpPr>
            <p:cNvPr id="12" name=""/>
            <p:cNvSpPr txBox="1"/>
            <p:nvPr/>
          </p:nvSpPr>
          <p:spPr>
            <a:xfrm>
              <a:off x="2317780" y="2131694"/>
              <a:ext cx="347656" cy="22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900" b="1"/>
                <a:t>+3</a:t>
              </a:r>
              <a:endParaRPr lang="ko-KR" altLang="en-US" sz="900" b="1"/>
            </a:p>
          </p:txBody>
        </p:sp>
      </p:grpSp>
      <p:sp>
        <p:nvSpPr>
          <p:cNvPr id="14" name=""/>
          <p:cNvSpPr txBox="1"/>
          <p:nvPr/>
        </p:nvSpPr>
        <p:spPr>
          <a:xfrm>
            <a:off x="1804967" y="777143"/>
            <a:ext cx="1152144" cy="3475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700"/>
              <a:t>Ru******</a:t>
            </a:r>
            <a:endParaRPr lang="en-US" altLang="ko-KR" sz="1700"/>
          </a:p>
        </p:txBody>
      </p:sp>
      <p:cxnSp>
        <p:nvCxnSpPr>
          <p:cNvPr id="16" name=""/>
          <p:cNvCxnSpPr/>
          <p:nvPr/>
        </p:nvCxnSpPr>
        <p:spPr>
          <a:xfrm>
            <a:off x="1804967" y="2132837"/>
            <a:ext cx="5575384" cy="0"/>
          </a:xfrm>
          <a:prstGeom prst="line">
            <a:avLst/>
          </a:prstGeom>
          <a:ln w="19050">
            <a:solidFill>
              <a:schemeClr val="bg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1876977" y="2204847"/>
            <a:ext cx="5400675" cy="3744468"/>
          </a:xfrm>
          <a:prstGeom prst="roundRect">
            <a:avLst>
              <a:gd name="adj" fmla="val 286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1871662" y="6021324"/>
            <a:ext cx="5400675" cy="368427"/>
          </a:xfrm>
          <a:prstGeom prst="roundRect">
            <a:avLst>
              <a:gd name="adj" fmla="val 1975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 rot="5400000">
            <a:off x="1946451" y="6097904"/>
            <a:ext cx="211835" cy="211835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2158288" y="6059424"/>
            <a:ext cx="4928713" cy="2907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300"/>
              <a:t>그럼 주변친구 만나세요!</a:t>
            </a:r>
            <a:endParaRPr lang="ko-KR" altLang="en-US" sz="1300"/>
          </a:p>
        </p:txBody>
      </p:sp>
      <p:sp>
        <p:nvSpPr>
          <p:cNvPr id="24" name=""/>
          <p:cNvSpPr txBox="1"/>
          <p:nvPr/>
        </p:nvSpPr>
        <p:spPr>
          <a:xfrm>
            <a:off x="1876977" y="2204846"/>
            <a:ext cx="5400675" cy="450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/>
              <a:t>Ch******</a:t>
            </a:r>
            <a:r>
              <a:rPr lang="ko-KR" altLang="en-US" sz="1200"/>
              <a:t>  </a:t>
            </a:r>
            <a:r>
              <a:rPr lang="ko-KR" altLang="en-US" sz="800" u="sng">
                <a:solidFill>
                  <a:srgbClr val="ff0000"/>
                </a:solidFill>
              </a:rPr>
              <a:t>신고하기</a:t>
            </a:r>
            <a:r>
              <a:rPr lang="ko-KR" altLang="en-US" sz="800">
                <a:solidFill>
                  <a:srgbClr val="ff0000"/>
                </a:solidFill>
              </a:rPr>
              <a:t>                                                                                                                      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수정</a:t>
            </a:r>
            <a:r>
              <a:rPr lang="ko-KR" altLang="en-US" sz="800">
                <a:solidFill>
                  <a:srgbClr val="ff0000"/>
                </a:solidFill>
              </a:rPr>
              <a:t>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삭제</a:t>
            </a:r>
            <a:endParaRPr lang="ko-KR" altLang="en-US" sz="800" u="sng">
              <a:solidFill>
                <a:schemeClr val="tx1">
                  <a:lumMod val="70000"/>
                  <a:lumOff val="3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1200"/>
              <a:t>우리에게는 케빈이 있잔아요! 힘내요!  </a:t>
            </a:r>
            <a:endParaRPr lang="ko-KR" altLang="en-US" sz="1200"/>
          </a:p>
        </p:txBody>
      </p:sp>
      <p:sp>
        <p:nvSpPr>
          <p:cNvPr id="25" name=""/>
          <p:cNvSpPr/>
          <p:nvPr/>
        </p:nvSpPr>
        <p:spPr>
          <a:xfrm>
            <a:off x="2957111" y="859917"/>
            <a:ext cx="576072" cy="18002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작성자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876977" y="2780918"/>
            <a:ext cx="5400675" cy="446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/>
              <a:t>Ru******</a:t>
            </a:r>
            <a:r>
              <a:rPr lang="ko-KR" altLang="en-US" sz="1200"/>
              <a:t>             </a:t>
            </a:r>
            <a:r>
              <a:rPr lang="ko-KR" altLang="en-US" sz="800" u="sng">
                <a:solidFill>
                  <a:srgbClr val="ff0000"/>
                </a:solidFill>
              </a:rPr>
              <a:t>신고하기</a:t>
            </a:r>
            <a:r>
              <a:rPr lang="ko-KR" altLang="en-US" sz="800">
                <a:solidFill>
                  <a:srgbClr val="ff0000"/>
                </a:solidFill>
              </a:rPr>
              <a:t>                                                                                                     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수정</a:t>
            </a:r>
            <a:r>
              <a:rPr lang="ko-KR" altLang="en-US" sz="800">
                <a:solidFill>
                  <a:srgbClr val="ff0000"/>
                </a:solidFill>
              </a:rPr>
              <a:t>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삭제</a:t>
            </a:r>
            <a:endParaRPr lang="ko-KR" altLang="en-US" sz="800" u="sng">
              <a:solidFill>
                <a:schemeClr val="tx1">
                  <a:lumMod val="70000"/>
                  <a:lumOff val="3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1200"/>
              <a:t>나홀로 집에는 이미 다 봤습니다...</a:t>
            </a:r>
            <a:endParaRPr lang="ko-KR" altLang="en-US" sz="1200"/>
          </a:p>
        </p:txBody>
      </p:sp>
      <p:sp>
        <p:nvSpPr>
          <p:cNvPr id="29" name=""/>
          <p:cNvSpPr/>
          <p:nvPr/>
        </p:nvSpPr>
        <p:spPr>
          <a:xfrm>
            <a:off x="2664333" y="2852927"/>
            <a:ext cx="467486" cy="14608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">
                <a:solidFill>
                  <a:schemeClr val="tx1"/>
                </a:solidFill>
              </a:rPr>
              <a:t>작성자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536268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78490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bg2">
                    <a:lumMod val="70000"/>
                  </a:schemeClr>
                </a:solidFill>
              </a:rPr>
              <a:t>공감 공간</a:t>
            </a:r>
            <a:endParaRPr lang="ko-KR" altLang="en-US" sz="1600" b="1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163602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s</a:t>
            </a:r>
            <a:endParaRPr lang="en-US" altLang="ko-KR" sz="160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44" name=""/>
          <p:cNvCxnSpPr/>
          <p:nvPr/>
        </p:nvCxnSpPr>
        <p:spPr>
          <a:xfrm>
            <a:off x="1907667" y="2780918"/>
            <a:ext cx="5369984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616702"/>
          </a:xfrm>
          <a:prstGeom prst="rect">
            <a:avLst/>
          </a:prstGeom>
          <a:noFill/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871662" y="781048"/>
            <a:ext cx="5400675" cy="264797"/>
          </a:xfrm>
          <a:prstGeom prst="roundRect">
            <a:avLst>
              <a:gd name="adj" fmla="val 11702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6190792" y="6372986"/>
            <a:ext cx="1189559" cy="229500"/>
          </a:xfrm>
          <a:prstGeom prst="roundRect">
            <a:avLst>
              <a:gd name="adj" fmla="val 1975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tx1"/>
                </a:solidFill>
              </a:rPr>
              <a:t>문의하기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536268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bg2">
                    <a:lumMod val="70000"/>
                  </a:schemeClr>
                </a:solidFill>
              </a:rPr>
              <a:t>문의하기</a:t>
            </a:r>
            <a:endParaRPr lang="ko-KR" altLang="en-US" sz="1600" b="1">
              <a:solidFill>
                <a:schemeClr val="bg2">
                  <a:lumMod val="70000"/>
                </a:schemeClr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778490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163602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bg2">
                    <a:lumMod val="9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bg2">
                    <a:lumMod val="90000"/>
                  </a:schemeClr>
                </a:solidFill>
              </a:rPr>
              <a:t>s</a:t>
            </a:r>
            <a:endParaRPr lang="en-US" altLang="ko-KR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871662" y="781048"/>
            <a:ext cx="5400676" cy="2647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/>
              <a:t>  </a:t>
            </a:r>
            <a:r>
              <a:rPr lang="en-US" altLang="ko-KR" sz="1200"/>
              <a:t>No.    </a:t>
            </a:r>
            <a:r>
              <a:rPr lang="ko-KR" altLang="en-US" sz="1200"/>
              <a:t>  문의유형               제목                작성자   </a:t>
            </a:r>
            <a:r>
              <a:rPr lang="en-US" altLang="ko-KR" sz="1200"/>
              <a:t>  </a:t>
            </a:r>
            <a:r>
              <a:rPr lang="ko-KR" altLang="en-US" sz="1200"/>
              <a:t>     등록일       공개여부</a:t>
            </a:r>
            <a:endParaRPr lang="ko-KR" altLang="en-US" sz="1200"/>
          </a:p>
        </p:txBody>
      </p:sp>
      <p:cxnSp>
        <p:nvCxnSpPr>
          <p:cNvPr id="45" name=""/>
          <p:cNvCxnSpPr/>
          <p:nvPr/>
        </p:nvCxnSpPr>
        <p:spPr>
          <a:xfrm rot="5400000">
            <a:off x="2279331" y="913446"/>
            <a:ext cx="264797" cy="0"/>
          </a:xfrm>
          <a:prstGeom prst="line">
            <a:avLst/>
          </a:prstGeom>
          <a:ln w="9525">
            <a:solidFill>
              <a:schemeClr val="bg2">
                <a:lumMod val="80000"/>
                <a:lumOff val="2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5400000">
            <a:off x="3143440" y="913446"/>
            <a:ext cx="264797" cy="0"/>
          </a:xfrm>
          <a:prstGeom prst="line">
            <a:avLst/>
          </a:prstGeom>
          <a:ln w="9525">
            <a:solidFill>
              <a:schemeClr val="bg2">
                <a:lumMod val="80000"/>
                <a:lumOff val="2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5400000">
            <a:off x="4583620" y="933447"/>
            <a:ext cx="264797" cy="0"/>
          </a:xfrm>
          <a:prstGeom prst="line">
            <a:avLst/>
          </a:prstGeom>
          <a:ln w="9525">
            <a:solidFill>
              <a:schemeClr val="bg2">
                <a:lumMod val="80000"/>
                <a:lumOff val="2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 rot="5400000">
            <a:off x="5375719" y="913446"/>
            <a:ext cx="264797" cy="0"/>
          </a:xfrm>
          <a:prstGeom prst="line">
            <a:avLst/>
          </a:prstGeom>
          <a:ln w="9525">
            <a:solidFill>
              <a:schemeClr val="bg2">
                <a:lumMod val="80000"/>
                <a:lumOff val="2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5400000">
            <a:off x="6239826" y="913446"/>
            <a:ext cx="264797" cy="0"/>
          </a:xfrm>
          <a:prstGeom prst="line">
            <a:avLst/>
          </a:prstGeom>
          <a:ln w="9525">
            <a:solidFill>
              <a:schemeClr val="bg2">
                <a:lumMod val="80000"/>
                <a:lumOff val="2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1871662" y="1196720"/>
            <a:ext cx="5400676" cy="2587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  51          사용불편      공감 공간 신고하....      </a:t>
            </a:r>
            <a:r>
              <a:rPr lang="en-US" altLang="ko-KR" sz="1100"/>
              <a:t>Ch******     2021.12.20       </a:t>
            </a:r>
            <a:r>
              <a:rPr lang="ko-KR" altLang="en-US" sz="1100"/>
              <a:t>  공개</a:t>
            </a:r>
            <a:endParaRPr lang="ko-KR" altLang="en-US" sz="1100"/>
          </a:p>
        </p:txBody>
      </p:sp>
      <p:sp>
        <p:nvSpPr>
          <p:cNvPr id="51" name=""/>
          <p:cNvSpPr txBox="1"/>
          <p:nvPr/>
        </p:nvSpPr>
        <p:spPr>
          <a:xfrm>
            <a:off x="1871662" y="1530667"/>
            <a:ext cx="5400676" cy="25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  52             오류             10</a:t>
            </a:r>
            <a:r>
              <a:rPr lang="en-US" altLang="ko-KR" sz="1100"/>
              <a:t>s</a:t>
            </a:r>
            <a:r>
              <a:rPr lang="ko-KR" altLang="en-US" sz="1100"/>
              <a:t> 용량 초과       </a:t>
            </a:r>
            <a:r>
              <a:rPr lang="en-US" altLang="ko-KR" sz="1100"/>
              <a:t> </a:t>
            </a:r>
            <a:r>
              <a:rPr lang="ko-KR" altLang="en-US" sz="1100"/>
              <a:t>   </a:t>
            </a:r>
            <a:r>
              <a:rPr lang="en-US" altLang="ko-KR" sz="1100"/>
              <a:t>Ki******   </a:t>
            </a:r>
            <a:r>
              <a:rPr lang="en-US" altLang="ko-KR" sz="800"/>
              <a:t> </a:t>
            </a:r>
            <a:r>
              <a:rPr lang="en-US" altLang="ko-KR" sz="1100"/>
              <a:t>  2021.12.20       </a:t>
            </a:r>
            <a:r>
              <a:rPr lang="ko-KR" altLang="en-US" sz="1100"/>
              <a:t> 비공개</a:t>
            </a:r>
            <a:endParaRPr lang="ko-KR" altLang="en-US" sz="1100"/>
          </a:p>
        </p:txBody>
      </p:sp>
      <p:sp>
        <p:nvSpPr>
          <p:cNvPr id="52" name=""/>
          <p:cNvSpPr txBox="1"/>
          <p:nvPr/>
        </p:nvSpPr>
        <p:spPr>
          <a:xfrm>
            <a:off x="1871662" y="1866520"/>
            <a:ext cx="5400676" cy="258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  53          사용불편      공감 공간 신고하....      </a:t>
            </a:r>
            <a:r>
              <a:rPr lang="en-US" altLang="ko-KR" sz="1100"/>
              <a:t>Ya******   </a:t>
            </a:r>
            <a:r>
              <a:rPr lang="en-US" altLang="ko-KR" sz="500"/>
              <a:t> </a:t>
            </a:r>
            <a:r>
              <a:rPr lang="en-US" altLang="ko-KR" sz="1100"/>
              <a:t>  2021.12.20       </a:t>
            </a:r>
            <a:r>
              <a:rPr lang="ko-KR" altLang="en-US" sz="1100"/>
              <a:t>  공개</a:t>
            </a:r>
            <a:endParaRPr lang="ko-KR" altLang="en-US" sz="1100"/>
          </a:p>
        </p:txBody>
      </p:sp>
      <p:cxnSp>
        <p:nvCxnSpPr>
          <p:cNvPr id="53" name=""/>
          <p:cNvCxnSpPr/>
          <p:nvPr/>
        </p:nvCxnSpPr>
        <p:spPr>
          <a:xfrm>
            <a:off x="1979675" y="1484756"/>
            <a:ext cx="5040631" cy="0"/>
          </a:xfrm>
          <a:prstGeom prst="line">
            <a:avLst/>
          </a:prstGeom>
          <a:ln w="6350">
            <a:solidFill>
              <a:schemeClr val="bg2">
                <a:lumMod val="7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1979675" y="1844801"/>
            <a:ext cx="5040631" cy="0"/>
          </a:xfrm>
          <a:prstGeom prst="line">
            <a:avLst/>
          </a:prstGeom>
          <a:ln w="6350">
            <a:solidFill>
              <a:schemeClr val="bg2">
                <a:lumMod val="7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"/>
          <p:cNvGrpSpPr/>
          <p:nvPr/>
        </p:nvGrpSpPr>
        <p:grpSpPr>
          <a:xfrm rot="0">
            <a:off x="4138065" y="6047455"/>
            <a:ext cx="867869" cy="156047"/>
            <a:chOff x="4108523" y="6047455"/>
            <a:chExt cx="867869" cy="156047"/>
          </a:xfrm>
        </p:grpSpPr>
        <p:sp>
          <p:nvSpPr>
            <p:cNvPr id="56" name=""/>
            <p:cNvSpPr/>
            <p:nvPr/>
          </p:nvSpPr>
          <p:spPr>
            <a:xfrm>
              <a:off x="4108523" y="6049611"/>
              <a:ext cx="151736" cy="1517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354719" y="6049611"/>
              <a:ext cx="151736" cy="151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600916" y="6049611"/>
              <a:ext cx="151736" cy="1517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8100000" flipH="1">
              <a:off x="4820345" y="6047455"/>
              <a:ext cx="156047" cy="156047"/>
            </a:xfrm>
            <a:prstGeom prst="teardrop">
              <a:avLst>
                <a:gd name="adj" fmla="val 100000"/>
              </a:avLst>
            </a:prstGeom>
            <a:noFill/>
            <a:ln w="19050">
              <a:solidFill>
                <a:schemeClr val="bg2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331595" y="1268729"/>
            <a:ext cx="6480810" cy="417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467486" y="3284982"/>
            <a:ext cx="288036" cy="288036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 rot="5400000" flipH="1">
            <a:off x="8100442" y="3284982"/>
            <a:ext cx="288036" cy="288036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547621" y="1484756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107817" y="1484756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547621" y="2791206"/>
            <a:ext cx="1368172" cy="4168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984503"/>
            <a:ext cx="648080" cy="289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10</a:t>
            </a:r>
            <a:r>
              <a:rPr lang="en-US" altLang="ko-KR" sz="1300"/>
              <a:t> S</a:t>
            </a:r>
            <a:endParaRPr lang="en-US" altLang="ko-KR" sz="1300"/>
          </a:p>
        </p:txBody>
      </p:sp>
      <p:sp>
        <p:nvSpPr>
          <p:cNvPr id="16" name=""/>
          <p:cNvSpPr txBox="1"/>
          <p:nvPr/>
        </p:nvSpPr>
        <p:spPr>
          <a:xfrm>
            <a:off x="3107816" y="2780919"/>
            <a:ext cx="1368172" cy="41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4668012" y="1484756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6228207" y="1484756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4668011" y="2791206"/>
            <a:ext cx="1368172" cy="41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228206" y="2780919"/>
            <a:ext cx="1368172" cy="41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1547622" y="3429000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107818" y="3429000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547622" y="4735449"/>
            <a:ext cx="1368172" cy="41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107817" y="4725162"/>
            <a:ext cx="1368172" cy="41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4668013" y="3429000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6228208" y="3429000"/>
            <a:ext cx="1368171" cy="12961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4668012" y="4735449"/>
            <a:ext cx="1368172" cy="41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228207" y="4725162"/>
            <a:ext cx="1368172" cy="41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270092" y="983075"/>
            <a:ext cx="4603814" cy="4603814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588252" y="974596"/>
            <a:ext cx="432054" cy="3665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X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624184" y="5098161"/>
            <a:ext cx="1298544" cy="424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2591752" y="1340738"/>
            <a:ext cx="3960495" cy="3723894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331595" y="1268729"/>
            <a:ext cx="6480810" cy="4176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 rot="16200000">
            <a:off x="467486" y="3284982"/>
            <a:ext cx="288036" cy="288036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 rot="5400000" flipH="1">
            <a:off x="8100442" y="3284982"/>
            <a:ext cx="288036" cy="288036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1331595" y="984503"/>
            <a:ext cx="900113" cy="289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/>
              <a:t>공감 공간</a:t>
            </a:r>
            <a:endParaRPr lang="ko-KR" altLang="en-US" sz="1300"/>
          </a:p>
        </p:txBody>
      </p:sp>
      <p:grpSp>
        <p:nvGrpSpPr>
          <p:cNvPr id="40" name=""/>
          <p:cNvGrpSpPr/>
          <p:nvPr/>
        </p:nvGrpSpPr>
        <p:grpSpPr>
          <a:xfrm rot="0">
            <a:off x="1619629" y="1628774"/>
            <a:ext cx="1368173" cy="1296162"/>
            <a:chOff x="1547622" y="1484757"/>
            <a:chExt cx="1368173" cy="1296162"/>
          </a:xfrm>
        </p:grpSpPr>
        <p:sp>
          <p:nvSpPr>
            <p:cNvPr id="7" name=""/>
            <p:cNvSpPr/>
            <p:nvPr/>
          </p:nvSpPr>
          <p:spPr>
            <a:xfrm>
              <a:off x="1547623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1547622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29" name=""/>
            <p:cNvSpPr/>
            <p:nvPr/>
          </p:nvSpPr>
          <p:spPr>
            <a:xfrm rot="20632654" flipH="1">
              <a:off x="1949392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619630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 txBox="1"/>
            <p:nvPr/>
          </p:nvSpPr>
          <p:spPr>
            <a:xfrm>
              <a:off x="1703082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32" name=""/>
            <p:cNvSpPr txBox="1"/>
            <p:nvPr/>
          </p:nvSpPr>
          <p:spPr>
            <a:xfrm>
              <a:off x="2050007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3131818" y="1628775"/>
            <a:ext cx="1368173" cy="1296162"/>
            <a:chOff x="3068195" y="1484757"/>
            <a:chExt cx="1368173" cy="1296162"/>
          </a:xfrm>
        </p:grpSpPr>
        <p:sp>
          <p:nvSpPr>
            <p:cNvPr id="33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 txBox="1"/>
            <p:nvPr/>
          </p:nvSpPr>
          <p:spPr>
            <a:xfrm>
              <a:off x="3068195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35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38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4644007" y="1628775"/>
            <a:ext cx="1368173" cy="1296162"/>
            <a:chOff x="3068195" y="1484757"/>
            <a:chExt cx="1368173" cy="1296162"/>
          </a:xfrm>
        </p:grpSpPr>
        <p:sp>
          <p:nvSpPr>
            <p:cNvPr id="42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 txBox="1"/>
            <p:nvPr/>
          </p:nvSpPr>
          <p:spPr>
            <a:xfrm>
              <a:off x="3068195" y="1837372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44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47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48" name=""/>
          <p:cNvGrpSpPr/>
          <p:nvPr/>
        </p:nvGrpSpPr>
        <p:grpSpPr>
          <a:xfrm rot="0">
            <a:off x="6156196" y="1628774"/>
            <a:ext cx="1368173" cy="1296162"/>
            <a:chOff x="3068195" y="1484757"/>
            <a:chExt cx="1368173" cy="1296162"/>
          </a:xfrm>
        </p:grpSpPr>
        <p:sp>
          <p:nvSpPr>
            <p:cNvPr id="49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 txBox="1"/>
            <p:nvPr/>
          </p:nvSpPr>
          <p:spPr>
            <a:xfrm>
              <a:off x="3068195" y="1837373"/>
              <a:ext cx="1368172" cy="593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51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54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55" name=""/>
          <p:cNvGrpSpPr/>
          <p:nvPr/>
        </p:nvGrpSpPr>
        <p:grpSpPr>
          <a:xfrm rot="0">
            <a:off x="1619630" y="3573018"/>
            <a:ext cx="1368173" cy="1296162"/>
            <a:chOff x="1547622" y="1484757"/>
            <a:chExt cx="1368173" cy="1296162"/>
          </a:xfrm>
        </p:grpSpPr>
        <p:sp>
          <p:nvSpPr>
            <p:cNvPr id="56" name=""/>
            <p:cNvSpPr/>
            <p:nvPr/>
          </p:nvSpPr>
          <p:spPr>
            <a:xfrm>
              <a:off x="1547623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 txBox="1"/>
            <p:nvPr/>
          </p:nvSpPr>
          <p:spPr>
            <a:xfrm>
              <a:off x="1547622" y="1837372"/>
              <a:ext cx="1368172" cy="59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58" name=""/>
            <p:cNvSpPr/>
            <p:nvPr/>
          </p:nvSpPr>
          <p:spPr>
            <a:xfrm rot="20632654" flipH="1">
              <a:off x="1949392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1619630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 txBox="1"/>
            <p:nvPr/>
          </p:nvSpPr>
          <p:spPr>
            <a:xfrm>
              <a:off x="1703082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61" name=""/>
            <p:cNvSpPr txBox="1"/>
            <p:nvPr/>
          </p:nvSpPr>
          <p:spPr>
            <a:xfrm>
              <a:off x="2050007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3131819" y="3573018"/>
            <a:ext cx="1368173" cy="1296162"/>
            <a:chOff x="3068195" y="1484757"/>
            <a:chExt cx="1368173" cy="1296162"/>
          </a:xfrm>
        </p:grpSpPr>
        <p:sp>
          <p:nvSpPr>
            <p:cNvPr id="63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 txBox="1"/>
            <p:nvPr/>
          </p:nvSpPr>
          <p:spPr>
            <a:xfrm>
              <a:off x="3068194" y="1837373"/>
              <a:ext cx="1368173" cy="595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65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68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69" name=""/>
          <p:cNvGrpSpPr/>
          <p:nvPr/>
        </p:nvGrpSpPr>
        <p:grpSpPr>
          <a:xfrm rot="0">
            <a:off x="4644009" y="3573018"/>
            <a:ext cx="1368173" cy="1296162"/>
            <a:chOff x="3068195" y="1484757"/>
            <a:chExt cx="1368173" cy="1296162"/>
          </a:xfrm>
        </p:grpSpPr>
        <p:sp>
          <p:nvSpPr>
            <p:cNvPr id="70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 txBox="1"/>
            <p:nvPr/>
          </p:nvSpPr>
          <p:spPr>
            <a:xfrm>
              <a:off x="3068195" y="1837373"/>
              <a:ext cx="1368172" cy="595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72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75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  <p:grpSp>
        <p:nvGrpSpPr>
          <p:cNvPr id="76" name=""/>
          <p:cNvGrpSpPr/>
          <p:nvPr/>
        </p:nvGrpSpPr>
        <p:grpSpPr>
          <a:xfrm rot="0">
            <a:off x="6156198" y="3573018"/>
            <a:ext cx="1368173" cy="1296162"/>
            <a:chOff x="3068195" y="1484757"/>
            <a:chExt cx="1368173" cy="1296162"/>
          </a:xfrm>
        </p:grpSpPr>
        <p:sp>
          <p:nvSpPr>
            <p:cNvPr id="77" name=""/>
            <p:cNvSpPr/>
            <p:nvPr/>
          </p:nvSpPr>
          <p:spPr>
            <a:xfrm>
              <a:off x="3068197" y="1484757"/>
              <a:ext cx="1368171" cy="1296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 txBox="1"/>
            <p:nvPr/>
          </p:nvSpPr>
          <p:spPr>
            <a:xfrm>
              <a:off x="3068195" y="1837372"/>
              <a:ext cx="1368172" cy="595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100"/>
                <a:t>크리스마스에 혼자입니다. </a:t>
              </a:r>
              <a:endParaRPr lang="ko-KR" altLang="en-US" sz="1100"/>
            </a:p>
            <a:p>
              <a:pPr algn="ctr">
                <a:defRPr lang="ko-KR" altLang="en-US"/>
              </a:pPr>
              <a:r>
                <a:rPr lang="ko-KR" altLang="en-US" sz="1100"/>
                <a:t>너무 슬퍼요....</a:t>
              </a:r>
              <a:endParaRPr lang="ko-KR" altLang="en-US" sz="1100"/>
            </a:p>
          </p:txBody>
        </p:sp>
        <p:sp>
          <p:nvSpPr>
            <p:cNvPr id="79" name=""/>
            <p:cNvSpPr/>
            <p:nvPr/>
          </p:nvSpPr>
          <p:spPr>
            <a:xfrm rot="20632654" flipH="1">
              <a:off x="3469965" y="2600896"/>
              <a:ext cx="144018" cy="144018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3140204" y="2600896"/>
              <a:ext cx="144018" cy="144018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 txBox="1"/>
            <p:nvPr/>
          </p:nvSpPr>
          <p:spPr>
            <a:xfrm>
              <a:off x="3223655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  <p:sp>
          <p:nvSpPr>
            <p:cNvPr id="82" name=""/>
            <p:cNvSpPr txBox="1"/>
            <p:nvPr/>
          </p:nvSpPr>
          <p:spPr>
            <a:xfrm>
              <a:off x="3570581" y="2575178"/>
              <a:ext cx="289713" cy="195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700" b="1"/>
                <a:t>+3</a:t>
              </a:r>
              <a:endParaRPr lang="ko-KR" altLang="en-US" sz="700" b="1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63649" y="144019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887209" y="176974"/>
            <a:ext cx="1369582" cy="33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로그인</a:t>
            </a:r>
            <a:endParaRPr lang="ko-KR" altLang="en-US" sz="16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3059811" y="2132838"/>
            <a:ext cx="4320540" cy="432054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1763649" y="2179510"/>
            <a:ext cx="936117" cy="3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아이디</a:t>
            </a:r>
            <a:endParaRPr lang="ko-KR" altLang="en-US" sz="16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059811" y="3534728"/>
            <a:ext cx="4320540" cy="432054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547621" y="3585686"/>
            <a:ext cx="1512190" cy="31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비밀번호</a:t>
            </a:r>
            <a:r>
              <a:rPr lang="ko-KR" altLang="en-US" sz="1500" b="1">
                <a:solidFill>
                  <a:schemeClr val="accent5">
                    <a:lumMod val="60000"/>
                    <a:lumOff val="40000"/>
                  </a:schemeClr>
                </a:solidFill>
                <a:cs typeface="함초롬돋움"/>
              </a:rPr>
              <a:t> </a:t>
            </a:r>
            <a:r>
              <a:rPr lang="ko-KR" altLang="en-US" sz="15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확인</a:t>
            </a:r>
            <a:endParaRPr lang="ko-KR" altLang="en-US" sz="15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3059811" y="4221099"/>
            <a:ext cx="4320540" cy="432054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1763648" y="4267771"/>
            <a:ext cx="936117" cy="3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이메일</a:t>
            </a:r>
            <a:endParaRPr lang="ko-KR" altLang="en-US" sz="16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3059812" y="2839975"/>
            <a:ext cx="4320540" cy="432054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763649" y="2886647"/>
            <a:ext cx="1080135" cy="33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비밀번호</a:t>
            </a:r>
            <a:endParaRPr lang="ko-KR" altLang="en-US" sz="16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6516244" y="2204847"/>
            <a:ext cx="792099" cy="288036"/>
          </a:xfrm>
          <a:prstGeom prst="roundRect">
            <a:avLst>
              <a:gd name="adj" fmla="val 16667"/>
            </a:avLst>
          </a:prstGeom>
          <a:solidFill>
            <a:srgbClr val="dfaf9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100" b="1"/>
              <a:t>중복확인</a:t>
            </a:r>
            <a:endParaRPr lang="ko-KR" altLang="en-US" sz="1100" b="1"/>
          </a:p>
        </p:txBody>
      </p:sp>
      <p:sp>
        <p:nvSpPr>
          <p:cNvPr id="18" name=""/>
          <p:cNvSpPr/>
          <p:nvPr/>
        </p:nvSpPr>
        <p:spPr>
          <a:xfrm>
            <a:off x="6300216" y="4293108"/>
            <a:ext cx="1008127" cy="288036"/>
          </a:xfrm>
          <a:prstGeom prst="roundRect">
            <a:avLst>
              <a:gd name="adj" fmla="val 16667"/>
            </a:avLst>
          </a:prstGeom>
          <a:solidFill>
            <a:srgbClr val="dfaf9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 b="1"/>
              <a:t>이메일 확인</a:t>
            </a:r>
            <a:endParaRPr lang="ko-KR" altLang="en-US" sz="11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051682" y="2638043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887911" y="2627756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051680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하늘여행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87911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제주도여행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724140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724138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강원도여행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51683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887912" y="4427981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051683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부산여행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887911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인천여행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5724141" y="4438268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4140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서울여행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51685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87914" y="81343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2051683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887913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산여행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724143" y="823720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24142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41" y="611503"/>
            <a:ext cx="5616702" cy="56258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나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6190792" y="6381369"/>
            <a:ext cx="1189559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업로드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1406738" y="106951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1115911" y="116586"/>
            <a:ext cx="431711" cy="300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m1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47" name=""/>
          <p:cNvSpPr/>
          <p:nvPr/>
        </p:nvSpPr>
        <p:spPr>
          <a:xfrm rot="950293">
            <a:off x="7241187" y="356893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7602945" y="461691"/>
            <a:ext cx="497493" cy="298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m11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49" name=""/>
          <p:cNvSpPr/>
          <p:nvPr/>
        </p:nvSpPr>
        <p:spPr>
          <a:xfrm>
            <a:off x="5724143" y="149563"/>
            <a:ext cx="1512190" cy="3386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0" name=""/>
          <p:cNvSpPr/>
          <p:nvPr/>
        </p:nvSpPr>
        <p:spPr>
          <a:xfrm flipH="1">
            <a:off x="1406738" y="115127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467487" y="1160905"/>
            <a:ext cx="1080135" cy="30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c1 &gt; items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52" name=""/>
          <p:cNvSpPr/>
          <p:nvPr/>
        </p:nvSpPr>
        <p:spPr>
          <a:xfrm>
            <a:off x="5580124" y="760095"/>
            <a:ext cx="1656208" cy="1773554"/>
          </a:xfrm>
          <a:prstGeom prst="roundRect">
            <a:avLst>
              <a:gd name="adj" fmla="val 57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3" name=""/>
          <p:cNvSpPr/>
          <p:nvPr/>
        </p:nvSpPr>
        <p:spPr>
          <a:xfrm rot="950293">
            <a:off x="7241188" y="124367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7602945" y="1348468"/>
            <a:ext cx="641514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item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55" name=""/>
          <p:cNvSpPr/>
          <p:nvPr/>
        </p:nvSpPr>
        <p:spPr>
          <a:xfrm>
            <a:off x="5724134" y="2175030"/>
            <a:ext cx="1368176" cy="333949"/>
          </a:xfrm>
          <a:prstGeom prst="roundRect">
            <a:avLst>
              <a:gd name="adj" fmla="val 57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6" name=""/>
          <p:cNvSpPr/>
          <p:nvPr/>
        </p:nvSpPr>
        <p:spPr>
          <a:xfrm rot="950293">
            <a:off x="7097168" y="223720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7458925" y="2342004"/>
            <a:ext cx="1073570" cy="2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item-title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833890" y="6368155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4177500" y="6381369"/>
            <a:ext cx="1762671" cy="51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upload-button-item</a:t>
            </a:r>
            <a:endParaRPr lang="en-US" altLang="ko-KR" sz="1400">
              <a:latin typeface="a시네마L"/>
              <a:ea typeface="a시네마L"/>
            </a:endParaRPr>
          </a:p>
          <a:p>
            <a:pPr>
              <a:defRPr lang="ko-KR" altLang="en-US"/>
            </a:pPr>
            <a:r>
              <a:rPr lang="en-US" altLang="ko-KR" sz="1400">
                <a:solidFill>
                  <a:schemeClr val="accent3">
                    <a:lumMod val="90000"/>
                  </a:schemeClr>
                </a:solidFill>
                <a:latin typeface="a시네마L"/>
                <a:ea typeface="a시네마L"/>
              </a:rPr>
              <a:t>upload()</a:t>
            </a:r>
            <a:endParaRPr lang="en-US" altLang="ko-KR" sz="1400">
              <a:solidFill>
                <a:schemeClr val="accent3">
                  <a:lumMod val="90000"/>
                </a:schemeClr>
              </a:solidFill>
              <a:latin typeface="a시네마L"/>
              <a:ea typeface="a시네마L"/>
            </a:endParaRPr>
          </a:p>
        </p:txBody>
      </p:sp>
      <p:sp>
        <p:nvSpPr>
          <p:cNvPr id="60" name=""/>
          <p:cNvSpPr/>
          <p:nvPr/>
        </p:nvSpPr>
        <p:spPr>
          <a:xfrm rot="2512246">
            <a:off x="8035102" y="3386389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7458925" y="3620260"/>
            <a:ext cx="1505625" cy="25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latin typeface="a시네마L"/>
                <a:ea typeface="a시네마L"/>
              </a:rPr>
              <a:t>paging-right-button</a:t>
            </a:r>
            <a:endParaRPr lang="en-US" altLang="ko-KR" sz="1100">
              <a:latin typeface="a시네마L"/>
              <a:ea typeface="a시네마L"/>
            </a:endParaRPr>
          </a:p>
        </p:txBody>
      </p:sp>
      <p:sp>
        <p:nvSpPr>
          <p:cNvPr id="62" name=""/>
          <p:cNvSpPr/>
          <p:nvPr/>
        </p:nvSpPr>
        <p:spPr>
          <a:xfrm rot="19087752" flipH="1">
            <a:off x="614809" y="3386388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99955" y="3661404"/>
            <a:ext cx="1505625" cy="262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100">
                <a:latin typeface="a시네마L"/>
                <a:ea typeface="a시네마L"/>
              </a:rPr>
              <a:t>paging-left-button</a:t>
            </a:r>
            <a:endParaRPr lang="en-US" altLang="ko-KR" sz="1100">
              <a:latin typeface="a시네마L"/>
              <a:ea typeface="a시네마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2051695" y="2638043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887924" y="2627756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05168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87923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724152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72415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51696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887924" y="4427981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051684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887924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5724153" y="4438268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4152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51698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87926" y="81343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205168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887926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724155" y="823720"/>
            <a:ext cx="1368171" cy="1296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2415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54" y="611503"/>
            <a:ext cx="5616702" cy="56258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2270092" y="1070704"/>
            <a:ext cx="4603814" cy="4603814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6588252" y="1046223"/>
            <a:ext cx="432054" cy="3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en-US" altLang="ko-K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624184" y="5185790"/>
            <a:ext cx="1298544" cy="424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591752" y="1428367"/>
            <a:ext cx="3960495" cy="372389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0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나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6190792" y="6381369"/>
            <a:ext cx="1189559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업로드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5796153" y="5257800"/>
            <a:ext cx="326534" cy="30899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6156198" y="5229225"/>
            <a:ext cx="50406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+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" name=""/>
          <p:cNvSpPr/>
          <p:nvPr/>
        </p:nvSpPr>
        <p:spPr>
          <a:xfrm rot="20800886" flipH="1">
            <a:off x="1549194" y="1429189"/>
            <a:ext cx="718521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"/>
          <p:cNvSpPr txBox="1"/>
          <p:nvPr/>
        </p:nvSpPr>
        <p:spPr>
          <a:xfrm>
            <a:off x="-36576" y="1595052"/>
            <a:ext cx="1908455" cy="26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>
                <a:latin typeface="a시네마L"/>
                <a:ea typeface="a시네마L"/>
              </a:rPr>
              <a:t>modal &gt; modal-container</a:t>
            </a:r>
            <a:endParaRPr lang="en-US" altLang="ko-KR" sz="1200">
              <a:latin typeface="a시네마L"/>
              <a:ea typeface="a시네마L"/>
            </a:endParaRPr>
          </a:p>
        </p:txBody>
      </p:sp>
      <p:sp>
        <p:nvSpPr>
          <p:cNvPr id="67" name=""/>
          <p:cNvSpPr/>
          <p:nvPr/>
        </p:nvSpPr>
        <p:spPr>
          <a:xfrm rot="20406570" flipH="1">
            <a:off x="1425708" y="1972165"/>
            <a:ext cx="1186950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"/>
          <p:cNvSpPr txBox="1"/>
          <p:nvPr/>
        </p:nvSpPr>
        <p:spPr>
          <a:xfrm>
            <a:off x="360047" y="2204847"/>
            <a:ext cx="1187575" cy="26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>
                <a:latin typeface="a시네마L"/>
                <a:ea typeface="a시네마L"/>
              </a:rPr>
              <a:t>modal-content</a:t>
            </a:r>
            <a:endParaRPr lang="en-US" altLang="ko-KR" sz="1200">
              <a:latin typeface="a시네마L"/>
              <a:ea typeface="a시네마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120981" y="3954401"/>
            <a:ext cx="2902037" cy="84277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3120981" y="1052703"/>
            <a:ext cx="2902037" cy="2749298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3120981" y="4013835"/>
            <a:ext cx="2902037" cy="42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게시글을 작성해 주세요. ( 최대 15자 )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 lang="ko-KR" altLang="en-US"/>
            </a:pP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41" y="611503"/>
            <a:ext cx="5616702" cy="56258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4283964" y="5589270"/>
            <a:ext cx="1739053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업로드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283964" y="1988820"/>
            <a:ext cx="576072" cy="576072"/>
          </a:xfrm>
          <a:prstGeom prst="mathPlus">
            <a:avLst>
              <a:gd name="adj1" fmla="val 2352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80000"/>
                <a:lumOff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3120981" y="2710813"/>
            <a:ext cx="2902037" cy="262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accent5">
                    <a:lumMod val="60000"/>
                    <a:lumOff val="40000"/>
                  </a:schemeClr>
                </a:solidFill>
              </a:rPr>
              <a:t>사진을 드래그해서 올려주세요.</a:t>
            </a:r>
            <a:endParaRPr lang="ko-KR" altLang="en-US" sz="11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1763649" y="144019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3887209" y="176974"/>
            <a:ext cx="1369582" cy="33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  <a:latin typeface="a시네마L"/>
                <a:ea typeface="a시네마L"/>
              </a:rPr>
              <a:t>10</a:t>
            </a:r>
            <a:r>
              <a:rPr lang="en-US" altLang="ko-KR" sz="1600" b="1">
                <a:solidFill>
                  <a:schemeClr val="accent5">
                    <a:lumMod val="60000"/>
                    <a:lumOff val="40000"/>
                  </a:schemeClr>
                </a:solidFill>
                <a:latin typeface="a시네마L"/>
                <a:ea typeface="a시네마L"/>
              </a:rPr>
              <a:t>s </a:t>
            </a:r>
            <a:r>
              <a:rPr lang="ko-KR" altLang="en-US" sz="1600" b="1">
                <a:solidFill>
                  <a:schemeClr val="accent5">
                    <a:lumMod val="60000"/>
                    <a:lumOff val="40000"/>
                  </a:schemeClr>
                </a:solidFill>
                <a:latin typeface="a시네마L"/>
                <a:ea typeface="a시네마L"/>
              </a:rPr>
              <a:t>업로드</a:t>
            </a:r>
            <a:endParaRPr lang="ko-KR" altLang="en-US" sz="1600" b="1">
              <a:solidFill>
                <a:schemeClr val="accent5">
                  <a:lumMod val="60000"/>
                  <a:lumOff val="40000"/>
                </a:schemeClr>
              </a:solidFill>
              <a:latin typeface="a시네마L"/>
              <a:ea typeface="a시네마L"/>
            </a:endParaRPr>
          </a:p>
        </p:txBody>
      </p:sp>
      <p:sp>
        <p:nvSpPr>
          <p:cNvPr id="50" name=""/>
          <p:cNvSpPr/>
          <p:nvPr/>
        </p:nvSpPr>
        <p:spPr>
          <a:xfrm>
            <a:off x="3120981" y="4918815"/>
            <a:ext cx="2902037" cy="38241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3120980" y="4968345"/>
            <a:ext cx="2902037" cy="26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 ( 최대 1개 )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5" name=""/>
          <p:cNvGrpSpPr/>
          <p:nvPr/>
        </p:nvGrpSpPr>
        <p:grpSpPr>
          <a:xfrm rot="0">
            <a:off x="3131820" y="5589270"/>
            <a:ext cx="977540" cy="381901"/>
            <a:chOff x="3162405" y="5589270"/>
            <a:chExt cx="977540" cy="381901"/>
          </a:xfrm>
        </p:grpSpPr>
        <p:sp>
          <p:nvSpPr>
            <p:cNvPr id="52" name=""/>
            <p:cNvSpPr/>
            <p:nvPr/>
          </p:nvSpPr>
          <p:spPr>
            <a:xfrm>
              <a:off x="3162405" y="5589270"/>
              <a:ext cx="977540" cy="381901"/>
            </a:xfrm>
            <a:prstGeom prst="roundRect">
              <a:avLst>
                <a:gd name="adj" fmla="val 197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1300" b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비공개</a:t>
              </a:r>
              <a:endParaRPr lang="ko-KR" altLang="en-US" sz="1300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"/>
            <p:cNvSpPr/>
            <p:nvPr/>
          </p:nvSpPr>
          <p:spPr>
            <a:xfrm flipV="1">
              <a:off x="3851910" y="5714688"/>
              <a:ext cx="216027" cy="13106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5">
                  <a:lumMod val="80000"/>
                  <a:lumOff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6" name=""/>
          <p:cNvSpPr/>
          <p:nvPr/>
        </p:nvSpPr>
        <p:spPr>
          <a:xfrm flipH="1">
            <a:off x="1406738" y="1151270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0" y="1160905"/>
            <a:ext cx="1547622" cy="51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upload-container</a:t>
            </a:r>
            <a:endParaRPr lang="en-US" altLang="ko-KR" sz="1400">
              <a:latin typeface="a시네마L"/>
              <a:ea typeface="a시네마L"/>
            </a:endParaRPr>
          </a:p>
          <a:p>
            <a:pPr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 &gt; uc1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2764078" y="190412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1763649" y="1916811"/>
            <a:ext cx="1034861" cy="30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upload-box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60" name=""/>
          <p:cNvSpPr/>
          <p:nvPr/>
        </p:nvSpPr>
        <p:spPr>
          <a:xfrm rot="20908844" flipH="1">
            <a:off x="2759163" y="3919623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1720826" y="4039624"/>
            <a:ext cx="1400154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upload-content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62" name=""/>
          <p:cNvSpPr/>
          <p:nvPr/>
        </p:nvSpPr>
        <p:spPr>
          <a:xfrm rot="20908844" flipH="1">
            <a:off x="2759163" y="4925733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1763649" y="5013198"/>
            <a:ext cx="1141304" cy="29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upload-tag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64" name=""/>
          <p:cNvSpPr/>
          <p:nvPr/>
        </p:nvSpPr>
        <p:spPr>
          <a:xfrm rot="20908844" flipH="1">
            <a:off x="2759163" y="5624047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1691640" y="5711512"/>
            <a:ext cx="1357331" cy="29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secret-select</a:t>
            </a:r>
            <a:endParaRPr lang="en-US" altLang="ko-KR" sz="1400">
              <a:latin typeface="a시네마L"/>
              <a:ea typeface="a시네마L"/>
            </a:endParaRPr>
          </a:p>
        </p:txBody>
      </p:sp>
      <p:sp>
        <p:nvSpPr>
          <p:cNvPr id="66" name=""/>
          <p:cNvSpPr/>
          <p:nvPr/>
        </p:nvSpPr>
        <p:spPr>
          <a:xfrm rot="691155">
            <a:off x="6027932" y="5624048"/>
            <a:ext cx="356902" cy="85223"/>
          </a:xfrm>
          <a:custGeom>
            <a:avLst/>
            <a:gdLst>
              <a:gd name="connsiteX0" fmla="*/ -2482 w 356902"/>
              <a:gd name="connsiteY0" fmla="*/ 76235 h 85223"/>
              <a:gd name="connsiteX1" fmla="*/ 168968 w 356902"/>
              <a:gd name="connsiteY1" fmla="*/ 35 h 85223"/>
              <a:gd name="connsiteX2" fmla="*/ 359467 w 356902"/>
              <a:gd name="connsiteY2" fmla="*/ 85760 h 8522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02" h="85223">
                <a:moveTo>
                  <a:pt x="-2482" y="76235"/>
                </a:moveTo>
                <a:cubicBezTo>
                  <a:pt x="26092" y="63535"/>
                  <a:pt x="108643" y="-1551"/>
                  <a:pt x="168968" y="35"/>
                </a:cubicBezTo>
                <a:cubicBezTo>
                  <a:pt x="229291" y="1623"/>
                  <a:pt x="327717" y="71473"/>
                  <a:pt x="359467" y="85760"/>
                </a:cubicBezTo>
              </a:path>
            </a:pathLst>
          </a:cu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6134369" y="5715483"/>
            <a:ext cx="1357331" cy="29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atin typeface="a시네마L"/>
                <a:ea typeface="a시네마L"/>
              </a:rPr>
              <a:t>done-button</a:t>
            </a:r>
            <a:endParaRPr lang="en-US" altLang="ko-KR" sz="1400">
              <a:latin typeface="a시네마L"/>
              <a:ea typeface="a시네마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10</a:t>
            </a:r>
            <a:r>
              <a:rPr lang="en-US" altLang="ko-KR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s</a:t>
            </a:r>
            <a:endParaRPr lang="en-US" altLang="ko-KR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2051682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3887911" y="2627756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2051680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하늘여행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887911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제주도여행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5724140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5724138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강원도여행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2051683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3887912" y="4427981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2051683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부산여행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887911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인천여행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5724141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"/>
          <p:cNvSpPr txBox="1"/>
          <p:nvPr/>
        </p:nvSpPr>
        <p:spPr>
          <a:xfrm>
            <a:off x="5724140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서울여행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2051685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3887914" y="81343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2051683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887913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산여행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5724143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"/>
          <p:cNvSpPr txBox="1"/>
          <p:nvPr/>
        </p:nvSpPr>
        <p:spPr>
          <a:xfrm>
            <a:off x="5724142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1763641" y="611503"/>
            <a:ext cx="5616702" cy="56258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6190792" y="6381369"/>
            <a:ext cx="1189559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업로드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2051695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887924" y="2627756"/>
            <a:ext cx="1368171" cy="12961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205168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887923" y="3923917"/>
            <a:ext cx="1368172" cy="42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5724152" y="263804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724151" y="3944491"/>
            <a:ext cx="1368172" cy="42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2051696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887924" y="4427981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2051684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887924" y="5724143"/>
            <a:ext cx="1368172" cy="42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5724153" y="4438268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724152" y="5744717"/>
            <a:ext cx="1368172" cy="42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2051698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87926" y="813433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205168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887926" y="2109594"/>
            <a:ext cx="1368172" cy="42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5724155" y="823720"/>
            <a:ext cx="1368171" cy="129616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724154" y="2130168"/>
            <a:ext cx="1368172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바다여행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1763654" y="611503"/>
            <a:ext cx="5616702" cy="56258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/>
          <p:nvPr/>
        </p:nvSpPr>
        <p:spPr>
          <a:xfrm>
            <a:off x="2270092" y="1070704"/>
            <a:ext cx="4603814" cy="4603814"/>
          </a:xfrm>
          <a:prstGeom prst="roundRect">
            <a:avLst>
              <a:gd name="adj" fmla="val 3125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6588252" y="1046223"/>
            <a:ext cx="432054" cy="3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en-US" altLang="ko-K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624184" y="5185790"/>
            <a:ext cx="1298544" cy="424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/>
              <a:t>1박2일 서울여행</a:t>
            </a:r>
            <a:endParaRPr lang="ko-KR" altLang="en-US" sz="1100"/>
          </a:p>
          <a:p>
            <a:pPr>
              <a:defRPr lang="ko-KR" altLang="en-US"/>
            </a:pPr>
            <a:r>
              <a:rPr lang="ko-KR" altLang="en-US" sz="1100">
                <a:solidFill>
                  <a:schemeClr val="tx1">
                    <a:lumMod val="40000"/>
                    <a:lumOff val="60000"/>
                  </a:schemeClr>
                </a:solidFill>
              </a:rPr>
              <a:t># 태그</a:t>
            </a:r>
            <a:endParaRPr lang="ko-KR" altLang="en-US" sz="110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591752" y="1428367"/>
            <a:ext cx="3960495" cy="3723894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0" name=""/>
          <p:cNvSpPr/>
          <p:nvPr/>
        </p:nvSpPr>
        <p:spPr>
          <a:xfrm rot="13500000">
            <a:off x="911283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 rot="8100000" flipH="1">
            <a:off x="7824148" y="3152707"/>
            <a:ext cx="228888" cy="228888"/>
          </a:xfrm>
          <a:prstGeom prst="teardrop">
            <a:avLst>
              <a:gd name="adj" fmla="val 10000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공감 공간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10</a:t>
            </a:r>
            <a:r>
              <a:rPr lang="en-US" altLang="ko-KR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s</a:t>
            </a:r>
            <a:endParaRPr lang="en-US" altLang="ko-KR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6190792" y="6381369"/>
            <a:ext cx="1189559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ko-KR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 업로드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5796153" y="5257800"/>
            <a:ext cx="326534" cy="30899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6156198" y="5229225"/>
            <a:ext cx="594779" cy="3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+</a:t>
            </a:r>
            <a:r>
              <a:rPr lang="en-US" altLang="ko-KR">
                <a:solidFill>
                  <a:schemeClr val="tx1"/>
                </a:solidFill>
              </a:rPr>
              <a:t>1k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2591752" y="1124712"/>
            <a:ext cx="1368172" cy="31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/>
              <a:t>Polo</a:t>
            </a:r>
            <a:endParaRPr lang="en-US" altLang="ko-KR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971549" y="1563470"/>
            <a:ext cx="4968621" cy="41765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935544" y="1275434"/>
            <a:ext cx="900114" cy="289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공감 공간</a:t>
            </a:r>
            <a:endParaRPr lang="ko-KR" altLang="en-US" sz="13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1259584" y="1923515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259583" y="2276130"/>
            <a:ext cx="1368172" cy="5937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29" name=""/>
          <p:cNvSpPr/>
          <p:nvPr/>
        </p:nvSpPr>
        <p:spPr>
          <a:xfrm rot="20632654" flipH="1">
            <a:off x="1661353" y="3039654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331591" y="3039654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1415043" y="3013936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32" name=""/>
          <p:cNvSpPr txBox="1"/>
          <p:nvPr/>
        </p:nvSpPr>
        <p:spPr>
          <a:xfrm>
            <a:off x="1761968" y="3013936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33" name=""/>
          <p:cNvSpPr/>
          <p:nvPr/>
        </p:nvSpPr>
        <p:spPr>
          <a:xfrm>
            <a:off x="2771774" y="1923516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2771772" y="2276131"/>
            <a:ext cx="1368172" cy="593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35" name=""/>
          <p:cNvSpPr/>
          <p:nvPr/>
        </p:nvSpPr>
        <p:spPr>
          <a:xfrm rot="20632654" flipH="1">
            <a:off x="3173542" y="3039655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2843781" y="3039655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2927232" y="3013937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38" name=""/>
          <p:cNvSpPr txBox="1"/>
          <p:nvPr/>
        </p:nvSpPr>
        <p:spPr>
          <a:xfrm>
            <a:off x="3274158" y="3013937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42" name=""/>
          <p:cNvSpPr/>
          <p:nvPr/>
        </p:nvSpPr>
        <p:spPr>
          <a:xfrm>
            <a:off x="4283963" y="1923516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4283961" y="2276131"/>
            <a:ext cx="1368172" cy="593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44" name=""/>
          <p:cNvSpPr/>
          <p:nvPr/>
        </p:nvSpPr>
        <p:spPr>
          <a:xfrm rot="20632654" flipH="1">
            <a:off x="4685731" y="3039655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4355970" y="3039655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4439421" y="3013937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47" name=""/>
          <p:cNvSpPr txBox="1"/>
          <p:nvPr/>
        </p:nvSpPr>
        <p:spPr>
          <a:xfrm>
            <a:off x="4786347" y="3013937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49" name=""/>
          <p:cNvSpPr/>
          <p:nvPr/>
        </p:nvSpPr>
        <p:spPr>
          <a:xfrm>
            <a:off x="6230301" y="1707488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6230301" y="1747683"/>
            <a:ext cx="1800226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56" name=""/>
          <p:cNvSpPr/>
          <p:nvPr/>
        </p:nvSpPr>
        <p:spPr>
          <a:xfrm>
            <a:off x="1259586" y="3651732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 txBox="1"/>
          <p:nvPr/>
        </p:nvSpPr>
        <p:spPr>
          <a:xfrm>
            <a:off x="1259585" y="4004347"/>
            <a:ext cx="1368172" cy="59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58" name=""/>
          <p:cNvSpPr/>
          <p:nvPr/>
        </p:nvSpPr>
        <p:spPr>
          <a:xfrm rot="20632654" flipH="1">
            <a:off x="1661355" y="4767871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1331593" y="4767871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"/>
          <p:cNvSpPr txBox="1"/>
          <p:nvPr/>
        </p:nvSpPr>
        <p:spPr>
          <a:xfrm>
            <a:off x="1415045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61" name=""/>
          <p:cNvSpPr txBox="1"/>
          <p:nvPr/>
        </p:nvSpPr>
        <p:spPr>
          <a:xfrm>
            <a:off x="1761970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63" name=""/>
          <p:cNvSpPr/>
          <p:nvPr/>
        </p:nvSpPr>
        <p:spPr>
          <a:xfrm>
            <a:off x="2771776" y="3651732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2771773" y="4004348"/>
            <a:ext cx="1368173" cy="59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65" name=""/>
          <p:cNvSpPr/>
          <p:nvPr/>
        </p:nvSpPr>
        <p:spPr>
          <a:xfrm rot="20632654" flipH="1">
            <a:off x="3173544" y="4767871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2843783" y="4767871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2927234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68" name=""/>
          <p:cNvSpPr txBox="1"/>
          <p:nvPr/>
        </p:nvSpPr>
        <p:spPr>
          <a:xfrm>
            <a:off x="3274160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70" name=""/>
          <p:cNvSpPr/>
          <p:nvPr/>
        </p:nvSpPr>
        <p:spPr>
          <a:xfrm>
            <a:off x="4283965" y="3651732"/>
            <a:ext cx="1368171" cy="129616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 txBox="1"/>
          <p:nvPr/>
        </p:nvSpPr>
        <p:spPr>
          <a:xfrm>
            <a:off x="4283963" y="4004348"/>
            <a:ext cx="1368172" cy="595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72" name=""/>
          <p:cNvSpPr/>
          <p:nvPr/>
        </p:nvSpPr>
        <p:spPr>
          <a:xfrm rot="20632654" flipH="1">
            <a:off x="4685733" y="4767871"/>
            <a:ext cx="144018" cy="14401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4355972" y="4767871"/>
            <a:ext cx="144018" cy="14401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4439423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75" name=""/>
          <p:cNvSpPr txBox="1"/>
          <p:nvPr/>
        </p:nvSpPr>
        <p:spPr>
          <a:xfrm>
            <a:off x="4786349" y="4742153"/>
            <a:ext cx="289713" cy="1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1"/>
              <a:t>+3</a:t>
            </a:r>
            <a:endParaRPr lang="ko-KR" altLang="en-US" sz="700" b="1"/>
          </a:p>
        </p:txBody>
      </p:sp>
      <p:sp>
        <p:nvSpPr>
          <p:cNvPr id="83" name=""/>
          <p:cNvSpPr/>
          <p:nvPr/>
        </p:nvSpPr>
        <p:spPr>
          <a:xfrm>
            <a:off x="2915793" y="5397950"/>
            <a:ext cx="198025" cy="1980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4" name=""/>
          <p:cNvSpPr/>
          <p:nvPr/>
        </p:nvSpPr>
        <p:spPr>
          <a:xfrm>
            <a:off x="3245834" y="5397950"/>
            <a:ext cx="198025" cy="198025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"/>
          <p:cNvSpPr/>
          <p:nvPr/>
        </p:nvSpPr>
        <p:spPr>
          <a:xfrm>
            <a:off x="3575876" y="5397950"/>
            <a:ext cx="198025" cy="198025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8" name=""/>
          <p:cNvSpPr/>
          <p:nvPr/>
        </p:nvSpPr>
        <p:spPr>
          <a:xfrm>
            <a:off x="6092570" y="1563470"/>
            <a:ext cx="2079880" cy="41765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2" name=""/>
          <p:cNvSpPr/>
          <p:nvPr/>
        </p:nvSpPr>
        <p:spPr>
          <a:xfrm>
            <a:off x="6230301" y="2384373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" name=""/>
          <p:cNvSpPr txBox="1"/>
          <p:nvPr/>
        </p:nvSpPr>
        <p:spPr>
          <a:xfrm>
            <a:off x="6230301" y="2424568"/>
            <a:ext cx="1800226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95" name=""/>
          <p:cNvSpPr/>
          <p:nvPr/>
        </p:nvSpPr>
        <p:spPr>
          <a:xfrm>
            <a:off x="6230301" y="3061258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6230301" y="3101453"/>
            <a:ext cx="1800226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98" name=""/>
          <p:cNvSpPr/>
          <p:nvPr/>
        </p:nvSpPr>
        <p:spPr>
          <a:xfrm>
            <a:off x="6230301" y="3738142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"/>
          <p:cNvSpPr txBox="1"/>
          <p:nvPr/>
        </p:nvSpPr>
        <p:spPr>
          <a:xfrm>
            <a:off x="6230301" y="3778337"/>
            <a:ext cx="1800226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101" name=""/>
          <p:cNvSpPr/>
          <p:nvPr/>
        </p:nvSpPr>
        <p:spPr>
          <a:xfrm>
            <a:off x="6230301" y="4415027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 txBox="1"/>
          <p:nvPr/>
        </p:nvSpPr>
        <p:spPr>
          <a:xfrm>
            <a:off x="6230301" y="4455222"/>
            <a:ext cx="1800226" cy="42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104" name=""/>
          <p:cNvSpPr/>
          <p:nvPr/>
        </p:nvSpPr>
        <p:spPr>
          <a:xfrm>
            <a:off x="6230301" y="5091912"/>
            <a:ext cx="1800226" cy="50406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5" name=""/>
          <p:cNvSpPr txBox="1"/>
          <p:nvPr/>
        </p:nvSpPr>
        <p:spPr>
          <a:xfrm>
            <a:off x="6230301" y="5132107"/>
            <a:ext cx="1800226" cy="42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/>
              <a:t>크리스마스에 혼자입니다. </a:t>
            </a:r>
            <a:endParaRPr lang="ko-KR" altLang="en-US" sz="1100"/>
          </a:p>
          <a:p>
            <a:pPr algn="ctr">
              <a:defRPr lang="ko-KR" altLang="en-US"/>
            </a:pPr>
            <a:r>
              <a:rPr lang="ko-KR" altLang="en-US" sz="1100"/>
              <a:t>너무 슬퍼요....</a:t>
            </a:r>
            <a:endParaRPr lang="ko-KR" altLang="en-US" sz="1100"/>
          </a:p>
        </p:txBody>
      </p:sp>
      <p:sp>
        <p:nvSpPr>
          <p:cNvPr id="106" name=""/>
          <p:cNvSpPr txBox="1"/>
          <p:nvPr/>
        </p:nvSpPr>
        <p:spPr>
          <a:xfrm>
            <a:off x="6012180" y="1282863"/>
            <a:ext cx="2160270" cy="28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이글도 공감 해주세요.</a:t>
            </a:r>
            <a:endParaRPr lang="ko-KR" altLang="en-US" sz="13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"/>
          <p:cNvSpPr/>
          <p:nvPr/>
        </p:nvSpPr>
        <p:spPr>
          <a:xfrm rot="8100000" flipH="1">
            <a:off x="3888872" y="5407726"/>
            <a:ext cx="178473" cy="178473"/>
          </a:xfrm>
          <a:prstGeom prst="teardrop">
            <a:avLst>
              <a:gd name="adj" fmla="val 100000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3" name=""/>
          <p:cNvSpPr/>
          <p:nvPr/>
        </p:nvSpPr>
        <p:spPr>
          <a:xfrm>
            <a:off x="6982891" y="6071477"/>
            <a:ext cx="1189559" cy="381901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작성하기</a:t>
            </a:r>
            <a:endParaRPr lang="ko-KR" altLang="en-US" sz="1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5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공감 공간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804967" y="692657"/>
            <a:ext cx="5575384" cy="576072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2777088" y="1144903"/>
            <a:ext cx="3528443" cy="69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크리스마스에 혼자입니다. </a:t>
            </a:r>
            <a:endParaRPr lang="ko-KR" altLang="en-US" sz="2000"/>
          </a:p>
          <a:p>
            <a:pPr algn="ctr">
              <a:defRPr lang="ko-KR" altLang="en-US"/>
            </a:pPr>
            <a:r>
              <a:rPr lang="ko-KR" altLang="en-US" sz="2000"/>
              <a:t>너무 슬퍼요....</a:t>
            </a:r>
            <a:endParaRPr lang="ko-KR" altLang="en-US" sz="2000"/>
          </a:p>
        </p:txBody>
      </p:sp>
      <p:grpSp>
        <p:nvGrpSpPr>
          <p:cNvPr id="17" name=""/>
          <p:cNvGrpSpPr/>
          <p:nvPr/>
        </p:nvGrpSpPr>
        <p:grpSpPr>
          <a:xfrm rot="0">
            <a:off x="1907667" y="1836418"/>
            <a:ext cx="864107" cy="224410"/>
            <a:chOff x="1801329" y="2131694"/>
            <a:chExt cx="864107" cy="224410"/>
          </a:xfrm>
        </p:grpSpPr>
        <p:sp>
          <p:nvSpPr>
            <p:cNvPr id="9" name=""/>
            <p:cNvSpPr/>
            <p:nvPr/>
          </p:nvSpPr>
          <p:spPr>
            <a:xfrm rot="20632654" flipH="1">
              <a:off x="2197043" y="2162558"/>
              <a:ext cx="172821" cy="17282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1801329" y="2162558"/>
              <a:ext cx="172821" cy="172821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 txBox="1"/>
            <p:nvPr/>
          </p:nvSpPr>
          <p:spPr>
            <a:xfrm>
              <a:off x="1901471" y="2131694"/>
              <a:ext cx="347653" cy="22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900" b="1"/>
                <a:t>+3</a:t>
              </a:r>
              <a:endParaRPr lang="ko-KR" altLang="en-US" sz="900" b="1"/>
            </a:p>
          </p:txBody>
        </p:sp>
        <p:sp>
          <p:nvSpPr>
            <p:cNvPr id="12" name=""/>
            <p:cNvSpPr txBox="1"/>
            <p:nvPr/>
          </p:nvSpPr>
          <p:spPr>
            <a:xfrm>
              <a:off x="2317780" y="2131694"/>
              <a:ext cx="347656" cy="22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900" b="1"/>
                <a:t>+3</a:t>
              </a:r>
              <a:endParaRPr lang="ko-KR" altLang="en-US" sz="900" b="1"/>
            </a:p>
          </p:txBody>
        </p:sp>
      </p:grpSp>
      <p:sp>
        <p:nvSpPr>
          <p:cNvPr id="14" name=""/>
          <p:cNvSpPr txBox="1"/>
          <p:nvPr/>
        </p:nvSpPr>
        <p:spPr>
          <a:xfrm>
            <a:off x="1804967" y="777143"/>
            <a:ext cx="1152144" cy="344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700"/>
              <a:t>To******</a:t>
            </a:r>
            <a:endParaRPr lang="en-US" altLang="ko-KR" sz="1700"/>
          </a:p>
        </p:txBody>
      </p:sp>
      <p:cxnSp>
        <p:nvCxnSpPr>
          <p:cNvPr id="16" name=""/>
          <p:cNvCxnSpPr/>
          <p:nvPr/>
        </p:nvCxnSpPr>
        <p:spPr>
          <a:xfrm>
            <a:off x="1804967" y="2132837"/>
            <a:ext cx="5575384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1876977" y="2204847"/>
            <a:ext cx="5400675" cy="3744468"/>
          </a:xfrm>
          <a:prstGeom prst="roundRect">
            <a:avLst>
              <a:gd name="adj" fmla="val 286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1871662" y="6021324"/>
            <a:ext cx="5400675" cy="368427"/>
          </a:xfrm>
          <a:prstGeom prst="roundRect">
            <a:avLst>
              <a:gd name="adj" fmla="val 1975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"/>
          <p:cNvSpPr txBox="1"/>
          <p:nvPr/>
        </p:nvSpPr>
        <p:spPr>
          <a:xfrm>
            <a:off x="1907667" y="6060185"/>
            <a:ext cx="4928713" cy="291085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300"/>
              <a:t>주변 친구 만나세요!</a:t>
            </a:r>
            <a:endParaRPr lang="ko-KR" altLang="en-US" sz="1300"/>
          </a:p>
        </p:txBody>
      </p:sp>
      <p:sp>
        <p:nvSpPr>
          <p:cNvPr id="24" name=""/>
          <p:cNvSpPr txBox="1"/>
          <p:nvPr/>
        </p:nvSpPr>
        <p:spPr>
          <a:xfrm>
            <a:off x="1876977" y="2204846"/>
            <a:ext cx="5400675" cy="450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/>
              <a:t>On******</a:t>
            </a:r>
            <a:r>
              <a:rPr lang="ko-KR" altLang="en-US" sz="1200"/>
              <a:t>  </a:t>
            </a:r>
            <a:r>
              <a:rPr lang="ko-KR" altLang="en-US" sz="800" u="sng">
                <a:solidFill>
                  <a:srgbClr val="ff0000"/>
                </a:solidFill>
              </a:rPr>
              <a:t>신고하기</a:t>
            </a:r>
            <a:r>
              <a:rPr lang="ko-KR" altLang="en-US" sz="800">
                <a:solidFill>
                  <a:srgbClr val="ff0000"/>
                </a:solidFill>
              </a:rPr>
              <a:t>                                                                                                                      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수정</a:t>
            </a:r>
            <a:r>
              <a:rPr lang="ko-KR" altLang="en-US" sz="800">
                <a:solidFill>
                  <a:srgbClr val="ff0000"/>
                </a:solidFill>
              </a:rPr>
              <a:t>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삭제</a:t>
            </a:r>
            <a:endParaRPr lang="ko-KR" altLang="en-US" sz="800" u="sng">
              <a:solidFill>
                <a:schemeClr val="tx1">
                  <a:lumMod val="70000"/>
                  <a:lumOff val="3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1200"/>
              <a:t>우리에게는 케빈이 있잔아요! 힘내요!  </a:t>
            </a:r>
            <a:endParaRPr lang="ko-KR" altLang="en-US" sz="1200"/>
          </a:p>
        </p:txBody>
      </p:sp>
      <p:sp>
        <p:nvSpPr>
          <p:cNvPr id="25" name=""/>
          <p:cNvSpPr/>
          <p:nvPr/>
        </p:nvSpPr>
        <p:spPr>
          <a:xfrm>
            <a:off x="2957111" y="859917"/>
            <a:ext cx="576072" cy="180022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900">
                <a:solidFill>
                  <a:schemeClr val="tx1"/>
                </a:solidFill>
              </a:rPr>
              <a:t>작성자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876977" y="2780918"/>
            <a:ext cx="5400675" cy="446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200"/>
              <a:t>To******</a:t>
            </a:r>
            <a:r>
              <a:rPr lang="ko-KR" altLang="en-US" sz="1200"/>
              <a:t>             </a:t>
            </a:r>
            <a:r>
              <a:rPr lang="ko-KR" altLang="en-US" sz="800" u="sng">
                <a:solidFill>
                  <a:srgbClr val="ff0000"/>
                </a:solidFill>
              </a:rPr>
              <a:t>신고하기</a:t>
            </a:r>
            <a:r>
              <a:rPr lang="ko-KR" altLang="en-US" sz="800">
                <a:solidFill>
                  <a:srgbClr val="ff0000"/>
                </a:solidFill>
              </a:rPr>
              <a:t>                                                                                                     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수정</a:t>
            </a:r>
            <a:r>
              <a:rPr lang="ko-KR" altLang="en-US" sz="800">
                <a:solidFill>
                  <a:srgbClr val="ff0000"/>
                </a:solidFill>
              </a:rPr>
              <a:t>  </a:t>
            </a:r>
            <a:r>
              <a:rPr lang="ko-KR" altLang="en-US" sz="800" u="sng">
                <a:solidFill>
                  <a:schemeClr val="tx1">
                    <a:lumMod val="70000"/>
                    <a:lumOff val="30000"/>
                  </a:schemeClr>
                </a:solidFill>
              </a:rPr>
              <a:t>삭제</a:t>
            </a:r>
            <a:endParaRPr lang="ko-KR" altLang="en-US" sz="800" u="sng">
              <a:solidFill>
                <a:schemeClr val="tx1">
                  <a:lumMod val="70000"/>
                  <a:lumOff val="30000"/>
                </a:schemeClr>
              </a:solidFill>
            </a:endParaRPr>
          </a:p>
          <a:p>
            <a:pPr>
              <a:defRPr lang="ko-KR" altLang="en-US"/>
            </a:pPr>
            <a:r>
              <a:rPr lang="ko-KR" altLang="en-US" sz="1200"/>
              <a:t>나홀로 집에는 이미 다 봤습니다...</a:t>
            </a:r>
            <a:endParaRPr lang="ko-KR" altLang="en-US" sz="1200"/>
          </a:p>
        </p:txBody>
      </p:sp>
      <p:sp>
        <p:nvSpPr>
          <p:cNvPr id="29" name=""/>
          <p:cNvSpPr/>
          <p:nvPr/>
        </p:nvSpPr>
        <p:spPr>
          <a:xfrm>
            <a:off x="2664333" y="2852927"/>
            <a:ext cx="467486" cy="146089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600">
                <a:solidFill>
                  <a:schemeClr val="tx1"/>
                </a:solidFill>
              </a:rPr>
              <a:t>작성자</a:t>
            </a:r>
            <a:endParaRPr lang="ko-KR" altLang="en-US" sz="600">
              <a:solidFill>
                <a:schemeClr val="tx1"/>
              </a:solidFill>
            </a:endParaRPr>
          </a:p>
        </p:txBody>
      </p:sp>
      <p:cxnSp>
        <p:nvCxnSpPr>
          <p:cNvPr id="44" name=""/>
          <p:cNvCxnSpPr/>
          <p:nvPr/>
        </p:nvCxnSpPr>
        <p:spPr>
          <a:xfrm>
            <a:off x="1907667" y="2780918"/>
            <a:ext cx="5369984" cy="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/>
          <p:nvPr/>
        </p:nvSpPr>
        <p:spPr>
          <a:xfrm>
            <a:off x="1763649" y="116585"/>
            <a:ext cx="5616702" cy="404621"/>
          </a:xfrm>
          <a:prstGeom prst="roundRect">
            <a:avLst>
              <a:gd name="adj" fmla="val 16667"/>
            </a:avLst>
          </a:prstGeom>
          <a:solidFill>
            <a:schemeClr val="accent5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5864257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문의하기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354958" y="150541"/>
            <a:ext cx="1109854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chemeClr val="accent5">
                    <a:lumMod val="80000"/>
                    <a:lumOff val="20000"/>
                  </a:schemeClr>
                </a:solidFill>
              </a:rPr>
              <a:t>공감 공간</a:t>
            </a:r>
            <a:endParaRPr lang="ko-KR" altLang="en-US" sz="1600" b="1">
              <a:solidFill>
                <a:schemeClr val="accent5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275330" y="149563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s</a:t>
            </a:r>
            <a:endParaRPr lang="en-US" altLang="ko-KR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195703" y="150540"/>
            <a:ext cx="680182" cy="3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나</a:t>
            </a:r>
            <a:endParaRPr lang="ko-KR" altLang="en-US" sz="160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"/>
          <p:cNvSpPr/>
          <p:nvPr/>
        </p:nvSpPr>
        <p:spPr>
          <a:xfrm rot="18900000">
            <a:off x="6965990" y="6111026"/>
            <a:ext cx="223959" cy="223959"/>
          </a:xfrm>
          <a:prstGeom prst="teardrop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</ep:Words>
  <ep:PresentationFormat>화면 슬라이드 쇼(4:3)</ep:PresentationFormat>
  <ep:Paragraphs>50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2021-12-20T13:16:53.517</dcterms:created>
  <dc:creator>pc</dc:creator>
  <cp:lastModifiedBy>pc</cp:lastModifiedBy>
  <dcterms:modified xsi:type="dcterms:W3CDTF">2022-02-10T02:44:02.770</dcterms:modified>
  <cp:revision>52</cp:revision>
</cp:coreProperties>
</file>