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2" r:id="rId1"/>
  </p:sldMasterIdLst>
  <p:notesMasterIdLst>
    <p:notesMasterId r:id="rId16"/>
  </p:notesMasterIdLst>
  <p:sldIdLst>
    <p:sldId id="264" r:id="rId2"/>
    <p:sldId id="428" r:id="rId3"/>
    <p:sldId id="420" r:id="rId4"/>
    <p:sldId id="427" r:id="rId5"/>
    <p:sldId id="430" r:id="rId6"/>
    <p:sldId id="424" r:id="rId7"/>
    <p:sldId id="429" r:id="rId8"/>
    <p:sldId id="431" r:id="rId9"/>
    <p:sldId id="434" r:id="rId10"/>
    <p:sldId id="432" r:id="rId11"/>
    <p:sldId id="435" r:id="rId12"/>
    <p:sldId id="425" r:id="rId13"/>
    <p:sldId id="426" r:id="rId14"/>
    <p:sldId id="266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Droid Serif" panose="020B0604020202020204" charset="0"/>
      <p:regular r:id="rId21"/>
      <p:bold r:id="rId22"/>
      <p:italic r:id="rId23"/>
      <p:boldItalic r:id="rId24"/>
    </p:embeddedFont>
    <p:embeddedFont>
      <p:font typeface="Muli" panose="020B0604020202020204" charset="0"/>
      <p:regular r:id="rId25"/>
      <p:bold r:id="rId26"/>
      <p:italic r:id="rId27"/>
      <p:boldItalic r:id="rId28"/>
    </p:embeddedFont>
    <p:embeddedFont>
      <p:font typeface="Muli ExtraLight" panose="020B0604020202020204" charset="0"/>
      <p:regular r:id="rId29"/>
      <p:italic r:id="rId30"/>
    </p:embeddedFont>
    <p:embeddedFont>
      <p:font typeface="Muli Light" panose="020B0604020202020204" charset="0"/>
      <p:regular r:id="rId31"/>
      <p:italic r:id="rId32"/>
    </p:embeddedFont>
    <p:embeddedFont>
      <p:font typeface="Oswald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B0F0"/>
    <a:srgbClr val="00D2BE"/>
    <a:srgbClr val="CE6218"/>
    <a:srgbClr val="000000"/>
    <a:srgbClr val="FF8712"/>
    <a:srgbClr val="FFFFFF"/>
    <a:srgbClr val="C1EFFF"/>
    <a:srgbClr val="EFF874"/>
    <a:srgbClr val="0E6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3" autoAdjust="0"/>
    <p:restoredTop sz="86358" autoAdjust="0"/>
  </p:normalViewPr>
  <p:slideViewPr>
    <p:cSldViewPr>
      <p:cViewPr varScale="1">
        <p:scale>
          <a:sx n="86" d="100"/>
          <a:sy n="86" d="100"/>
        </p:scale>
        <p:origin x="12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‹nº›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264745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0802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de título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1376238" y="1816318"/>
            <a:ext cx="9439525" cy="17168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Oswald"/>
              <a:buNone/>
              <a:defRPr sz="60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434343"/>
              </a:buClr>
              <a:buSzPct val="78947"/>
              <a:buFont typeface="Anton"/>
              <a:buNone/>
              <a:defRPr sz="1900">
                <a:solidFill>
                  <a:srgbClr val="434343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indent="0" rtl="0">
              <a:spcBef>
                <a:spcPts val="0"/>
              </a:spcBef>
              <a:buClr>
                <a:srgbClr val="434343"/>
              </a:buClr>
              <a:buSzPct val="78947"/>
              <a:buFont typeface="Anton"/>
              <a:buNone/>
              <a:defRPr sz="1900">
                <a:solidFill>
                  <a:srgbClr val="434343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indent="0" rtl="0">
              <a:spcBef>
                <a:spcPts val="0"/>
              </a:spcBef>
              <a:buClr>
                <a:srgbClr val="434343"/>
              </a:buClr>
              <a:buSzPct val="78947"/>
              <a:buFont typeface="Anton"/>
              <a:buNone/>
              <a:defRPr sz="1900">
                <a:solidFill>
                  <a:srgbClr val="434343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indent="0" rtl="0">
              <a:spcBef>
                <a:spcPts val="0"/>
              </a:spcBef>
              <a:buClr>
                <a:srgbClr val="434343"/>
              </a:buClr>
              <a:buSzPct val="78947"/>
              <a:buFont typeface="Anton"/>
              <a:buNone/>
              <a:defRPr sz="1900">
                <a:solidFill>
                  <a:srgbClr val="434343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indent="0" rtl="0">
              <a:spcBef>
                <a:spcPts val="0"/>
              </a:spcBef>
              <a:buClr>
                <a:srgbClr val="434343"/>
              </a:buClr>
              <a:buSzPct val="78947"/>
              <a:buFont typeface="Anton"/>
              <a:buNone/>
              <a:defRPr sz="1900">
                <a:solidFill>
                  <a:srgbClr val="434343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indent="0" rtl="0">
              <a:spcBef>
                <a:spcPts val="0"/>
              </a:spcBef>
              <a:buClr>
                <a:srgbClr val="434343"/>
              </a:buClr>
              <a:buSzPct val="78947"/>
              <a:buFont typeface="Anton"/>
              <a:buNone/>
              <a:defRPr sz="1900">
                <a:solidFill>
                  <a:srgbClr val="434343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indent="0" rtl="0">
              <a:spcBef>
                <a:spcPts val="0"/>
              </a:spcBef>
              <a:buClr>
                <a:srgbClr val="434343"/>
              </a:buClr>
              <a:buSzPct val="78947"/>
              <a:buFont typeface="Anton"/>
              <a:buNone/>
              <a:defRPr sz="1900">
                <a:solidFill>
                  <a:srgbClr val="434343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indent="0" rtl="0">
              <a:spcBef>
                <a:spcPts val="0"/>
              </a:spcBef>
              <a:buClr>
                <a:srgbClr val="434343"/>
              </a:buClr>
              <a:buSzPct val="78947"/>
              <a:buFont typeface="Anton"/>
              <a:buNone/>
              <a:defRPr sz="1900">
                <a:solidFill>
                  <a:srgbClr val="434343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 dirty="0"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215679" y="3800338"/>
            <a:ext cx="5760642" cy="17168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62500"/>
              <a:buFont typeface="Droid Serif"/>
              <a:buNone/>
              <a:defRPr sz="24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698500" marR="0" lvl="1" indent="63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Droid Serif"/>
              <a:buChar char="•"/>
              <a:defRPr sz="24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155700" marR="0" lvl="2" indent="12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Droid Serif"/>
              <a:buChar char="•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6129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Droid Serif"/>
              <a:buChar char="•"/>
              <a:defRPr sz="19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0701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Droid Serif"/>
              <a:buChar char="•"/>
              <a:defRPr sz="19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5273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Droid Serif"/>
              <a:buChar char="•"/>
              <a:defRPr sz="19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29845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Droid Serif"/>
              <a:buChar char="•"/>
              <a:defRPr sz="19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4417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Droid Serif"/>
              <a:buChar char="•"/>
              <a:defRPr sz="19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38989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Droid Serif"/>
              <a:buChar char="•"/>
              <a:defRPr sz="19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1431EEF-E124-4861-ACCA-E37B8F92E8DC}"/>
              </a:ext>
            </a:extLst>
          </p:cNvPr>
          <p:cNvSpPr/>
          <p:nvPr userDrawn="1"/>
        </p:nvSpPr>
        <p:spPr>
          <a:xfrm>
            <a:off x="0" y="-12701"/>
            <a:ext cx="12192000" cy="11191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 userDrawn="1"/>
        </p:nvSpPr>
        <p:spPr>
          <a:xfrm>
            <a:off x="2135562" y="169476"/>
            <a:ext cx="7848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Muli" panose="020B0604020202020204" charset="0"/>
              </a:rPr>
              <a:t>Treinamento</a:t>
            </a:r>
            <a:endParaRPr lang="en-US" sz="2000" b="1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pic>
        <p:nvPicPr>
          <p:cNvPr id="14" name="Imagem 13" descr="Logo_In_GREat_Horizontal.png">
            <a:extLst>
              <a:ext uri="{FF2B5EF4-FFF2-40B4-BE49-F238E27FC236}">
                <a16:creationId xmlns:a16="http://schemas.microsoft.com/office/drawing/2014/main" id="{76D0FB39-E0FD-46FC-88D6-675EA069C2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103"/>
          <a:stretch/>
        </p:blipFill>
        <p:spPr>
          <a:xfrm>
            <a:off x="7540351" y="6046927"/>
            <a:ext cx="1953213" cy="720245"/>
          </a:xfrm>
          <a:prstGeom prst="rect">
            <a:avLst/>
          </a:prstGeom>
        </p:spPr>
      </p:pic>
      <p:pic>
        <p:nvPicPr>
          <p:cNvPr id="15" name="Shape 78" descr="MDCC_Inglês.png">
            <a:extLst>
              <a:ext uri="{FF2B5EF4-FFF2-40B4-BE49-F238E27FC236}">
                <a16:creationId xmlns:a16="http://schemas.microsoft.com/office/drawing/2014/main" id="{CA320DF3-2316-477B-969B-B6B43F30844B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5468" y="6124022"/>
            <a:ext cx="1547910" cy="56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CFC6AC92-FFE9-4A09-B826-7936FD0786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5679" y="6125574"/>
            <a:ext cx="2262816" cy="56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93408D41-B6ED-4AD6-9E0E-8657D6833C17}"/>
              </a:ext>
            </a:extLst>
          </p:cNvPr>
          <p:cNvCxnSpPr>
            <a:cxnSpLocks/>
          </p:cNvCxnSpPr>
          <p:nvPr userDrawn="1"/>
        </p:nvCxnSpPr>
        <p:spPr>
          <a:xfrm>
            <a:off x="1919536" y="-31694"/>
            <a:ext cx="0" cy="113817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D0235F46-2CDD-4E35-AB7F-52E2804156F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5400" y="44624"/>
            <a:ext cx="578110" cy="9483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">
    <p:bg bwMode="gray">
      <p:bgPr>
        <a:solidFill>
          <a:srgbClr val="0E6C8A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A69D260-CEDD-4F88-8974-2A05099B5660}"/>
              </a:ext>
            </a:extLst>
          </p:cNvPr>
          <p:cNvSpPr/>
          <p:nvPr userDrawn="1"/>
        </p:nvSpPr>
        <p:spPr>
          <a:xfrm>
            <a:off x="0" y="0"/>
            <a:ext cx="12192000" cy="686742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917800" y="1954567"/>
            <a:ext cx="10673600" cy="3968800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ctr" anchorCtr="0"/>
          <a:lstStyle>
            <a:lvl1pPr lvl="0">
              <a:spcBef>
                <a:spcPts val="0"/>
              </a:spcBef>
              <a:buNone/>
              <a:defRPr sz="4800">
                <a:solidFill>
                  <a:schemeClr val="lt1"/>
                </a:solidFill>
                <a:latin typeface="Oswald" panose="02000503000000000000" pitchFamily="2" charset="0"/>
                <a:ea typeface="Oswald" panose="02000503000000000000" pitchFamily="2" charset="0"/>
                <a:cs typeface="Oswald" panose="02000503000000000000" pitchFamily="2" charset="0"/>
                <a:sym typeface="Oswald"/>
              </a:defRPr>
            </a:lvl1pPr>
            <a:lvl2pPr lvl="1">
              <a:spcBef>
                <a:spcPts val="0"/>
              </a:spcBef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8" name="Shape 121"/>
          <p:cNvSpPr txBox="1">
            <a:spLocks noGrp="1"/>
          </p:cNvSpPr>
          <p:nvPr>
            <p:ph type="sldNum" idx="12"/>
          </p:nvPr>
        </p:nvSpPr>
        <p:spPr>
          <a:xfrm>
            <a:off x="11568608" y="612936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>
              <a:buClr>
                <a:srgbClr val="000000"/>
              </a:buClr>
              <a:buSzPct val="25000"/>
              <a:buFont typeface="Droid Serif"/>
              <a:buNone/>
            </a:pPr>
            <a:fld id="{00000000-1234-1234-1234-123412341234}" type="slidenum">
              <a:rPr lang="pt-BR" sz="1600" b="1" smtClean="0">
                <a:latin typeface="Oswald"/>
                <a:ea typeface="Oswald"/>
                <a:cs typeface="Oswald"/>
                <a:sym typeface="Oswald"/>
              </a:rPr>
              <a:pPr algn="ctr">
                <a:buClr>
                  <a:srgbClr val="000000"/>
                </a:buClr>
                <a:buSzPct val="25000"/>
                <a:buFont typeface="Droid Serif"/>
                <a:buNone/>
              </a:pPr>
              <a:t>‹nº›</a:t>
            </a:fld>
            <a:endParaRPr lang="pt-BR" sz="1600" b="1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66606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de enceramento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2531604" y="2457133"/>
            <a:ext cx="7128792" cy="116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swald"/>
              <a:buNone/>
              <a:defRPr sz="44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lnSpc>
                <a:spcPct val="100000"/>
              </a:lnSpc>
              <a:spcBef>
                <a:spcPts val="0"/>
              </a:spcBef>
              <a:buSzPct val="100000"/>
              <a:buFont typeface="Anton"/>
              <a:buNone/>
              <a:defRPr sz="4800">
                <a:latin typeface="Anton"/>
                <a:ea typeface="Anton"/>
                <a:cs typeface="Anton"/>
                <a:sym typeface="Anton"/>
              </a:defRPr>
            </a:lvl2pPr>
            <a:lvl3pPr lvl="2" indent="0" rtl="0">
              <a:lnSpc>
                <a:spcPct val="100000"/>
              </a:lnSpc>
              <a:spcBef>
                <a:spcPts val="0"/>
              </a:spcBef>
              <a:buSzPct val="100000"/>
              <a:buFont typeface="Anton"/>
              <a:buNone/>
              <a:defRPr sz="4800">
                <a:latin typeface="Anton"/>
                <a:ea typeface="Anton"/>
                <a:cs typeface="Anton"/>
                <a:sym typeface="Anton"/>
              </a:defRPr>
            </a:lvl3pPr>
            <a:lvl4pPr lvl="3" indent="0" rtl="0">
              <a:lnSpc>
                <a:spcPct val="100000"/>
              </a:lnSpc>
              <a:spcBef>
                <a:spcPts val="0"/>
              </a:spcBef>
              <a:buSzPct val="100000"/>
              <a:buFont typeface="Anton"/>
              <a:buNone/>
              <a:defRPr sz="4800">
                <a:latin typeface="Anton"/>
                <a:ea typeface="Anton"/>
                <a:cs typeface="Anton"/>
                <a:sym typeface="Anton"/>
              </a:defRPr>
            </a:lvl4pPr>
            <a:lvl5pPr lvl="4" indent="0" rtl="0">
              <a:lnSpc>
                <a:spcPct val="100000"/>
              </a:lnSpc>
              <a:spcBef>
                <a:spcPts val="0"/>
              </a:spcBef>
              <a:buSzPct val="100000"/>
              <a:buFont typeface="Anton"/>
              <a:buNone/>
              <a:defRPr sz="4800">
                <a:latin typeface="Anton"/>
                <a:ea typeface="Anton"/>
                <a:cs typeface="Anton"/>
                <a:sym typeface="Anton"/>
              </a:defRPr>
            </a:lvl5pPr>
            <a:lvl6pPr lvl="5" indent="0" rtl="0">
              <a:lnSpc>
                <a:spcPct val="100000"/>
              </a:lnSpc>
              <a:spcBef>
                <a:spcPts val="0"/>
              </a:spcBef>
              <a:buSzPct val="100000"/>
              <a:buFont typeface="Anton"/>
              <a:buNone/>
              <a:defRPr sz="4800">
                <a:latin typeface="Anton"/>
                <a:ea typeface="Anton"/>
                <a:cs typeface="Anton"/>
                <a:sym typeface="Anton"/>
              </a:defRPr>
            </a:lvl6pPr>
            <a:lvl7pPr lvl="6" indent="0" rtl="0">
              <a:lnSpc>
                <a:spcPct val="100000"/>
              </a:lnSpc>
              <a:spcBef>
                <a:spcPts val="0"/>
              </a:spcBef>
              <a:buSzPct val="100000"/>
              <a:buFont typeface="Anton"/>
              <a:buNone/>
              <a:defRPr sz="4800">
                <a:latin typeface="Anton"/>
                <a:ea typeface="Anton"/>
                <a:cs typeface="Anton"/>
                <a:sym typeface="Anton"/>
              </a:defRPr>
            </a:lvl7pPr>
            <a:lvl8pPr lvl="7" indent="0" rtl="0">
              <a:lnSpc>
                <a:spcPct val="100000"/>
              </a:lnSpc>
              <a:spcBef>
                <a:spcPts val="0"/>
              </a:spcBef>
              <a:buSzPct val="100000"/>
              <a:buFont typeface="Anton"/>
              <a:buNone/>
              <a:defRPr sz="4800">
                <a:latin typeface="Anton"/>
                <a:ea typeface="Anton"/>
                <a:cs typeface="Anton"/>
                <a:sym typeface="Anton"/>
              </a:defRPr>
            </a:lvl8pPr>
            <a:lvl9pPr lvl="8" indent="0" rtl="0">
              <a:lnSpc>
                <a:spcPct val="100000"/>
              </a:lnSpc>
              <a:spcBef>
                <a:spcPts val="0"/>
              </a:spcBef>
              <a:buSzPct val="100000"/>
              <a:buFont typeface="Anton"/>
              <a:buNone/>
              <a:defRPr sz="48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 dirty="0"/>
          </a:p>
        </p:txBody>
      </p:sp>
      <p:pic>
        <p:nvPicPr>
          <p:cNvPr id="20" name="Imagem 19" descr="Logo_In_GREat_Horizontal.png">
            <a:extLst>
              <a:ext uri="{FF2B5EF4-FFF2-40B4-BE49-F238E27FC236}">
                <a16:creationId xmlns:a16="http://schemas.microsoft.com/office/drawing/2014/main" id="{E09A05B7-FE43-4EC7-9316-CA9184E878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103"/>
          <a:stretch/>
        </p:blipFill>
        <p:spPr>
          <a:xfrm>
            <a:off x="7320136" y="4293096"/>
            <a:ext cx="2944172" cy="1085660"/>
          </a:xfrm>
          <a:prstGeom prst="rect">
            <a:avLst/>
          </a:prstGeom>
        </p:spPr>
      </p:pic>
      <p:pic>
        <p:nvPicPr>
          <p:cNvPr id="22" name="Shape 78" descr="MDCC_Inglês.png">
            <a:extLst>
              <a:ext uri="{FF2B5EF4-FFF2-40B4-BE49-F238E27FC236}">
                <a16:creationId xmlns:a16="http://schemas.microsoft.com/office/drawing/2014/main" id="{6F94D0B1-B029-47A4-9247-5E9B8136E077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872" y="4377836"/>
            <a:ext cx="1989769" cy="916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6305B921-9A33-40A0-B51E-4737D2C3C8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2755" y="4481945"/>
            <a:ext cx="2845706" cy="70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enceramento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50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 de Secao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 userDrawn="1"/>
        </p:nvSpPr>
        <p:spPr>
          <a:xfrm>
            <a:off x="9336360" y="0"/>
            <a:ext cx="285564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801112" y="3276712"/>
            <a:ext cx="8031192" cy="116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Oswald"/>
              <a:buNone/>
              <a:defRPr sz="60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lnSpc>
                <a:spcPct val="100000"/>
              </a:lnSpc>
              <a:spcBef>
                <a:spcPts val="0"/>
              </a:spcBef>
              <a:buSzPct val="78947"/>
              <a:buFont typeface="Anton"/>
              <a:buNone/>
              <a:defRPr sz="1900">
                <a:latin typeface="Anton"/>
                <a:ea typeface="Anton"/>
                <a:cs typeface="Anton"/>
                <a:sym typeface="Anton"/>
              </a:defRPr>
            </a:lvl2pPr>
            <a:lvl3pPr lvl="2" indent="0" rtl="0">
              <a:lnSpc>
                <a:spcPct val="100000"/>
              </a:lnSpc>
              <a:spcBef>
                <a:spcPts val="0"/>
              </a:spcBef>
              <a:buSzPct val="78947"/>
              <a:buFont typeface="Anton"/>
              <a:buNone/>
              <a:defRPr sz="1900">
                <a:latin typeface="Anton"/>
                <a:ea typeface="Anton"/>
                <a:cs typeface="Anton"/>
                <a:sym typeface="Anton"/>
              </a:defRPr>
            </a:lvl3pPr>
            <a:lvl4pPr lvl="3" indent="0" rtl="0">
              <a:lnSpc>
                <a:spcPct val="100000"/>
              </a:lnSpc>
              <a:spcBef>
                <a:spcPts val="0"/>
              </a:spcBef>
              <a:buSzPct val="78947"/>
              <a:buFont typeface="Anton"/>
              <a:buNone/>
              <a:defRPr sz="1900">
                <a:latin typeface="Anton"/>
                <a:ea typeface="Anton"/>
                <a:cs typeface="Anton"/>
                <a:sym typeface="Anton"/>
              </a:defRPr>
            </a:lvl4pPr>
            <a:lvl5pPr lvl="4" indent="0" rtl="0">
              <a:lnSpc>
                <a:spcPct val="100000"/>
              </a:lnSpc>
              <a:spcBef>
                <a:spcPts val="0"/>
              </a:spcBef>
              <a:buSzPct val="78947"/>
              <a:buFont typeface="Anton"/>
              <a:buNone/>
              <a:defRPr sz="1900">
                <a:latin typeface="Anton"/>
                <a:ea typeface="Anton"/>
                <a:cs typeface="Anton"/>
                <a:sym typeface="Anton"/>
              </a:defRPr>
            </a:lvl5pPr>
            <a:lvl6pPr lvl="5" indent="0" rtl="0">
              <a:lnSpc>
                <a:spcPct val="100000"/>
              </a:lnSpc>
              <a:spcBef>
                <a:spcPts val="0"/>
              </a:spcBef>
              <a:buSzPct val="78947"/>
              <a:buFont typeface="Anton"/>
              <a:buNone/>
              <a:defRPr sz="1900">
                <a:latin typeface="Anton"/>
                <a:ea typeface="Anton"/>
                <a:cs typeface="Anton"/>
                <a:sym typeface="Anton"/>
              </a:defRPr>
            </a:lvl6pPr>
            <a:lvl7pPr lvl="6" indent="0" rtl="0">
              <a:lnSpc>
                <a:spcPct val="100000"/>
              </a:lnSpc>
              <a:spcBef>
                <a:spcPts val="0"/>
              </a:spcBef>
              <a:buSzPct val="78947"/>
              <a:buFont typeface="Anton"/>
              <a:buNone/>
              <a:defRPr sz="1900">
                <a:latin typeface="Anton"/>
                <a:ea typeface="Anton"/>
                <a:cs typeface="Anton"/>
                <a:sym typeface="Anton"/>
              </a:defRPr>
            </a:lvl7pPr>
            <a:lvl8pPr lvl="7" indent="0" rtl="0">
              <a:lnSpc>
                <a:spcPct val="100000"/>
              </a:lnSpc>
              <a:spcBef>
                <a:spcPts val="0"/>
              </a:spcBef>
              <a:buSzPct val="78947"/>
              <a:buFont typeface="Anton"/>
              <a:buNone/>
              <a:defRPr sz="1900">
                <a:latin typeface="Anton"/>
                <a:ea typeface="Anton"/>
                <a:cs typeface="Anton"/>
                <a:sym typeface="Anton"/>
              </a:defRPr>
            </a:lvl8pPr>
            <a:lvl9pPr lvl="8" indent="0" rtl="0">
              <a:lnSpc>
                <a:spcPct val="100000"/>
              </a:lnSpc>
              <a:spcBef>
                <a:spcPts val="0"/>
              </a:spcBef>
              <a:buSzPct val="78947"/>
              <a:buFont typeface="Anton"/>
              <a:buNone/>
              <a:defRPr sz="19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 dirty="0"/>
          </a:p>
        </p:txBody>
      </p:sp>
      <p:sp>
        <p:nvSpPr>
          <p:cNvPr id="112" name="Shape 112"/>
          <p:cNvSpPr/>
          <p:nvPr/>
        </p:nvSpPr>
        <p:spPr>
          <a:xfrm rot="-520825">
            <a:off x="8770213" y="70960"/>
            <a:ext cx="1198417" cy="67414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 rot="-521169">
            <a:off x="9270397" y="5311926"/>
            <a:ext cx="1110436" cy="16847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 rot="-5400000" flipH="1">
            <a:off x="-214533" y="3421200"/>
            <a:ext cx="1398000" cy="15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8543125" y="0"/>
            <a:ext cx="900300" cy="65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8243467" y="6576325"/>
            <a:ext cx="900300" cy="1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3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 idx="2"/>
          </p:nvPr>
        </p:nvSpPr>
        <p:spPr>
          <a:xfrm>
            <a:off x="838200" y="836712"/>
            <a:ext cx="10515600" cy="97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6C8A"/>
              </a:buClr>
              <a:buSzPct val="34883"/>
              <a:buFont typeface="Oswald"/>
              <a:buNone/>
              <a:defRPr sz="4300" b="0" i="0" u="none" strike="noStrike" cap="none">
                <a:solidFill>
                  <a:schemeClr val="tx2">
                    <a:lumMod val="25000"/>
                  </a:schemeClr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B3531A9-7A39-424A-8D1A-B66058281C8E}"/>
              </a:ext>
            </a:extLst>
          </p:cNvPr>
          <p:cNvSpPr/>
          <p:nvPr userDrawn="1"/>
        </p:nvSpPr>
        <p:spPr>
          <a:xfrm>
            <a:off x="0" y="6215045"/>
            <a:ext cx="12192000" cy="6523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19" name="Shape 121">
            <a:extLst>
              <a:ext uri="{FF2B5EF4-FFF2-40B4-BE49-F238E27FC236}">
                <a16:creationId xmlns:a16="http://schemas.microsoft.com/office/drawing/2014/main" id="{5FD7D623-8CC3-40DB-81E5-B18BBFC142C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568608" y="6273376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>
              <a:buClr>
                <a:srgbClr val="000000"/>
              </a:buClr>
              <a:buSzPct val="25000"/>
              <a:buFont typeface="Droid Serif"/>
              <a:buNone/>
            </a:pPr>
            <a:fld id="{00000000-1234-1234-1234-123412341234}" type="slidenum">
              <a:rPr lang="pt-BR" sz="1600" b="1" smtClean="0">
                <a:latin typeface="Oswald"/>
                <a:ea typeface="Oswald"/>
                <a:cs typeface="Oswald"/>
                <a:sym typeface="Oswald"/>
              </a:rPr>
              <a:pPr algn="ctr">
                <a:buClr>
                  <a:srgbClr val="000000"/>
                </a:buClr>
                <a:buSzPct val="25000"/>
                <a:buFont typeface="Droid Serif"/>
                <a:buNone/>
              </a:pPr>
              <a:t>‹nº›</a:t>
            </a:fld>
            <a:endParaRPr lang="pt-BR" sz="1600" b="1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CCC7A6AA-E6A0-4961-A6FC-BD927B20AD2F}"/>
              </a:ext>
            </a:extLst>
          </p:cNvPr>
          <p:cNvCxnSpPr/>
          <p:nvPr userDrawn="1"/>
        </p:nvCxnSpPr>
        <p:spPr>
          <a:xfrm>
            <a:off x="1415480" y="6215045"/>
            <a:ext cx="0" cy="65238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DE59FD7-30EE-4DAA-9FB1-1275D567F4EF}"/>
              </a:ext>
            </a:extLst>
          </p:cNvPr>
          <p:cNvSpPr txBox="1"/>
          <p:nvPr userDrawn="1"/>
        </p:nvSpPr>
        <p:spPr>
          <a:xfrm>
            <a:off x="1703513" y="6321244"/>
            <a:ext cx="8784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cap="none" baseline="0" dirty="0" err="1">
                <a:solidFill>
                  <a:schemeClr val="bg1"/>
                </a:solidFill>
                <a:latin typeface="Muli Light" pitchFamily="2" charset="0"/>
                <a:cs typeface="Arial"/>
                <a:sym typeface="Arial"/>
              </a:rPr>
              <a:t>Explicação</a:t>
            </a:r>
            <a:r>
              <a:rPr lang="en-US" sz="1200" b="1" i="0" u="none" strike="noStrike" cap="none" baseline="0" dirty="0">
                <a:solidFill>
                  <a:schemeClr val="bg1"/>
                </a:solidFill>
                <a:latin typeface="Muli Light" pitchFamily="2" charset="0"/>
                <a:cs typeface="Arial"/>
                <a:sym typeface="Arial"/>
              </a:rPr>
              <a:t> das </a:t>
            </a:r>
            <a:r>
              <a:rPr lang="en-US" sz="1200" b="1" i="0" u="none" strike="noStrike" cap="none" baseline="0" dirty="0" err="1">
                <a:solidFill>
                  <a:schemeClr val="bg1"/>
                </a:solidFill>
                <a:latin typeface="Muli Light" pitchFamily="2" charset="0"/>
                <a:cs typeface="Arial"/>
                <a:sym typeface="Arial"/>
              </a:rPr>
              <a:t>tarefas</a:t>
            </a:r>
            <a:endParaRPr lang="en-US" sz="1200" b="1" i="0" u="none" strike="noStrike" cap="none" baseline="0" dirty="0">
              <a:solidFill>
                <a:schemeClr val="bg1"/>
              </a:solidFill>
              <a:latin typeface="Muli Light" pitchFamily="2" charset="0"/>
              <a:cs typeface="Arial"/>
              <a:sym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u="none" strike="noStrike" cap="none" dirty="0" err="1">
                <a:solidFill>
                  <a:schemeClr val="bg1"/>
                </a:solidFill>
                <a:latin typeface="Muli ExtraLight" panose="00000300000000000000" pitchFamily="2" charset="0"/>
                <a:cs typeface="Arial"/>
                <a:sym typeface="Arial"/>
              </a:rPr>
              <a:t>Estudo</a:t>
            </a:r>
            <a:r>
              <a:rPr lang="en-US" sz="1000" b="0" i="0" u="none" strike="noStrike" cap="none" dirty="0">
                <a:solidFill>
                  <a:schemeClr val="bg1"/>
                </a:solidFill>
                <a:latin typeface="Muli ExtraLight" panose="00000300000000000000" pitchFamily="2" charset="0"/>
                <a:cs typeface="Arial"/>
                <a:sym typeface="Arial"/>
              </a:rPr>
              <a:t> Experimental</a:t>
            </a:r>
          </a:p>
        </p:txBody>
      </p:sp>
      <p:pic>
        <p:nvPicPr>
          <p:cNvPr id="23" name="Shape 85" descr="http://ufc.br/images/_images/a_universidade/identidade_visual/brasao/brasao3_horizontal_cor_72dpi.png"/>
          <p:cNvPicPr preferRelativeResize="0"/>
          <p:nvPr userDrawn="1"/>
        </p:nvPicPr>
        <p:blipFill>
          <a:blip r:embed="rId2"/>
          <a:stretch>
            <a:fillRect/>
          </a:stretch>
        </p:blipFill>
        <p:spPr>
          <a:xfrm>
            <a:off x="9048328" y="126314"/>
            <a:ext cx="815931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86"/>
          <p:cNvPicPr preferRelativeResize="0"/>
          <p:nvPr userDrawn="1"/>
        </p:nvPicPr>
        <p:blipFill>
          <a:blip r:embed="rId3"/>
          <a:stretch>
            <a:fillRect/>
          </a:stretch>
        </p:blipFill>
        <p:spPr>
          <a:xfrm>
            <a:off x="10915633" y="78098"/>
            <a:ext cx="1034238" cy="456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4" descr="Resultado de imagem para MDCC UFC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8" t="5585" r="2642" b="28871"/>
          <a:stretch/>
        </p:blipFill>
        <p:spPr bwMode="auto">
          <a:xfrm>
            <a:off x="9958147" y="156419"/>
            <a:ext cx="957486" cy="29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Espaço Reservado para Conteúdo 17"/>
          <p:cNvSpPr>
            <a:spLocks noGrp="1"/>
          </p:cNvSpPr>
          <p:nvPr>
            <p:ph sz="quarter" idx="13"/>
          </p:nvPr>
        </p:nvSpPr>
        <p:spPr>
          <a:xfrm>
            <a:off x="839788" y="2060575"/>
            <a:ext cx="10512425" cy="396081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accent2"/>
              </a:buClr>
              <a:buFont typeface="Arial" pitchFamily="34" charset="0"/>
              <a:buChar char="•"/>
              <a:defRPr sz="2000">
                <a:latin typeface="Muli" pitchFamily="2" charset="0"/>
              </a:defRPr>
            </a:lvl1pPr>
            <a:lvl2pPr marL="457200" indent="-457200">
              <a:buClr>
                <a:schemeClr val="accent2"/>
              </a:buClr>
              <a:buFont typeface="Arial" pitchFamily="34" charset="0"/>
              <a:buChar char="•"/>
              <a:defRPr sz="2000">
                <a:latin typeface="Muli" pitchFamily="2" charset="0"/>
              </a:defRPr>
            </a:lvl2pPr>
            <a:lvl3pPr marL="457200" indent="-457200">
              <a:buClr>
                <a:schemeClr val="accent2"/>
              </a:buClr>
              <a:buFont typeface="Arial" pitchFamily="34" charset="0"/>
              <a:buChar char="•"/>
              <a:defRPr sz="2000">
                <a:latin typeface="Muli" pitchFamily="2" charset="0"/>
              </a:defRPr>
            </a:lvl3pPr>
            <a:lvl4pPr marL="457200" indent="-457200">
              <a:buClr>
                <a:schemeClr val="accent2"/>
              </a:buClr>
              <a:buFont typeface="Arial" pitchFamily="34" charset="0"/>
              <a:buChar char="•"/>
              <a:defRPr sz="2000">
                <a:latin typeface="Muli" pitchFamily="2" charset="0"/>
              </a:defRPr>
            </a:lvl4pPr>
            <a:lvl5pPr marL="457200" indent="-457200">
              <a:buClr>
                <a:schemeClr val="accent2"/>
              </a:buClr>
              <a:buFont typeface="Arial" pitchFamily="34" charset="0"/>
              <a:buChar char="•"/>
              <a:defRPr sz="2000">
                <a:latin typeface="Muli" pitchFamily="2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3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E3A884F-75AC-4747-99DB-33DAFB5FEBC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2885" y="6239692"/>
            <a:ext cx="349711" cy="5736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conteúdo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34600" y="0"/>
            <a:ext cx="4668000" cy="5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Oswald"/>
              <a:buNone/>
              <a:defRPr sz="2100" b="0" i="0" u="none" strike="noStrike" cap="none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666666"/>
              </a:buClr>
              <a:buSzPct val="100000"/>
              <a:buFont typeface="Oswald"/>
              <a:buNone/>
              <a:defRPr sz="21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666666"/>
              </a:buClr>
              <a:buSzPct val="100000"/>
              <a:buFont typeface="Oswald"/>
              <a:buNone/>
              <a:defRPr sz="21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666666"/>
              </a:buClr>
              <a:buSzPct val="100000"/>
              <a:buFont typeface="Oswald"/>
              <a:buNone/>
              <a:defRPr sz="21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666666"/>
              </a:buClr>
              <a:buSzPct val="100000"/>
              <a:buFont typeface="Oswald"/>
              <a:buNone/>
              <a:defRPr sz="21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666666"/>
              </a:buClr>
              <a:buSzPct val="100000"/>
              <a:buFont typeface="Oswald"/>
              <a:buNone/>
              <a:defRPr sz="21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666666"/>
              </a:buClr>
              <a:buSzPct val="100000"/>
              <a:buFont typeface="Oswald"/>
              <a:buNone/>
              <a:defRPr sz="21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666666"/>
              </a:buClr>
              <a:buSzPct val="100000"/>
              <a:buFont typeface="Oswald"/>
              <a:buNone/>
              <a:defRPr sz="21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666666"/>
              </a:buClr>
              <a:buSzPct val="100000"/>
              <a:buFont typeface="Oswald"/>
              <a:buNone/>
              <a:defRPr sz="21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81" name="Shape 81"/>
          <p:cNvSpPr txBox="1">
            <a:spLocks noGrp="1"/>
          </p:cNvSpPr>
          <p:nvPr>
            <p:ph type="title" idx="2"/>
          </p:nvPr>
        </p:nvSpPr>
        <p:spPr>
          <a:xfrm>
            <a:off x="838200" y="836712"/>
            <a:ext cx="10515600" cy="97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6C8A"/>
              </a:buClr>
              <a:buSzPct val="34883"/>
              <a:buFont typeface="Oswald"/>
              <a:buNone/>
              <a:defRPr sz="43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cxnSp>
        <p:nvCxnSpPr>
          <p:cNvPr id="88" name="Shape 88"/>
          <p:cNvCxnSpPr/>
          <p:nvPr/>
        </p:nvCxnSpPr>
        <p:spPr>
          <a:xfrm>
            <a:off x="334600" y="-13333"/>
            <a:ext cx="0" cy="59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8" name="Espaço Reservado para Conteúdo 17"/>
          <p:cNvSpPr>
            <a:spLocks noGrp="1"/>
          </p:cNvSpPr>
          <p:nvPr>
            <p:ph sz="quarter" idx="13"/>
          </p:nvPr>
        </p:nvSpPr>
        <p:spPr>
          <a:xfrm>
            <a:off x="839788" y="2060575"/>
            <a:ext cx="10512425" cy="396081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accent2"/>
              </a:buClr>
              <a:buFont typeface="Arial" pitchFamily="34" charset="0"/>
              <a:buChar char="•"/>
              <a:defRPr sz="2000">
                <a:latin typeface="Muli" pitchFamily="2" charset="0"/>
              </a:defRPr>
            </a:lvl1pPr>
            <a:lvl2pPr marL="457200" indent="-457200">
              <a:buClr>
                <a:schemeClr val="accent2"/>
              </a:buClr>
              <a:buFont typeface="Arial" pitchFamily="34" charset="0"/>
              <a:buChar char="•"/>
              <a:defRPr sz="2000">
                <a:latin typeface="Muli" pitchFamily="2" charset="0"/>
              </a:defRPr>
            </a:lvl2pPr>
            <a:lvl3pPr marL="457200" indent="-457200">
              <a:buClr>
                <a:schemeClr val="accent2"/>
              </a:buClr>
              <a:buFont typeface="Arial" pitchFamily="34" charset="0"/>
              <a:buChar char="•"/>
              <a:defRPr sz="2000">
                <a:latin typeface="Muli" pitchFamily="2" charset="0"/>
              </a:defRPr>
            </a:lvl3pPr>
            <a:lvl4pPr marL="457200" indent="-457200">
              <a:buClr>
                <a:schemeClr val="accent2"/>
              </a:buClr>
              <a:buFont typeface="Arial" pitchFamily="34" charset="0"/>
              <a:buChar char="•"/>
              <a:defRPr sz="2000">
                <a:latin typeface="Muli" pitchFamily="2" charset="0"/>
              </a:defRPr>
            </a:lvl4pPr>
            <a:lvl5pPr marL="457200" indent="-457200">
              <a:buClr>
                <a:schemeClr val="accent2"/>
              </a:buClr>
              <a:buFont typeface="Arial" pitchFamily="34" charset="0"/>
              <a:buChar char="•"/>
              <a:defRPr sz="2000">
                <a:latin typeface="Muli" pitchFamily="2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3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7" name="Shape 85" descr="http://ufc.br/images/_images/a_universidade/identidade_visual/brasao/brasao3_horizontal_cor_72dpi.png">
            <a:extLst>
              <a:ext uri="{FF2B5EF4-FFF2-40B4-BE49-F238E27FC236}">
                <a16:creationId xmlns:a16="http://schemas.microsoft.com/office/drawing/2014/main" id="{4A6672BF-8CAE-4040-A14D-B2CDC1D8AC73}"/>
              </a:ext>
            </a:extLst>
          </p:cNvPr>
          <p:cNvPicPr preferRelativeResize="0"/>
          <p:nvPr userDrawn="1"/>
        </p:nvPicPr>
        <p:blipFill>
          <a:blip r:embed="rId2"/>
          <a:stretch>
            <a:fillRect/>
          </a:stretch>
        </p:blipFill>
        <p:spPr>
          <a:xfrm>
            <a:off x="9048328" y="126314"/>
            <a:ext cx="815931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86">
            <a:extLst>
              <a:ext uri="{FF2B5EF4-FFF2-40B4-BE49-F238E27FC236}">
                <a16:creationId xmlns:a16="http://schemas.microsoft.com/office/drawing/2014/main" id="{F7D624DC-BBC6-4FEF-9E7D-C3B155C15B42}"/>
              </a:ext>
            </a:extLst>
          </p:cNvPr>
          <p:cNvPicPr preferRelativeResize="0"/>
          <p:nvPr userDrawn="1"/>
        </p:nvPicPr>
        <p:blipFill>
          <a:blip r:embed="rId3"/>
          <a:stretch>
            <a:fillRect/>
          </a:stretch>
        </p:blipFill>
        <p:spPr>
          <a:xfrm>
            <a:off x="10915633" y="78098"/>
            <a:ext cx="1034238" cy="456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4" descr="Resultado de imagem para MDCC UFC">
            <a:extLst>
              <a:ext uri="{FF2B5EF4-FFF2-40B4-BE49-F238E27FC236}">
                <a16:creationId xmlns:a16="http://schemas.microsoft.com/office/drawing/2014/main" id="{F352B3B4-E007-41A7-A35F-1981981BA49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8" t="5585" r="2642" b="28871"/>
          <a:stretch/>
        </p:blipFill>
        <p:spPr bwMode="auto">
          <a:xfrm>
            <a:off x="9958147" y="156419"/>
            <a:ext cx="957486" cy="29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tângulo 35">
            <a:extLst>
              <a:ext uri="{FF2B5EF4-FFF2-40B4-BE49-F238E27FC236}">
                <a16:creationId xmlns:a16="http://schemas.microsoft.com/office/drawing/2014/main" id="{A5C0761A-DB97-4E6E-BBB9-4BE758E18D2B}"/>
              </a:ext>
            </a:extLst>
          </p:cNvPr>
          <p:cNvSpPr/>
          <p:nvPr userDrawn="1"/>
        </p:nvSpPr>
        <p:spPr>
          <a:xfrm>
            <a:off x="0" y="6215045"/>
            <a:ext cx="12192000" cy="6523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37" name="Shape 121">
            <a:extLst>
              <a:ext uri="{FF2B5EF4-FFF2-40B4-BE49-F238E27FC236}">
                <a16:creationId xmlns:a16="http://schemas.microsoft.com/office/drawing/2014/main" id="{F48B59AE-731F-4FF7-9499-5042955F383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568608" y="6273376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>
              <a:buClr>
                <a:srgbClr val="000000"/>
              </a:buClr>
              <a:buSzPct val="25000"/>
              <a:buFont typeface="Droid Serif"/>
              <a:buNone/>
            </a:pPr>
            <a:fld id="{00000000-1234-1234-1234-123412341234}" type="slidenum">
              <a:rPr lang="pt-BR" sz="1600" b="1" smtClean="0">
                <a:latin typeface="Oswald"/>
                <a:ea typeface="Oswald"/>
                <a:cs typeface="Oswald"/>
                <a:sym typeface="Oswald"/>
              </a:rPr>
              <a:pPr algn="ctr">
                <a:buClr>
                  <a:srgbClr val="000000"/>
                </a:buClr>
                <a:buSzPct val="25000"/>
                <a:buFont typeface="Droid Serif"/>
                <a:buNone/>
              </a:pPr>
              <a:t>‹nº›</a:t>
            </a:fld>
            <a:endParaRPr lang="pt-BR" sz="1600" b="1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A449210E-64FF-4A86-AA87-B6E2C3DF8E50}"/>
              </a:ext>
            </a:extLst>
          </p:cNvPr>
          <p:cNvCxnSpPr/>
          <p:nvPr userDrawn="1"/>
        </p:nvCxnSpPr>
        <p:spPr>
          <a:xfrm>
            <a:off x="1415480" y="6215045"/>
            <a:ext cx="0" cy="65238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C79DEBD-5569-4A8F-9F61-7C640703005C}"/>
              </a:ext>
            </a:extLst>
          </p:cNvPr>
          <p:cNvSpPr txBox="1"/>
          <p:nvPr userDrawn="1"/>
        </p:nvSpPr>
        <p:spPr>
          <a:xfrm>
            <a:off x="1703513" y="6321244"/>
            <a:ext cx="8784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cap="none" baseline="0" dirty="0" err="1">
                <a:solidFill>
                  <a:schemeClr val="bg1"/>
                </a:solidFill>
                <a:latin typeface="Muli Light" pitchFamily="2" charset="0"/>
                <a:cs typeface="Arial"/>
                <a:sym typeface="Arial"/>
              </a:rPr>
              <a:t>Explicação</a:t>
            </a:r>
            <a:r>
              <a:rPr lang="en-US" sz="1200" b="1" i="0" u="none" strike="noStrike" cap="none" baseline="0" dirty="0">
                <a:solidFill>
                  <a:schemeClr val="bg1"/>
                </a:solidFill>
                <a:latin typeface="Muli Light" pitchFamily="2" charset="0"/>
                <a:cs typeface="Arial"/>
                <a:sym typeface="Arial"/>
              </a:rPr>
              <a:t> das </a:t>
            </a:r>
            <a:r>
              <a:rPr lang="en-US" sz="1200" b="1" i="0" u="none" strike="noStrike" cap="none" baseline="0" dirty="0" err="1">
                <a:solidFill>
                  <a:schemeClr val="bg1"/>
                </a:solidFill>
                <a:latin typeface="Muli Light" pitchFamily="2" charset="0"/>
                <a:cs typeface="Arial"/>
                <a:sym typeface="Arial"/>
              </a:rPr>
              <a:t>tarefas</a:t>
            </a:r>
            <a:endParaRPr lang="en-US" sz="1200" b="1" i="0" u="none" strike="noStrike" cap="none" baseline="0" dirty="0">
              <a:solidFill>
                <a:schemeClr val="bg1"/>
              </a:solidFill>
              <a:latin typeface="Muli Light" pitchFamily="2" charset="0"/>
              <a:cs typeface="Arial"/>
              <a:sym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u="none" strike="noStrike" cap="none" dirty="0" err="1">
                <a:solidFill>
                  <a:schemeClr val="bg1"/>
                </a:solidFill>
                <a:latin typeface="Muli ExtraLight" panose="00000300000000000000" pitchFamily="2" charset="0"/>
                <a:cs typeface="Arial"/>
                <a:sym typeface="Arial"/>
              </a:rPr>
              <a:t>Estudo</a:t>
            </a:r>
            <a:r>
              <a:rPr lang="en-US" sz="1000" b="0" i="0" u="none" strike="noStrike" cap="none" dirty="0">
                <a:solidFill>
                  <a:schemeClr val="bg1"/>
                </a:solidFill>
                <a:latin typeface="Muli ExtraLight" panose="00000300000000000000" pitchFamily="2" charset="0"/>
                <a:cs typeface="Arial"/>
                <a:sym typeface="Arial"/>
              </a:rPr>
              <a:t> Experimental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7C58BF2B-5A9C-4483-905E-570834D930A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2885" y="6239692"/>
            <a:ext cx="349711" cy="57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2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e conteúdo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34600" y="0"/>
            <a:ext cx="4668000" cy="5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Oswald"/>
              <a:buNone/>
              <a:defRPr sz="2100" b="0" i="0" u="none" strike="noStrike" cap="none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666666"/>
              </a:buClr>
              <a:buSzPct val="100000"/>
              <a:buFont typeface="Oswald"/>
              <a:buNone/>
              <a:defRPr sz="21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666666"/>
              </a:buClr>
              <a:buSzPct val="100000"/>
              <a:buFont typeface="Oswald"/>
              <a:buNone/>
              <a:defRPr sz="21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666666"/>
              </a:buClr>
              <a:buSzPct val="100000"/>
              <a:buFont typeface="Oswald"/>
              <a:buNone/>
              <a:defRPr sz="21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666666"/>
              </a:buClr>
              <a:buSzPct val="100000"/>
              <a:buFont typeface="Oswald"/>
              <a:buNone/>
              <a:defRPr sz="21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666666"/>
              </a:buClr>
              <a:buSzPct val="100000"/>
              <a:buFont typeface="Oswald"/>
              <a:buNone/>
              <a:defRPr sz="21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666666"/>
              </a:buClr>
              <a:buSzPct val="100000"/>
              <a:buFont typeface="Oswald"/>
              <a:buNone/>
              <a:defRPr sz="21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666666"/>
              </a:buClr>
              <a:buSzPct val="100000"/>
              <a:buFont typeface="Oswald"/>
              <a:buNone/>
              <a:defRPr sz="21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666666"/>
              </a:buClr>
              <a:buSzPct val="100000"/>
              <a:buFont typeface="Oswald"/>
              <a:buNone/>
              <a:defRPr sz="21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81" name="Shape 81"/>
          <p:cNvSpPr txBox="1">
            <a:spLocks noGrp="1"/>
          </p:cNvSpPr>
          <p:nvPr>
            <p:ph type="title" idx="2"/>
          </p:nvPr>
        </p:nvSpPr>
        <p:spPr>
          <a:xfrm>
            <a:off x="838200" y="836712"/>
            <a:ext cx="10515600" cy="97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6C8A"/>
              </a:buClr>
              <a:buSzPct val="34883"/>
              <a:buFont typeface="Oswald"/>
              <a:buNone/>
              <a:defRPr sz="43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cxnSp>
        <p:nvCxnSpPr>
          <p:cNvPr id="88" name="Shape 88"/>
          <p:cNvCxnSpPr/>
          <p:nvPr/>
        </p:nvCxnSpPr>
        <p:spPr>
          <a:xfrm>
            <a:off x="334600" y="-13333"/>
            <a:ext cx="0" cy="59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8" name="Espaço Reservado para Conteúdo 17"/>
          <p:cNvSpPr>
            <a:spLocks noGrp="1"/>
          </p:cNvSpPr>
          <p:nvPr>
            <p:ph sz="quarter" idx="13"/>
          </p:nvPr>
        </p:nvSpPr>
        <p:spPr>
          <a:xfrm>
            <a:off x="839788" y="2060575"/>
            <a:ext cx="10512425" cy="396081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accent2"/>
              </a:buClr>
              <a:buFont typeface="Arial" pitchFamily="34" charset="0"/>
              <a:buChar char="•"/>
              <a:defRPr sz="2000">
                <a:latin typeface="Muli" pitchFamily="2" charset="0"/>
              </a:defRPr>
            </a:lvl1pPr>
            <a:lvl2pPr marL="457200" indent="-457200">
              <a:buClr>
                <a:schemeClr val="accent2"/>
              </a:buClr>
              <a:buFont typeface="Arial" pitchFamily="34" charset="0"/>
              <a:buChar char="•"/>
              <a:defRPr sz="2000">
                <a:latin typeface="Muli" pitchFamily="2" charset="0"/>
              </a:defRPr>
            </a:lvl2pPr>
            <a:lvl3pPr marL="457200" indent="-457200">
              <a:buClr>
                <a:schemeClr val="accent2"/>
              </a:buClr>
              <a:buFont typeface="Arial" pitchFamily="34" charset="0"/>
              <a:buChar char="•"/>
              <a:defRPr sz="2000">
                <a:latin typeface="Muli" pitchFamily="2" charset="0"/>
              </a:defRPr>
            </a:lvl3pPr>
            <a:lvl4pPr marL="457200" indent="-457200">
              <a:buClr>
                <a:schemeClr val="accent2"/>
              </a:buClr>
              <a:buFont typeface="Arial" pitchFamily="34" charset="0"/>
              <a:buChar char="•"/>
              <a:defRPr sz="2000">
                <a:latin typeface="Muli" pitchFamily="2" charset="0"/>
              </a:defRPr>
            </a:lvl4pPr>
            <a:lvl5pPr marL="457200" indent="-457200">
              <a:buClr>
                <a:schemeClr val="accent2"/>
              </a:buClr>
              <a:buFont typeface="Arial" pitchFamily="34" charset="0"/>
              <a:buChar char="•"/>
              <a:defRPr sz="2000">
                <a:latin typeface="Muli" pitchFamily="2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3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5" name="Shape 121">
            <a:extLst>
              <a:ext uri="{FF2B5EF4-FFF2-40B4-BE49-F238E27FC236}">
                <a16:creationId xmlns:a16="http://schemas.microsoft.com/office/drawing/2014/main" id="{40EAA12A-B60E-49F4-B005-C42ACBA7343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568608" y="6273376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>
              <a:buClr>
                <a:srgbClr val="000000"/>
              </a:buClr>
              <a:buSzPct val="25000"/>
              <a:buFont typeface="Droid Serif"/>
              <a:buNone/>
            </a:pPr>
            <a:fld id="{00000000-1234-1234-1234-123412341234}" type="slidenum">
              <a:rPr lang="pt-BR" sz="1600" b="1" smtClean="0">
                <a:latin typeface="Oswald"/>
                <a:ea typeface="Oswald"/>
                <a:cs typeface="Oswald"/>
                <a:sym typeface="Oswald"/>
              </a:rPr>
              <a:pPr algn="ctr">
                <a:buClr>
                  <a:srgbClr val="000000"/>
                </a:buClr>
                <a:buSzPct val="25000"/>
                <a:buFont typeface="Droid Serif"/>
                <a:buNone/>
              </a:pPr>
              <a:t>‹nº›</a:t>
            </a:fld>
            <a:endParaRPr lang="pt-BR" sz="1600" b="1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33EB4074-231F-4EBC-AB90-278358B238F5}"/>
              </a:ext>
            </a:extLst>
          </p:cNvPr>
          <p:cNvCxnSpPr/>
          <p:nvPr userDrawn="1"/>
        </p:nvCxnSpPr>
        <p:spPr>
          <a:xfrm>
            <a:off x="1415480" y="6215045"/>
            <a:ext cx="0" cy="65238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Shape 85" descr="http://ufc.br/images/_images/a_universidade/identidade_visual/brasao/brasao3_horizontal_cor_72dpi.png">
            <a:extLst>
              <a:ext uri="{FF2B5EF4-FFF2-40B4-BE49-F238E27FC236}">
                <a16:creationId xmlns:a16="http://schemas.microsoft.com/office/drawing/2014/main" id="{265CE4F5-FD30-42A8-B66B-182AA56F87BF}"/>
              </a:ext>
            </a:extLst>
          </p:cNvPr>
          <p:cNvPicPr preferRelativeResize="0"/>
          <p:nvPr userDrawn="1"/>
        </p:nvPicPr>
        <p:blipFill>
          <a:blip r:embed="rId2"/>
          <a:stretch>
            <a:fillRect/>
          </a:stretch>
        </p:blipFill>
        <p:spPr>
          <a:xfrm>
            <a:off x="9048328" y="126314"/>
            <a:ext cx="815931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86">
            <a:extLst>
              <a:ext uri="{FF2B5EF4-FFF2-40B4-BE49-F238E27FC236}">
                <a16:creationId xmlns:a16="http://schemas.microsoft.com/office/drawing/2014/main" id="{7440717A-2214-4CD3-A1BF-9867A6D309D2}"/>
              </a:ext>
            </a:extLst>
          </p:cNvPr>
          <p:cNvPicPr preferRelativeResize="0"/>
          <p:nvPr userDrawn="1"/>
        </p:nvPicPr>
        <p:blipFill>
          <a:blip r:embed="rId3"/>
          <a:stretch>
            <a:fillRect/>
          </a:stretch>
        </p:blipFill>
        <p:spPr>
          <a:xfrm>
            <a:off x="10915633" y="78098"/>
            <a:ext cx="1034238" cy="456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4" descr="Resultado de imagem para MDCC UFC">
            <a:extLst>
              <a:ext uri="{FF2B5EF4-FFF2-40B4-BE49-F238E27FC236}">
                <a16:creationId xmlns:a16="http://schemas.microsoft.com/office/drawing/2014/main" id="{34AC2ED1-A2D3-4730-839A-6F867D9F2BC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8" t="5585" r="2642" b="28871"/>
          <a:stretch/>
        </p:blipFill>
        <p:spPr bwMode="auto">
          <a:xfrm>
            <a:off x="9958147" y="156419"/>
            <a:ext cx="957486" cy="29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01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34600" y="-13275"/>
            <a:ext cx="4668000" cy="5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Oswald"/>
              <a:buNone/>
              <a:defRPr sz="2100" b="0" i="0" u="none" strike="noStrike" cap="none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666666"/>
              </a:buClr>
              <a:buSzPct val="100000"/>
              <a:buFont typeface="Oswald"/>
              <a:buNone/>
              <a:defRPr sz="21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666666"/>
              </a:buClr>
              <a:buSzPct val="100000"/>
              <a:buFont typeface="Oswald"/>
              <a:buNone/>
              <a:defRPr sz="21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666666"/>
              </a:buClr>
              <a:buSzPct val="100000"/>
              <a:buFont typeface="Oswald"/>
              <a:buNone/>
              <a:defRPr sz="21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666666"/>
              </a:buClr>
              <a:buSzPct val="100000"/>
              <a:buFont typeface="Oswald"/>
              <a:buNone/>
              <a:defRPr sz="21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666666"/>
              </a:buClr>
              <a:buSzPct val="100000"/>
              <a:buFont typeface="Oswald"/>
              <a:buNone/>
              <a:defRPr sz="21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666666"/>
              </a:buClr>
              <a:buSzPct val="100000"/>
              <a:buFont typeface="Oswald"/>
              <a:buNone/>
              <a:defRPr sz="21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666666"/>
              </a:buClr>
              <a:buSzPct val="100000"/>
              <a:buFont typeface="Oswald"/>
              <a:buNone/>
              <a:defRPr sz="21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666666"/>
              </a:buClr>
              <a:buSzPct val="100000"/>
              <a:buFont typeface="Oswald"/>
              <a:buNone/>
              <a:defRPr sz="21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81" name="Shape 81"/>
          <p:cNvSpPr txBox="1">
            <a:spLocks noGrp="1"/>
          </p:cNvSpPr>
          <p:nvPr>
            <p:ph type="title" idx="2"/>
          </p:nvPr>
        </p:nvSpPr>
        <p:spPr>
          <a:xfrm>
            <a:off x="838200" y="836712"/>
            <a:ext cx="10515600" cy="97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6C8A"/>
              </a:buClr>
              <a:buSzPct val="34883"/>
              <a:buFont typeface="Oswald"/>
              <a:buNone/>
              <a:defRPr sz="43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cxnSp>
        <p:nvCxnSpPr>
          <p:cNvPr id="88" name="Shape 88"/>
          <p:cNvCxnSpPr/>
          <p:nvPr/>
        </p:nvCxnSpPr>
        <p:spPr>
          <a:xfrm>
            <a:off x="334600" y="-13333"/>
            <a:ext cx="0" cy="59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" name="Espaço Reservado para Conteúdo 17"/>
          <p:cNvSpPr>
            <a:spLocks noGrp="1"/>
          </p:cNvSpPr>
          <p:nvPr>
            <p:ph sz="quarter" idx="13"/>
          </p:nvPr>
        </p:nvSpPr>
        <p:spPr>
          <a:xfrm>
            <a:off x="839416" y="2024708"/>
            <a:ext cx="5184204" cy="396081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accent2"/>
              </a:buClr>
              <a:buFont typeface="Arial" pitchFamily="34" charset="0"/>
              <a:buChar char="•"/>
              <a:defRPr sz="2000">
                <a:latin typeface="Muli" pitchFamily="2" charset="0"/>
              </a:defRPr>
            </a:lvl1pPr>
            <a:lvl2pPr marL="457200" indent="-457200">
              <a:buClr>
                <a:schemeClr val="accent2"/>
              </a:buClr>
              <a:buFont typeface="Arial" pitchFamily="34" charset="0"/>
              <a:buChar char="•"/>
              <a:defRPr sz="2000">
                <a:latin typeface="Muli" pitchFamily="2" charset="0"/>
              </a:defRPr>
            </a:lvl2pPr>
            <a:lvl3pPr marL="457200" indent="-457200">
              <a:buClr>
                <a:schemeClr val="accent2"/>
              </a:buClr>
              <a:buFont typeface="Arial" pitchFamily="34" charset="0"/>
              <a:buChar char="•"/>
              <a:defRPr sz="2000">
                <a:latin typeface="Muli" pitchFamily="2" charset="0"/>
              </a:defRPr>
            </a:lvl3pPr>
            <a:lvl4pPr marL="457200" indent="-457200">
              <a:buClr>
                <a:schemeClr val="accent2"/>
              </a:buClr>
              <a:buFont typeface="Arial" pitchFamily="34" charset="0"/>
              <a:buChar char="•"/>
              <a:defRPr sz="2000">
                <a:latin typeface="Muli" pitchFamily="2" charset="0"/>
              </a:defRPr>
            </a:lvl4pPr>
            <a:lvl5pPr marL="457200" indent="-457200">
              <a:buClr>
                <a:schemeClr val="accent2"/>
              </a:buClr>
              <a:buFont typeface="Arial" pitchFamily="34" charset="0"/>
              <a:buChar char="•"/>
              <a:defRPr sz="2000">
                <a:latin typeface="Muli" pitchFamily="2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3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3" name="Espaço Reservado para Conteúdo 17"/>
          <p:cNvSpPr>
            <a:spLocks noGrp="1"/>
          </p:cNvSpPr>
          <p:nvPr>
            <p:ph sz="quarter" idx="14"/>
          </p:nvPr>
        </p:nvSpPr>
        <p:spPr>
          <a:xfrm>
            <a:off x="6167635" y="2024708"/>
            <a:ext cx="5184204" cy="396081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accent2"/>
              </a:buClr>
              <a:buFont typeface="Arial" pitchFamily="34" charset="0"/>
              <a:buChar char="•"/>
              <a:defRPr sz="2000">
                <a:latin typeface="Muli" pitchFamily="2" charset="0"/>
              </a:defRPr>
            </a:lvl1pPr>
            <a:lvl2pPr marL="457200" indent="-457200">
              <a:buClr>
                <a:schemeClr val="accent2"/>
              </a:buClr>
              <a:buFont typeface="Arial" pitchFamily="34" charset="0"/>
              <a:buChar char="•"/>
              <a:defRPr sz="2000">
                <a:latin typeface="Muli" pitchFamily="2" charset="0"/>
              </a:defRPr>
            </a:lvl2pPr>
            <a:lvl3pPr marL="457200" indent="-457200">
              <a:buClr>
                <a:schemeClr val="accent2"/>
              </a:buClr>
              <a:buFont typeface="Arial" pitchFamily="34" charset="0"/>
              <a:buChar char="•"/>
              <a:defRPr sz="2000">
                <a:latin typeface="Muli" pitchFamily="2" charset="0"/>
              </a:defRPr>
            </a:lvl3pPr>
            <a:lvl4pPr marL="457200" indent="-457200">
              <a:buClr>
                <a:schemeClr val="accent2"/>
              </a:buClr>
              <a:buFont typeface="Arial" pitchFamily="34" charset="0"/>
              <a:buChar char="•"/>
              <a:defRPr sz="2000">
                <a:latin typeface="Muli" pitchFamily="2" charset="0"/>
              </a:defRPr>
            </a:lvl4pPr>
            <a:lvl5pPr marL="457200" indent="-457200">
              <a:buClr>
                <a:schemeClr val="accent2"/>
              </a:buClr>
              <a:buFont typeface="Arial" pitchFamily="34" charset="0"/>
              <a:buChar char="•"/>
              <a:defRPr sz="2000">
                <a:latin typeface="Muli" pitchFamily="2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3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20" name="Shape 85" descr="http://ufc.br/images/_images/a_universidade/identidade_visual/brasao/brasao3_horizontal_cor_72dpi.png">
            <a:extLst>
              <a:ext uri="{FF2B5EF4-FFF2-40B4-BE49-F238E27FC236}">
                <a16:creationId xmlns:a16="http://schemas.microsoft.com/office/drawing/2014/main" id="{76C2A5C9-5D3F-49D2-92E5-5BF263736E53}"/>
              </a:ext>
            </a:extLst>
          </p:cNvPr>
          <p:cNvPicPr preferRelativeResize="0"/>
          <p:nvPr userDrawn="1"/>
        </p:nvPicPr>
        <p:blipFill>
          <a:blip r:embed="rId2"/>
          <a:stretch>
            <a:fillRect/>
          </a:stretch>
        </p:blipFill>
        <p:spPr>
          <a:xfrm>
            <a:off x="9048328" y="126314"/>
            <a:ext cx="815931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86">
            <a:extLst>
              <a:ext uri="{FF2B5EF4-FFF2-40B4-BE49-F238E27FC236}">
                <a16:creationId xmlns:a16="http://schemas.microsoft.com/office/drawing/2014/main" id="{1B30F8FB-6D5A-4DDE-8CBE-713008B87126}"/>
              </a:ext>
            </a:extLst>
          </p:cNvPr>
          <p:cNvPicPr preferRelativeResize="0"/>
          <p:nvPr userDrawn="1"/>
        </p:nvPicPr>
        <p:blipFill>
          <a:blip r:embed="rId3"/>
          <a:stretch>
            <a:fillRect/>
          </a:stretch>
        </p:blipFill>
        <p:spPr>
          <a:xfrm>
            <a:off x="10915633" y="78098"/>
            <a:ext cx="1034238" cy="456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4" descr="Resultado de imagem para MDCC UFC">
            <a:extLst>
              <a:ext uri="{FF2B5EF4-FFF2-40B4-BE49-F238E27FC236}">
                <a16:creationId xmlns:a16="http://schemas.microsoft.com/office/drawing/2014/main" id="{6835BB36-9E01-47B8-9D4F-B3F48E97C3E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8" t="5585" r="2642" b="28871"/>
          <a:stretch/>
        </p:blipFill>
        <p:spPr bwMode="auto">
          <a:xfrm>
            <a:off x="9958147" y="156419"/>
            <a:ext cx="957486" cy="29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FB8C074E-B3FC-479D-A26B-060111CC3BFF}"/>
              </a:ext>
            </a:extLst>
          </p:cNvPr>
          <p:cNvSpPr/>
          <p:nvPr userDrawn="1"/>
        </p:nvSpPr>
        <p:spPr>
          <a:xfrm>
            <a:off x="0" y="6215045"/>
            <a:ext cx="12192000" cy="6523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28" name="Shape 121">
            <a:extLst>
              <a:ext uri="{FF2B5EF4-FFF2-40B4-BE49-F238E27FC236}">
                <a16:creationId xmlns:a16="http://schemas.microsoft.com/office/drawing/2014/main" id="{E7DAE71B-7FE0-4B93-BA02-22FA911D6CF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568608" y="6273376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>
              <a:buClr>
                <a:srgbClr val="000000"/>
              </a:buClr>
              <a:buSzPct val="25000"/>
              <a:buFont typeface="Droid Serif"/>
              <a:buNone/>
            </a:pPr>
            <a:fld id="{00000000-1234-1234-1234-123412341234}" type="slidenum">
              <a:rPr lang="pt-BR" sz="1600" b="1" smtClean="0">
                <a:latin typeface="Oswald"/>
                <a:ea typeface="Oswald"/>
                <a:cs typeface="Oswald"/>
                <a:sym typeface="Oswald"/>
              </a:rPr>
              <a:pPr algn="ctr">
                <a:buClr>
                  <a:srgbClr val="000000"/>
                </a:buClr>
                <a:buSzPct val="25000"/>
                <a:buFont typeface="Droid Serif"/>
                <a:buNone/>
              </a:pPr>
              <a:t>‹nº›</a:t>
            </a:fld>
            <a:endParaRPr lang="pt-BR" sz="1600" b="1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59BD223C-B743-4AC2-A0D3-EB0F9C775EC9}"/>
              </a:ext>
            </a:extLst>
          </p:cNvPr>
          <p:cNvCxnSpPr/>
          <p:nvPr userDrawn="1"/>
        </p:nvCxnSpPr>
        <p:spPr>
          <a:xfrm>
            <a:off x="1415480" y="6215045"/>
            <a:ext cx="0" cy="65238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727748DB-8722-4594-8900-FD5A55784BFF}"/>
              </a:ext>
            </a:extLst>
          </p:cNvPr>
          <p:cNvSpPr txBox="1"/>
          <p:nvPr userDrawn="1"/>
        </p:nvSpPr>
        <p:spPr>
          <a:xfrm>
            <a:off x="1703513" y="6321244"/>
            <a:ext cx="8784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cap="none" baseline="0" dirty="0" err="1">
                <a:solidFill>
                  <a:schemeClr val="bg1"/>
                </a:solidFill>
                <a:latin typeface="Muli Light" pitchFamily="2" charset="0"/>
                <a:cs typeface="Arial"/>
                <a:sym typeface="Arial"/>
              </a:rPr>
              <a:t>Explicação</a:t>
            </a:r>
            <a:r>
              <a:rPr lang="en-US" sz="1200" b="1" i="0" u="none" strike="noStrike" cap="none" baseline="0" dirty="0">
                <a:solidFill>
                  <a:schemeClr val="bg1"/>
                </a:solidFill>
                <a:latin typeface="Muli Light" pitchFamily="2" charset="0"/>
                <a:cs typeface="Arial"/>
                <a:sym typeface="Arial"/>
              </a:rPr>
              <a:t> das </a:t>
            </a:r>
            <a:r>
              <a:rPr lang="en-US" sz="1200" b="1" i="0" u="none" strike="noStrike" cap="none" baseline="0" dirty="0" err="1">
                <a:solidFill>
                  <a:schemeClr val="bg1"/>
                </a:solidFill>
                <a:latin typeface="Muli Light" pitchFamily="2" charset="0"/>
                <a:cs typeface="Arial"/>
                <a:sym typeface="Arial"/>
              </a:rPr>
              <a:t>tarefas</a:t>
            </a:r>
            <a:endParaRPr lang="en-US" sz="1200" b="1" i="0" u="none" strike="noStrike" cap="none" baseline="0" dirty="0">
              <a:solidFill>
                <a:schemeClr val="bg1"/>
              </a:solidFill>
              <a:latin typeface="Muli Light" pitchFamily="2" charset="0"/>
              <a:cs typeface="Arial"/>
              <a:sym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u="none" strike="noStrike" cap="none" dirty="0" err="1">
                <a:solidFill>
                  <a:schemeClr val="bg1"/>
                </a:solidFill>
                <a:latin typeface="Muli ExtraLight" panose="00000300000000000000" pitchFamily="2" charset="0"/>
                <a:cs typeface="Arial"/>
                <a:sym typeface="Arial"/>
              </a:rPr>
              <a:t>Estudo</a:t>
            </a:r>
            <a:r>
              <a:rPr lang="en-US" sz="1000" b="0" i="0" u="none" strike="noStrike" cap="none" dirty="0">
                <a:solidFill>
                  <a:schemeClr val="bg1"/>
                </a:solidFill>
                <a:latin typeface="Muli ExtraLight" panose="00000300000000000000" pitchFamily="2" charset="0"/>
                <a:cs typeface="Arial"/>
                <a:sym typeface="Arial"/>
              </a:rPr>
              <a:t> Experimental</a:t>
            </a: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7AFA9F24-B16F-4567-940C-7B1D3195E85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2885" y="6239692"/>
            <a:ext cx="349711" cy="57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5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 idx="2"/>
          </p:nvPr>
        </p:nvSpPr>
        <p:spPr>
          <a:xfrm>
            <a:off x="838200" y="889000"/>
            <a:ext cx="10515600" cy="97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6C8A"/>
              </a:buClr>
              <a:buSzPct val="34883"/>
              <a:buFont typeface="Oswald"/>
              <a:buNone/>
              <a:defRPr sz="43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12" name="Espaço Reservado para Conteúdo 17"/>
          <p:cNvSpPr>
            <a:spLocks noGrp="1"/>
          </p:cNvSpPr>
          <p:nvPr>
            <p:ph sz="quarter" idx="13"/>
          </p:nvPr>
        </p:nvSpPr>
        <p:spPr>
          <a:xfrm>
            <a:off x="839788" y="2060575"/>
            <a:ext cx="10512425" cy="396081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accent2"/>
              </a:buClr>
              <a:buFont typeface="Arial" pitchFamily="34" charset="0"/>
              <a:buChar char="•"/>
              <a:defRPr sz="2000">
                <a:latin typeface="Muli" pitchFamily="2" charset="0"/>
              </a:defRPr>
            </a:lvl1pPr>
            <a:lvl2pPr marL="457200" indent="-457200">
              <a:buClr>
                <a:schemeClr val="accent2"/>
              </a:buClr>
              <a:buFont typeface="Arial" pitchFamily="34" charset="0"/>
              <a:buChar char="•"/>
              <a:defRPr sz="2000">
                <a:latin typeface="Muli" pitchFamily="2" charset="0"/>
              </a:defRPr>
            </a:lvl2pPr>
            <a:lvl3pPr marL="457200" indent="-457200">
              <a:buClr>
                <a:schemeClr val="accent2"/>
              </a:buClr>
              <a:buFont typeface="Arial" pitchFamily="34" charset="0"/>
              <a:buChar char="•"/>
              <a:defRPr sz="2000">
                <a:latin typeface="Muli" pitchFamily="2" charset="0"/>
              </a:defRPr>
            </a:lvl3pPr>
            <a:lvl4pPr marL="457200" indent="-457200">
              <a:buClr>
                <a:schemeClr val="accent2"/>
              </a:buClr>
              <a:buFont typeface="Arial" pitchFamily="34" charset="0"/>
              <a:buChar char="•"/>
              <a:defRPr sz="2000">
                <a:latin typeface="Muli" pitchFamily="2" charset="0"/>
              </a:defRPr>
            </a:lvl4pPr>
            <a:lvl5pPr marL="457200" indent="-457200">
              <a:buClr>
                <a:schemeClr val="accent2"/>
              </a:buClr>
              <a:buFont typeface="Arial" pitchFamily="34" charset="0"/>
              <a:buChar char="•"/>
              <a:defRPr sz="2000">
                <a:latin typeface="Muli" pitchFamily="2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3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21" name="Shape 85" descr="http://ufc.br/images/_images/a_universidade/identidade_visual/brasao/brasao3_horizontal_cor_72dpi.png">
            <a:extLst>
              <a:ext uri="{FF2B5EF4-FFF2-40B4-BE49-F238E27FC236}">
                <a16:creationId xmlns:a16="http://schemas.microsoft.com/office/drawing/2014/main" id="{DA651F10-C589-4FCA-B8ED-411C47DBB284}"/>
              </a:ext>
            </a:extLst>
          </p:cNvPr>
          <p:cNvPicPr preferRelativeResize="0"/>
          <p:nvPr userDrawn="1"/>
        </p:nvPicPr>
        <p:blipFill>
          <a:blip r:embed="rId2"/>
          <a:stretch>
            <a:fillRect/>
          </a:stretch>
        </p:blipFill>
        <p:spPr>
          <a:xfrm>
            <a:off x="9048328" y="126314"/>
            <a:ext cx="815931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86">
            <a:extLst>
              <a:ext uri="{FF2B5EF4-FFF2-40B4-BE49-F238E27FC236}">
                <a16:creationId xmlns:a16="http://schemas.microsoft.com/office/drawing/2014/main" id="{CC291AD2-1CF6-458E-8C1C-4F7E272F1398}"/>
              </a:ext>
            </a:extLst>
          </p:cNvPr>
          <p:cNvPicPr preferRelativeResize="0"/>
          <p:nvPr userDrawn="1"/>
        </p:nvPicPr>
        <p:blipFill>
          <a:blip r:embed="rId3"/>
          <a:stretch>
            <a:fillRect/>
          </a:stretch>
        </p:blipFill>
        <p:spPr>
          <a:xfrm>
            <a:off x="10915633" y="78098"/>
            <a:ext cx="1034238" cy="456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4" descr="Resultado de imagem para MDCC UFC">
            <a:extLst>
              <a:ext uri="{FF2B5EF4-FFF2-40B4-BE49-F238E27FC236}">
                <a16:creationId xmlns:a16="http://schemas.microsoft.com/office/drawing/2014/main" id="{984419C2-59C7-4DB8-A387-9A0A2FF28F8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8" t="5585" r="2642" b="28871"/>
          <a:stretch/>
        </p:blipFill>
        <p:spPr bwMode="auto">
          <a:xfrm>
            <a:off x="9958147" y="156419"/>
            <a:ext cx="957486" cy="29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506B809E-D489-4F45-810D-0296EA18D608}"/>
              </a:ext>
            </a:extLst>
          </p:cNvPr>
          <p:cNvSpPr/>
          <p:nvPr userDrawn="1"/>
        </p:nvSpPr>
        <p:spPr>
          <a:xfrm>
            <a:off x="0" y="6215045"/>
            <a:ext cx="12192000" cy="6523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29" name="Shape 121">
            <a:extLst>
              <a:ext uri="{FF2B5EF4-FFF2-40B4-BE49-F238E27FC236}">
                <a16:creationId xmlns:a16="http://schemas.microsoft.com/office/drawing/2014/main" id="{AB2467EF-AE71-41EF-A824-AE8D289D30F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568608" y="6273376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>
              <a:buClr>
                <a:srgbClr val="000000"/>
              </a:buClr>
              <a:buSzPct val="25000"/>
              <a:buFont typeface="Droid Serif"/>
              <a:buNone/>
            </a:pPr>
            <a:fld id="{00000000-1234-1234-1234-123412341234}" type="slidenum">
              <a:rPr lang="pt-BR" sz="1600" b="1" smtClean="0">
                <a:latin typeface="Oswald"/>
                <a:ea typeface="Oswald"/>
                <a:cs typeface="Oswald"/>
                <a:sym typeface="Oswald"/>
              </a:rPr>
              <a:pPr algn="ctr">
                <a:buClr>
                  <a:srgbClr val="000000"/>
                </a:buClr>
                <a:buSzPct val="25000"/>
                <a:buFont typeface="Droid Serif"/>
                <a:buNone/>
              </a:pPr>
              <a:t>‹nº›</a:t>
            </a:fld>
            <a:endParaRPr lang="pt-BR" sz="1600" b="1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F64C6A2A-428D-48D0-B511-39E727E3EE6D}"/>
              </a:ext>
            </a:extLst>
          </p:cNvPr>
          <p:cNvCxnSpPr/>
          <p:nvPr userDrawn="1"/>
        </p:nvCxnSpPr>
        <p:spPr>
          <a:xfrm>
            <a:off x="1415480" y="6215045"/>
            <a:ext cx="0" cy="65238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B6A5929-A9AB-45A0-9934-49EF6EFCB9EC}"/>
              </a:ext>
            </a:extLst>
          </p:cNvPr>
          <p:cNvSpPr txBox="1"/>
          <p:nvPr userDrawn="1"/>
        </p:nvSpPr>
        <p:spPr>
          <a:xfrm>
            <a:off x="1703513" y="6321244"/>
            <a:ext cx="8784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cap="none" baseline="0" dirty="0" err="1">
                <a:solidFill>
                  <a:schemeClr val="bg1"/>
                </a:solidFill>
                <a:latin typeface="Muli Light" pitchFamily="2" charset="0"/>
                <a:cs typeface="Arial"/>
                <a:sym typeface="Arial"/>
              </a:rPr>
              <a:t>Explicação</a:t>
            </a:r>
            <a:r>
              <a:rPr lang="en-US" sz="1200" b="1" i="0" u="none" strike="noStrike" cap="none" baseline="0" dirty="0">
                <a:solidFill>
                  <a:schemeClr val="bg1"/>
                </a:solidFill>
                <a:latin typeface="Muli Light" pitchFamily="2" charset="0"/>
                <a:cs typeface="Arial"/>
                <a:sym typeface="Arial"/>
              </a:rPr>
              <a:t> das </a:t>
            </a:r>
            <a:r>
              <a:rPr lang="en-US" sz="1200" b="1" i="0" u="none" strike="noStrike" cap="none" baseline="0" dirty="0" err="1">
                <a:solidFill>
                  <a:schemeClr val="bg1"/>
                </a:solidFill>
                <a:latin typeface="Muli Light" pitchFamily="2" charset="0"/>
                <a:cs typeface="Arial"/>
                <a:sym typeface="Arial"/>
              </a:rPr>
              <a:t>tarefas</a:t>
            </a:r>
            <a:endParaRPr lang="en-US" sz="1200" b="1" i="0" u="none" strike="noStrike" cap="none" baseline="0" dirty="0">
              <a:solidFill>
                <a:schemeClr val="bg1"/>
              </a:solidFill>
              <a:latin typeface="Muli Light" pitchFamily="2" charset="0"/>
              <a:cs typeface="Arial"/>
              <a:sym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u="none" strike="noStrike" cap="none" dirty="0" err="1">
                <a:solidFill>
                  <a:schemeClr val="bg1"/>
                </a:solidFill>
                <a:latin typeface="Muli ExtraLight" panose="00000300000000000000" pitchFamily="2" charset="0"/>
                <a:cs typeface="Arial"/>
                <a:sym typeface="Arial"/>
              </a:rPr>
              <a:t>Estudo</a:t>
            </a:r>
            <a:r>
              <a:rPr lang="en-US" sz="1000" b="0" i="0" u="none" strike="noStrike" cap="none" dirty="0">
                <a:solidFill>
                  <a:schemeClr val="bg1"/>
                </a:solidFill>
                <a:latin typeface="Muli ExtraLight" panose="00000300000000000000" pitchFamily="2" charset="0"/>
                <a:cs typeface="Arial"/>
                <a:sym typeface="Arial"/>
              </a:rPr>
              <a:t> Experimental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B86E7518-AC13-4B79-AC47-EC16090004D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2885" y="6239692"/>
            <a:ext cx="349711" cy="57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7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e conteúdo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 idx="2"/>
          </p:nvPr>
        </p:nvSpPr>
        <p:spPr>
          <a:xfrm>
            <a:off x="838200" y="889000"/>
            <a:ext cx="10515600" cy="97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6C8A"/>
              </a:buClr>
              <a:buSzPct val="34883"/>
              <a:buFont typeface="Oswald"/>
              <a:buNone/>
              <a:defRPr sz="43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SzPct val="34883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22" name="Espaço Reservado para Conteúdo 17"/>
          <p:cNvSpPr>
            <a:spLocks noGrp="1"/>
          </p:cNvSpPr>
          <p:nvPr>
            <p:ph sz="quarter" idx="13"/>
          </p:nvPr>
        </p:nvSpPr>
        <p:spPr>
          <a:xfrm>
            <a:off x="839416" y="2024708"/>
            <a:ext cx="5184204" cy="396081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accent2"/>
              </a:buClr>
              <a:buFont typeface="Arial" pitchFamily="34" charset="0"/>
              <a:buChar char="•"/>
              <a:defRPr sz="2000">
                <a:latin typeface="Muli" pitchFamily="2" charset="0"/>
              </a:defRPr>
            </a:lvl1pPr>
            <a:lvl2pPr marL="457200" indent="-457200">
              <a:buClr>
                <a:schemeClr val="accent2"/>
              </a:buClr>
              <a:buFont typeface="Arial" pitchFamily="34" charset="0"/>
              <a:buChar char="•"/>
              <a:defRPr sz="2000">
                <a:latin typeface="Muli" pitchFamily="2" charset="0"/>
              </a:defRPr>
            </a:lvl2pPr>
            <a:lvl3pPr marL="457200" indent="-457200">
              <a:buClr>
                <a:schemeClr val="accent2"/>
              </a:buClr>
              <a:buFont typeface="Arial" pitchFamily="34" charset="0"/>
              <a:buChar char="•"/>
              <a:defRPr sz="2000">
                <a:latin typeface="Muli" pitchFamily="2" charset="0"/>
              </a:defRPr>
            </a:lvl3pPr>
            <a:lvl4pPr marL="457200" indent="-457200">
              <a:buClr>
                <a:schemeClr val="accent2"/>
              </a:buClr>
              <a:buFont typeface="Arial" pitchFamily="34" charset="0"/>
              <a:buChar char="•"/>
              <a:defRPr sz="2000">
                <a:latin typeface="Muli" pitchFamily="2" charset="0"/>
              </a:defRPr>
            </a:lvl4pPr>
            <a:lvl5pPr marL="457200" indent="-457200">
              <a:buClr>
                <a:schemeClr val="accent2"/>
              </a:buClr>
              <a:buFont typeface="Arial" pitchFamily="34" charset="0"/>
              <a:buChar char="•"/>
              <a:defRPr sz="2000">
                <a:latin typeface="Muli" pitchFamily="2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3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3" name="Espaço Reservado para Conteúdo 17"/>
          <p:cNvSpPr>
            <a:spLocks noGrp="1"/>
          </p:cNvSpPr>
          <p:nvPr>
            <p:ph sz="quarter" idx="14"/>
          </p:nvPr>
        </p:nvSpPr>
        <p:spPr>
          <a:xfrm>
            <a:off x="6167635" y="2024708"/>
            <a:ext cx="5184204" cy="396081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accent2"/>
              </a:buClr>
              <a:buFont typeface="Arial" pitchFamily="34" charset="0"/>
              <a:buChar char="•"/>
              <a:defRPr sz="2000">
                <a:latin typeface="Muli" pitchFamily="2" charset="0"/>
              </a:defRPr>
            </a:lvl1pPr>
            <a:lvl2pPr marL="457200" indent="-457200">
              <a:buClr>
                <a:schemeClr val="accent2"/>
              </a:buClr>
              <a:buFont typeface="Arial" pitchFamily="34" charset="0"/>
              <a:buChar char="•"/>
              <a:defRPr sz="2000">
                <a:latin typeface="Muli" pitchFamily="2" charset="0"/>
              </a:defRPr>
            </a:lvl2pPr>
            <a:lvl3pPr marL="457200" indent="-457200">
              <a:buClr>
                <a:schemeClr val="accent2"/>
              </a:buClr>
              <a:buFont typeface="Arial" pitchFamily="34" charset="0"/>
              <a:buChar char="•"/>
              <a:defRPr sz="2000">
                <a:latin typeface="Muli" pitchFamily="2" charset="0"/>
              </a:defRPr>
            </a:lvl3pPr>
            <a:lvl4pPr marL="457200" indent="-457200">
              <a:buClr>
                <a:schemeClr val="accent2"/>
              </a:buClr>
              <a:buFont typeface="Arial" pitchFamily="34" charset="0"/>
              <a:buChar char="•"/>
              <a:defRPr sz="2000">
                <a:latin typeface="Muli" pitchFamily="2" charset="0"/>
              </a:defRPr>
            </a:lvl4pPr>
            <a:lvl5pPr marL="457200" indent="-457200">
              <a:buClr>
                <a:schemeClr val="accent2"/>
              </a:buClr>
              <a:buFont typeface="Arial" pitchFamily="34" charset="0"/>
              <a:buChar char="•"/>
              <a:defRPr sz="2000">
                <a:latin typeface="Muli" pitchFamily="2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3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8" name="Shape 85" descr="http://ufc.br/images/_images/a_universidade/identidade_visual/brasao/brasao3_horizontal_cor_72dpi.png">
            <a:extLst>
              <a:ext uri="{FF2B5EF4-FFF2-40B4-BE49-F238E27FC236}">
                <a16:creationId xmlns:a16="http://schemas.microsoft.com/office/drawing/2014/main" id="{5E8CD793-3D24-4AC1-82AF-237C53E778A3}"/>
              </a:ext>
            </a:extLst>
          </p:cNvPr>
          <p:cNvPicPr preferRelativeResize="0"/>
          <p:nvPr userDrawn="1"/>
        </p:nvPicPr>
        <p:blipFill>
          <a:blip r:embed="rId2"/>
          <a:stretch>
            <a:fillRect/>
          </a:stretch>
        </p:blipFill>
        <p:spPr>
          <a:xfrm>
            <a:off x="9048328" y="126314"/>
            <a:ext cx="815931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86">
            <a:extLst>
              <a:ext uri="{FF2B5EF4-FFF2-40B4-BE49-F238E27FC236}">
                <a16:creationId xmlns:a16="http://schemas.microsoft.com/office/drawing/2014/main" id="{BF709F39-3594-4D5E-B024-1078BAAB207C}"/>
              </a:ext>
            </a:extLst>
          </p:cNvPr>
          <p:cNvPicPr preferRelativeResize="0"/>
          <p:nvPr userDrawn="1"/>
        </p:nvPicPr>
        <p:blipFill>
          <a:blip r:embed="rId3"/>
          <a:stretch>
            <a:fillRect/>
          </a:stretch>
        </p:blipFill>
        <p:spPr>
          <a:xfrm>
            <a:off x="10915633" y="78098"/>
            <a:ext cx="1034238" cy="456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4" descr="Resultado de imagem para MDCC UFC">
            <a:extLst>
              <a:ext uri="{FF2B5EF4-FFF2-40B4-BE49-F238E27FC236}">
                <a16:creationId xmlns:a16="http://schemas.microsoft.com/office/drawing/2014/main" id="{DD505D00-79F7-48B1-938E-6664A14CF29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8" t="5585" r="2642" b="28871"/>
          <a:stretch/>
        </p:blipFill>
        <p:spPr bwMode="auto">
          <a:xfrm>
            <a:off x="9958147" y="156419"/>
            <a:ext cx="957486" cy="29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847D6315-92DE-46F9-BFA7-196D2D7C2300}"/>
              </a:ext>
            </a:extLst>
          </p:cNvPr>
          <p:cNvSpPr/>
          <p:nvPr userDrawn="1"/>
        </p:nvSpPr>
        <p:spPr>
          <a:xfrm>
            <a:off x="0" y="6215045"/>
            <a:ext cx="12192000" cy="6523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26" name="Shape 121">
            <a:extLst>
              <a:ext uri="{FF2B5EF4-FFF2-40B4-BE49-F238E27FC236}">
                <a16:creationId xmlns:a16="http://schemas.microsoft.com/office/drawing/2014/main" id="{F3167FA0-4837-4F9E-9FC1-B7F70783F19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568608" y="6273376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>
              <a:buClr>
                <a:srgbClr val="000000"/>
              </a:buClr>
              <a:buSzPct val="25000"/>
              <a:buFont typeface="Droid Serif"/>
              <a:buNone/>
            </a:pPr>
            <a:fld id="{00000000-1234-1234-1234-123412341234}" type="slidenum">
              <a:rPr lang="pt-BR" sz="1600" b="1" smtClean="0">
                <a:latin typeface="Oswald"/>
                <a:ea typeface="Oswald"/>
                <a:cs typeface="Oswald"/>
                <a:sym typeface="Oswald"/>
              </a:rPr>
              <a:pPr algn="ctr">
                <a:buClr>
                  <a:srgbClr val="000000"/>
                </a:buClr>
                <a:buSzPct val="25000"/>
                <a:buFont typeface="Droid Serif"/>
                <a:buNone/>
              </a:pPr>
              <a:t>‹nº›</a:t>
            </a:fld>
            <a:endParaRPr lang="pt-BR" sz="1600" b="1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11EA21F8-83B2-4059-AF0B-557E6477A631}"/>
              </a:ext>
            </a:extLst>
          </p:cNvPr>
          <p:cNvCxnSpPr/>
          <p:nvPr userDrawn="1"/>
        </p:nvCxnSpPr>
        <p:spPr>
          <a:xfrm>
            <a:off x="1415480" y="6215045"/>
            <a:ext cx="0" cy="65238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BF4DA47-E1B3-461D-B20E-7A9B954284E2}"/>
              </a:ext>
            </a:extLst>
          </p:cNvPr>
          <p:cNvSpPr txBox="1"/>
          <p:nvPr userDrawn="1"/>
        </p:nvSpPr>
        <p:spPr>
          <a:xfrm>
            <a:off x="1703513" y="6321244"/>
            <a:ext cx="8784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cap="none" baseline="0" dirty="0" err="1">
                <a:solidFill>
                  <a:schemeClr val="bg1"/>
                </a:solidFill>
                <a:latin typeface="Muli Light" pitchFamily="2" charset="0"/>
                <a:cs typeface="Arial"/>
                <a:sym typeface="Arial"/>
              </a:rPr>
              <a:t>Explicação</a:t>
            </a:r>
            <a:r>
              <a:rPr lang="en-US" sz="1200" b="1" i="0" u="none" strike="noStrike" cap="none" baseline="0" dirty="0">
                <a:solidFill>
                  <a:schemeClr val="bg1"/>
                </a:solidFill>
                <a:latin typeface="Muli Light" pitchFamily="2" charset="0"/>
                <a:cs typeface="Arial"/>
                <a:sym typeface="Arial"/>
              </a:rPr>
              <a:t> das </a:t>
            </a:r>
            <a:r>
              <a:rPr lang="en-US" sz="1200" b="1" i="0" u="none" strike="noStrike" cap="none" baseline="0" dirty="0" err="1">
                <a:solidFill>
                  <a:schemeClr val="bg1"/>
                </a:solidFill>
                <a:latin typeface="Muli Light" pitchFamily="2" charset="0"/>
                <a:cs typeface="Arial"/>
                <a:sym typeface="Arial"/>
              </a:rPr>
              <a:t>tarefas</a:t>
            </a:r>
            <a:endParaRPr lang="en-US" sz="1200" b="1" i="0" u="none" strike="noStrike" cap="none" baseline="0" dirty="0">
              <a:solidFill>
                <a:schemeClr val="bg1"/>
              </a:solidFill>
              <a:latin typeface="Muli Light" pitchFamily="2" charset="0"/>
              <a:cs typeface="Arial"/>
              <a:sym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u="none" strike="noStrike" cap="none" dirty="0" err="1">
                <a:solidFill>
                  <a:schemeClr val="bg1"/>
                </a:solidFill>
                <a:latin typeface="Muli ExtraLight" panose="00000300000000000000" pitchFamily="2" charset="0"/>
                <a:cs typeface="Arial"/>
                <a:sym typeface="Arial"/>
              </a:rPr>
              <a:t>Estudo</a:t>
            </a:r>
            <a:r>
              <a:rPr lang="en-US" sz="1000" b="0" i="0" u="none" strike="noStrike" cap="none" dirty="0">
                <a:solidFill>
                  <a:schemeClr val="bg1"/>
                </a:solidFill>
                <a:latin typeface="Muli ExtraLight" panose="00000300000000000000" pitchFamily="2" charset="0"/>
                <a:cs typeface="Arial"/>
                <a:sym typeface="Arial"/>
              </a:rPr>
              <a:t> Experimental</a:t>
            </a: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D42C167F-D365-48BD-A7B4-CA9705968DD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2885" y="6239692"/>
            <a:ext cx="349711" cy="57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5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branc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838200" y="711200"/>
            <a:ext cx="10515600" cy="97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6C8A"/>
              </a:buClr>
              <a:buSzPct val="37500"/>
              <a:buFont typeface="Oswald"/>
              <a:buNone/>
              <a:defRPr sz="4000" b="0" i="0" u="none" strike="noStrike" cap="none">
                <a:solidFill>
                  <a:srgbClr val="0E6C8A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SzPct val="375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SzPct val="375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SzPct val="375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SzPct val="375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SzPct val="375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SzPct val="375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SzPct val="375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SzPct val="375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6604744-EE34-403D-B3F9-89FC33BCD6EE}"/>
              </a:ext>
            </a:extLst>
          </p:cNvPr>
          <p:cNvSpPr/>
          <p:nvPr userDrawn="1"/>
        </p:nvSpPr>
        <p:spPr>
          <a:xfrm>
            <a:off x="0" y="6215045"/>
            <a:ext cx="12192000" cy="6523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17" name="Shape 121">
            <a:extLst>
              <a:ext uri="{FF2B5EF4-FFF2-40B4-BE49-F238E27FC236}">
                <a16:creationId xmlns:a16="http://schemas.microsoft.com/office/drawing/2014/main" id="{BDCC102A-5FEB-442E-97AC-EE840EECC45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568608" y="6273376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>
              <a:buClr>
                <a:srgbClr val="000000"/>
              </a:buClr>
              <a:buSzPct val="25000"/>
              <a:buFont typeface="Droid Serif"/>
              <a:buNone/>
            </a:pPr>
            <a:fld id="{00000000-1234-1234-1234-123412341234}" type="slidenum">
              <a:rPr lang="pt-BR" sz="1600" b="1" smtClean="0">
                <a:latin typeface="Oswald"/>
                <a:ea typeface="Oswald"/>
                <a:cs typeface="Oswald"/>
                <a:sym typeface="Oswald"/>
              </a:rPr>
              <a:pPr algn="ctr">
                <a:buClr>
                  <a:srgbClr val="000000"/>
                </a:buClr>
                <a:buSzPct val="25000"/>
                <a:buFont typeface="Droid Serif"/>
                <a:buNone/>
              </a:pPr>
              <a:t>‹nº›</a:t>
            </a:fld>
            <a:endParaRPr lang="pt-BR" sz="1600" b="1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5563D4E-B55D-42C6-A37F-EF1C14547B28}"/>
              </a:ext>
            </a:extLst>
          </p:cNvPr>
          <p:cNvCxnSpPr/>
          <p:nvPr userDrawn="1"/>
        </p:nvCxnSpPr>
        <p:spPr>
          <a:xfrm>
            <a:off x="1415480" y="6215045"/>
            <a:ext cx="0" cy="65238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C8D9212-5B59-4FAE-A9F1-88EC69C9D13A}"/>
              </a:ext>
            </a:extLst>
          </p:cNvPr>
          <p:cNvSpPr txBox="1"/>
          <p:nvPr userDrawn="1"/>
        </p:nvSpPr>
        <p:spPr>
          <a:xfrm>
            <a:off x="1703514" y="6321244"/>
            <a:ext cx="71577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cap="none" baseline="0" dirty="0">
                <a:solidFill>
                  <a:schemeClr val="bg1"/>
                </a:solidFill>
                <a:latin typeface="Muli Light" pitchFamily="2" charset="0"/>
                <a:cs typeface="Arial"/>
                <a:sym typeface="Arial"/>
              </a:rPr>
              <a:t>26th IEEE International Requirements Engineering Conference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u="none" strike="noStrike" cap="none" dirty="0">
                <a:solidFill>
                  <a:schemeClr val="bg1"/>
                </a:solidFill>
                <a:latin typeface="Muli ExtraLight" panose="00000300000000000000" pitchFamily="2" charset="0"/>
                <a:cs typeface="Arial"/>
                <a:sym typeface="Arial"/>
              </a:rPr>
              <a:t>20-24 Aug, 2018 - Banff, Alberta, Canada</a:t>
            </a:r>
          </a:p>
        </p:txBody>
      </p:sp>
      <p:pic>
        <p:nvPicPr>
          <p:cNvPr id="15" name="Picture 2" descr="http://www.re18.org/assets/downloads/RE18_logo_for_lightBackground.png">
            <a:extLst>
              <a:ext uri="{FF2B5EF4-FFF2-40B4-BE49-F238E27FC236}">
                <a16:creationId xmlns:a16="http://schemas.microsoft.com/office/drawing/2014/main" id="{BD8B245C-4EFA-4948-9506-449228DDF0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6302487"/>
            <a:ext cx="450471" cy="47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Shape 85" descr="http://ufc.br/images/_images/a_universidade/identidade_visual/brasao/brasao3_horizontal_cor_72dpi.png">
            <a:extLst>
              <a:ext uri="{FF2B5EF4-FFF2-40B4-BE49-F238E27FC236}">
                <a16:creationId xmlns:a16="http://schemas.microsoft.com/office/drawing/2014/main" id="{62BB50F1-B290-4E84-9CB5-BD377560BF90}"/>
              </a:ext>
            </a:extLst>
          </p:cNvPr>
          <p:cNvPicPr preferRelativeResize="0"/>
          <p:nvPr userDrawn="1"/>
        </p:nvPicPr>
        <p:blipFill>
          <a:blip r:embed="rId4"/>
          <a:stretch>
            <a:fillRect/>
          </a:stretch>
        </p:blipFill>
        <p:spPr>
          <a:xfrm>
            <a:off x="9048328" y="126314"/>
            <a:ext cx="815931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86">
            <a:extLst>
              <a:ext uri="{FF2B5EF4-FFF2-40B4-BE49-F238E27FC236}">
                <a16:creationId xmlns:a16="http://schemas.microsoft.com/office/drawing/2014/main" id="{14F9043B-F7C0-4A5B-B59D-90593E48B4AF}"/>
              </a:ext>
            </a:extLst>
          </p:cNvPr>
          <p:cNvPicPr preferRelativeResize="0"/>
          <p:nvPr userDrawn="1"/>
        </p:nvPicPr>
        <p:blipFill>
          <a:blip r:embed="rId5"/>
          <a:stretch>
            <a:fillRect/>
          </a:stretch>
        </p:blipFill>
        <p:spPr>
          <a:xfrm>
            <a:off x="10915633" y="78098"/>
            <a:ext cx="1034238" cy="456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4" descr="Resultado de imagem para MDCC UFC">
            <a:extLst>
              <a:ext uri="{FF2B5EF4-FFF2-40B4-BE49-F238E27FC236}">
                <a16:creationId xmlns:a16="http://schemas.microsoft.com/office/drawing/2014/main" id="{9C7C95BF-29DD-4347-916E-DDCE2090365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8" t="5585" r="2642" b="28871"/>
          <a:stretch/>
        </p:blipFill>
        <p:spPr bwMode="auto">
          <a:xfrm>
            <a:off x="9958147" y="156419"/>
            <a:ext cx="957486" cy="29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B9A866F2-4238-41A7-8025-B64CB5C011AC}"/>
              </a:ext>
            </a:extLst>
          </p:cNvPr>
          <p:cNvSpPr/>
          <p:nvPr userDrawn="1"/>
        </p:nvSpPr>
        <p:spPr>
          <a:xfrm>
            <a:off x="0" y="6215045"/>
            <a:ext cx="12192000" cy="6523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25" name="Shape 121">
            <a:extLst>
              <a:ext uri="{FF2B5EF4-FFF2-40B4-BE49-F238E27FC236}">
                <a16:creationId xmlns:a16="http://schemas.microsoft.com/office/drawing/2014/main" id="{C6203395-F60B-471B-BC41-4988841A1821}"/>
              </a:ext>
            </a:extLst>
          </p:cNvPr>
          <p:cNvSpPr txBox="1">
            <a:spLocks/>
          </p:cNvSpPr>
          <p:nvPr userDrawn="1"/>
        </p:nvSpPr>
        <p:spPr>
          <a:xfrm>
            <a:off x="11568608" y="6273376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Droid Serif"/>
              <a:buNone/>
            </a:pPr>
            <a:fld id="{00000000-1234-1234-1234-123412341234}" type="slidenum">
              <a:rPr lang="pt-BR" sz="1600" b="1" smtClean="0">
                <a:latin typeface="Oswald"/>
                <a:ea typeface="Oswald"/>
                <a:cs typeface="Oswald"/>
                <a:sym typeface="Oswald"/>
              </a:rPr>
              <a:pPr algn="ctr">
                <a:buClr>
                  <a:srgbClr val="000000"/>
                </a:buClr>
                <a:buSzPct val="25000"/>
                <a:buFont typeface="Droid Serif"/>
                <a:buNone/>
              </a:pPr>
              <a:t>‹nº›</a:t>
            </a:fld>
            <a:endParaRPr lang="pt-BR" sz="1600" b="1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5A743B27-23F0-42A9-AB23-3E4E16423098}"/>
              </a:ext>
            </a:extLst>
          </p:cNvPr>
          <p:cNvCxnSpPr/>
          <p:nvPr userDrawn="1"/>
        </p:nvCxnSpPr>
        <p:spPr>
          <a:xfrm>
            <a:off x="1415480" y="6215045"/>
            <a:ext cx="0" cy="65238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65593A4-5887-4410-9226-CCA7BA56D4C2}"/>
              </a:ext>
            </a:extLst>
          </p:cNvPr>
          <p:cNvSpPr txBox="1"/>
          <p:nvPr userDrawn="1"/>
        </p:nvSpPr>
        <p:spPr>
          <a:xfrm>
            <a:off x="1703513" y="6321244"/>
            <a:ext cx="8784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cap="none" baseline="0" dirty="0" err="1">
                <a:solidFill>
                  <a:schemeClr val="bg1"/>
                </a:solidFill>
                <a:latin typeface="Muli Light" pitchFamily="2" charset="0"/>
                <a:cs typeface="Arial"/>
                <a:sym typeface="Arial"/>
              </a:rPr>
              <a:t>Explicação</a:t>
            </a:r>
            <a:r>
              <a:rPr lang="en-US" sz="1200" b="1" i="0" u="none" strike="noStrike" cap="none" baseline="0" dirty="0">
                <a:solidFill>
                  <a:schemeClr val="bg1"/>
                </a:solidFill>
                <a:latin typeface="Muli Light" pitchFamily="2" charset="0"/>
                <a:cs typeface="Arial"/>
                <a:sym typeface="Arial"/>
              </a:rPr>
              <a:t> das </a:t>
            </a:r>
            <a:r>
              <a:rPr lang="en-US" sz="1200" b="1" i="0" u="none" strike="noStrike" cap="none" baseline="0" dirty="0" err="1">
                <a:solidFill>
                  <a:schemeClr val="bg1"/>
                </a:solidFill>
                <a:latin typeface="Muli Light" pitchFamily="2" charset="0"/>
                <a:cs typeface="Arial"/>
                <a:sym typeface="Arial"/>
              </a:rPr>
              <a:t>tarefas</a:t>
            </a:r>
            <a:endParaRPr lang="en-US" sz="1200" b="1" i="0" u="none" strike="noStrike" cap="none" baseline="0" dirty="0">
              <a:solidFill>
                <a:schemeClr val="bg1"/>
              </a:solidFill>
              <a:latin typeface="Muli Light" pitchFamily="2" charset="0"/>
              <a:cs typeface="Arial"/>
              <a:sym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u="none" strike="noStrike" cap="none" dirty="0" err="1">
                <a:solidFill>
                  <a:schemeClr val="bg1"/>
                </a:solidFill>
                <a:latin typeface="Muli ExtraLight" panose="00000300000000000000" pitchFamily="2" charset="0"/>
                <a:cs typeface="Arial"/>
                <a:sym typeface="Arial"/>
              </a:rPr>
              <a:t>Estudo</a:t>
            </a:r>
            <a:r>
              <a:rPr lang="en-US" sz="1000" b="0" i="0" u="none" strike="noStrike" cap="none" dirty="0">
                <a:solidFill>
                  <a:schemeClr val="bg1"/>
                </a:solidFill>
                <a:latin typeface="Muli ExtraLight" panose="00000300000000000000" pitchFamily="2" charset="0"/>
                <a:cs typeface="Arial"/>
                <a:sym typeface="Arial"/>
              </a:rPr>
              <a:t> Experimental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AC67299B-116A-4FD0-A26C-B269ECC936F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32885" y="6239692"/>
            <a:ext cx="349711" cy="5736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67" r:id="rId2"/>
    <p:sldLayoutId id="2147483668" r:id="rId3"/>
    <p:sldLayoutId id="2147483672" r:id="rId4"/>
    <p:sldLayoutId id="2147483674" r:id="rId5"/>
    <p:sldLayoutId id="2147483666" r:id="rId6"/>
    <p:sldLayoutId id="2147483664" r:id="rId7"/>
    <p:sldLayoutId id="2147483670" r:id="rId8"/>
    <p:sldLayoutId id="2147483671" r:id="rId9"/>
    <p:sldLayoutId id="2147483663" r:id="rId10"/>
    <p:sldLayoutId id="2147483660" r:id="rId11"/>
    <p:sldLayoutId id="214748367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371364" y="1556792"/>
            <a:ext cx="11449272" cy="2088232"/>
          </a:xfrm>
        </p:spPr>
        <p:txBody>
          <a:bodyPr anchor="ctr"/>
          <a:lstStyle/>
          <a:p>
            <a:r>
              <a:rPr lang="en-US" sz="4000" b="1" cap="all" dirty="0">
                <a:solidFill>
                  <a:schemeClr val="tx2">
                    <a:lumMod val="25000"/>
                  </a:schemeClr>
                </a:solidFill>
              </a:rPr>
              <a:t>TAREFAS DO EXPERIMENTO</a:t>
            </a:r>
            <a:endParaRPr lang="pt-BR" sz="4000" cap="all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1592801" y="3645024"/>
            <a:ext cx="9006398" cy="1944216"/>
          </a:xfrm>
        </p:spPr>
        <p:txBody>
          <a:bodyPr/>
          <a:lstStyle/>
          <a:p>
            <a:pPr algn="ctr"/>
            <a:r>
              <a:rPr lang="pt-BR" sz="2200" b="1" dirty="0">
                <a:latin typeface="Muli" panose="00000500000000000000" pitchFamily="2" charset="0"/>
              </a:rPr>
              <a:t>Rainara Maia Carvalho</a:t>
            </a:r>
          </a:p>
        </p:txBody>
      </p:sp>
    </p:spTree>
    <p:extLst>
      <p:ext uri="{BB962C8B-B14F-4D97-AF65-F5344CB8AC3E}">
        <p14:creationId xmlns:p14="http://schemas.microsoft.com/office/powerpoint/2010/main" val="987305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D9F586A-F3DC-443C-B909-0D0411172D2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35360" y="836712"/>
            <a:ext cx="4249688" cy="3312368"/>
          </a:xfrm>
        </p:spPr>
        <p:txBody>
          <a:bodyPr/>
          <a:lstStyle/>
          <a:p>
            <a:r>
              <a:rPr lang="pt-BR" sz="4000" dirty="0">
                <a:highlight>
                  <a:srgbClr val="FFFF00"/>
                </a:highlight>
              </a:rPr>
              <a:t>2</a:t>
            </a:r>
            <a:r>
              <a:rPr lang="pt-BR" sz="4000" dirty="0"/>
              <a:t>. Com base nessa análise, decidir quais operacionalizadores utilizar no projeto </a:t>
            </a:r>
            <a:r>
              <a:rPr lang="pt-BR" sz="4000" dirty="0" err="1"/>
              <a:t>GREatPrint</a:t>
            </a:r>
            <a:endParaRPr lang="pt-BR" sz="4000" dirty="0"/>
          </a:p>
        </p:txBody>
      </p:sp>
      <p:pic>
        <p:nvPicPr>
          <p:cNvPr id="4" name="Imagem 3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15E4B344-8D44-4C71-B2FF-1A4102040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315" y="0"/>
            <a:ext cx="71272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55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76E2CEA-4CA0-4514-94E6-8974E576F3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000000"/>
              </a:buClr>
              <a:buSzPct val="25000"/>
              <a:buFont typeface="Droid Serif"/>
              <a:buNone/>
            </a:pPr>
            <a:fld id="{00000000-1234-1234-1234-123412341234}" type="slidenum">
              <a:rPr lang="pt-BR" sz="1600" b="1" smtClean="0">
                <a:latin typeface="Oswald"/>
                <a:ea typeface="Oswald"/>
                <a:cs typeface="Oswald"/>
                <a:sym typeface="Oswald"/>
              </a:rPr>
              <a:pPr algn="ctr">
                <a:buClr>
                  <a:srgbClr val="000000"/>
                </a:buClr>
                <a:buSzPct val="25000"/>
                <a:buFont typeface="Droid Serif"/>
                <a:buNone/>
              </a:pPr>
              <a:t>11</a:t>
            </a:fld>
            <a:endParaRPr lang="pt-BR" sz="1600" b="1"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3E32606-8ED6-44FE-AE3E-212BE19B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812460"/>
              </p:ext>
            </p:extLst>
          </p:nvPr>
        </p:nvGraphicFramePr>
        <p:xfrm>
          <a:off x="1559496" y="1268760"/>
          <a:ext cx="812799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832329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296494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75262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2"/>
                          </a:solidFill>
                        </a:rPr>
                        <a:t>Interoperabilidade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2"/>
                          </a:solidFill>
                        </a:rPr>
                        <a:t>Desempenho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64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highlight>
                            <a:srgbClr val="FFFF00"/>
                          </a:highlight>
                        </a:rPr>
                        <a:t>IFTTT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</a:rPr>
                        <a:t>helps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69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highlight>
                            <a:srgbClr val="FFFF00"/>
                          </a:highlight>
                        </a:rPr>
                        <a:t>Google </a:t>
                      </a:r>
                      <a:r>
                        <a:rPr lang="pt-BR" dirty="0" err="1">
                          <a:highlight>
                            <a:srgbClr val="FFFF00"/>
                          </a:highlight>
                        </a:rPr>
                        <a:t>sign</a:t>
                      </a:r>
                      <a:r>
                        <a:rPr lang="pt-BR" dirty="0">
                          <a:highlight>
                            <a:srgbClr val="FFFF00"/>
                          </a:highlight>
                        </a:rPr>
                        <a:t>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  <a:sym typeface="Arial"/>
                        </a:rPr>
                        <a:t>helps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hurts</a:t>
                      </a:r>
                      <a:endParaRPr lang="pt-BR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3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Senha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hurts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401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Middleware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hurts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helps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385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highlight>
                            <a:srgbClr val="FFFF00"/>
                          </a:highlight>
                        </a:rPr>
                        <a:t>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40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highlight>
                            <a:srgbClr val="FFFF00"/>
                          </a:highlight>
                        </a:rPr>
                        <a:t>Redes Neurais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helps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helps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249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Algoritmo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helps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45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MQTT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hurts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10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highlight>
                            <a:srgbClr val="FFFF00"/>
                          </a:highlight>
                        </a:rPr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25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highlight>
                            <a:srgbClr val="FFFF00"/>
                          </a:highlight>
                        </a:rPr>
                        <a:t>Posicionar discretamente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  <a:sym typeface="Arial"/>
                        </a:rPr>
                        <a:t>helps</a:t>
                      </a:r>
                      <a:endParaRPr lang="pt-BR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561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936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D9F586A-F3DC-443C-B909-0D0411172D2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127448" y="2708920"/>
            <a:ext cx="10515600" cy="979500"/>
          </a:xfrm>
        </p:spPr>
        <p:txBody>
          <a:bodyPr/>
          <a:lstStyle/>
          <a:p>
            <a:r>
              <a:rPr lang="pt-BR" dirty="0"/>
              <a:t>Demonstração – Momento tira-dúvidas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78A686-D02B-4CAE-BE39-6F02C359F9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lvl="1" indent="0">
              <a:buNone/>
            </a:pPr>
            <a:r>
              <a:rPr lang="pt-BR" dirty="0"/>
              <a:t>                                           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5746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D9F586A-F3DC-443C-B909-0D0411172D2F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pt-BR" dirty="0"/>
              <a:t>Materiais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78A686-D02B-4CAE-BE39-6F02C359F9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Vocês irão receber:</a:t>
            </a:r>
          </a:p>
          <a:p>
            <a:pPr marL="0" indent="0">
              <a:buNone/>
            </a:pPr>
            <a:endParaRPr lang="pt-BR" dirty="0"/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dirty="0"/>
              <a:t>Requisitos funcionais e não-funcionais da aplicação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dirty="0"/>
              <a:t>Modelo de Invisibilidade especificado para aquela aplicação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dirty="0"/>
              <a:t>Documento das tarefas</a:t>
            </a:r>
          </a:p>
          <a:p>
            <a:pPr marL="0" indent="0">
              <a:spcBef>
                <a:spcPts val="1200"/>
              </a:spcBef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lvl="1" indent="0">
              <a:buNone/>
            </a:pPr>
            <a:r>
              <a:rPr lang="pt-BR" dirty="0"/>
              <a:t>                                           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0118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927648" y="2280319"/>
            <a:ext cx="6336704" cy="1008112"/>
          </a:xfrm>
        </p:spPr>
        <p:txBody>
          <a:bodyPr/>
          <a:lstStyle/>
          <a:p>
            <a:pPr algn="ctr"/>
            <a:r>
              <a:rPr lang="pt-BR" dirty="0"/>
              <a:t>Obrigada por sua atenção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3A9AA3F-48FB-49EA-ADD8-CD422AE2F48A}"/>
              </a:ext>
            </a:extLst>
          </p:cNvPr>
          <p:cNvSpPr txBox="1"/>
          <p:nvPr/>
        </p:nvSpPr>
        <p:spPr>
          <a:xfrm>
            <a:off x="3791744" y="3235824"/>
            <a:ext cx="4608512" cy="33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  <a:spcAft>
                <a:spcPts val="1000"/>
              </a:spcAft>
            </a:pPr>
            <a:r>
              <a:rPr lang="pt-BR" sz="1600" dirty="0">
                <a:latin typeface="Muli" panose="00000500000000000000" pitchFamily="2" charset="0"/>
              </a:rPr>
              <a:t>rainaracarvalho@great.ufc.br</a:t>
            </a:r>
          </a:p>
        </p:txBody>
      </p:sp>
    </p:spTree>
    <p:extLst>
      <p:ext uri="{BB962C8B-B14F-4D97-AF65-F5344CB8AC3E}">
        <p14:creationId xmlns:p14="http://schemas.microsoft.com/office/powerpoint/2010/main" val="258357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51ABE87-5D3D-45AE-BAE8-101C5213906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838200" y="260648"/>
            <a:ext cx="10515600" cy="979500"/>
          </a:xfrm>
        </p:spPr>
        <p:txBody>
          <a:bodyPr/>
          <a:lstStyle/>
          <a:p>
            <a:r>
              <a:rPr lang="pt-BR" dirty="0" err="1"/>
              <a:t>Softgoal</a:t>
            </a:r>
            <a:r>
              <a:rPr lang="pt-BR" dirty="0"/>
              <a:t> </a:t>
            </a:r>
            <a:r>
              <a:rPr lang="pt-BR" dirty="0" err="1"/>
              <a:t>Interdependency</a:t>
            </a:r>
            <a:r>
              <a:rPr lang="pt-BR" dirty="0"/>
              <a:t> </a:t>
            </a:r>
            <a:r>
              <a:rPr lang="pt-BR" dirty="0" err="1"/>
              <a:t>Graphs</a:t>
            </a:r>
            <a:endParaRPr lang="pt-BR" dirty="0"/>
          </a:p>
        </p:txBody>
      </p:sp>
      <p:pic>
        <p:nvPicPr>
          <p:cNvPr id="1026" name="Picture 2" descr="https://lh6.googleusercontent.com/8_NEueRKdQldLk8hWfj_qE4HrlOmwXnzo5T4NJ3UnpSrs6wrr1bMj10HrkXPXYGHmUcC0ADqlM73SuBo0OwXM5yhlOfRS1MOT7piNgym5iFZ14e-IuvaU1B5s6SxfX8WduX0C5Yz1WU">
            <a:extLst>
              <a:ext uri="{FF2B5EF4-FFF2-40B4-BE49-F238E27FC236}">
                <a16:creationId xmlns:a16="http://schemas.microsoft.com/office/drawing/2014/main" id="{C4E702F8-CCBC-4838-BE82-BA0DD2C00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1580635"/>
            <a:ext cx="4608512" cy="402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VzBudSfie_uHv6no-a7Hc35eT2JU5tFlyRO7FEC3vb76O_4GU_nNgOYACN9QVAVEc-cbTYsN0SJoN48Ol7NpZsmV9wRYTcaEy9AKPFsfdUUe-eZfHQUDDFz3U3uC6lpVEolMrDn_OaY">
            <a:extLst>
              <a:ext uri="{FF2B5EF4-FFF2-40B4-BE49-F238E27FC236}">
                <a16:creationId xmlns:a16="http://schemas.microsoft.com/office/drawing/2014/main" id="{9A85128D-FA8B-43CA-BF90-8A2007C5EA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3422"/>
          <a:stretch/>
        </p:blipFill>
        <p:spPr bwMode="auto">
          <a:xfrm>
            <a:off x="5735960" y="1736406"/>
            <a:ext cx="2592288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lh6.googleusercontent.com/VzBudSfie_uHv6no-a7Hc35eT2JU5tFlyRO7FEC3vb76O_4GU_nNgOYACN9QVAVEc-cbTYsN0SJoN48Ol7NpZsmV9wRYTcaEy9AKPFsfdUUe-eZfHQUDDFz3U3uC6lpVEolMrDn_OaY">
            <a:extLst>
              <a:ext uri="{FF2B5EF4-FFF2-40B4-BE49-F238E27FC236}">
                <a16:creationId xmlns:a16="http://schemas.microsoft.com/office/drawing/2014/main" id="{BA0F2A8F-5B48-49F0-97E5-6752E73C32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7" r="30603"/>
          <a:stretch/>
        </p:blipFill>
        <p:spPr bwMode="auto">
          <a:xfrm>
            <a:off x="5807968" y="2552700"/>
            <a:ext cx="3744416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V99M-GkjCy_299DnXTu77lwY9f7ar1Ay_ujsf20PwgwFZ33wUVNP2sjdcsxn30ODPJEidH1THda62Y6ptI5RcWZrPy7hJvxsNsFrh8-leWD1Ae2xavOGdi3BvPfhN3AjuH4I22dZ1gg">
            <a:extLst>
              <a:ext uri="{FF2B5EF4-FFF2-40B4-BE49-F238E27FC236}">
                <a16:creationId xmlns:a16="http://schemas.microsoft.com/office/drawing/2014/main" id="{6861592C-30B8-4931-B750-125EE18FB3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4" t="26108" r="80425" b="39014"/>
          <a:stretch/>
        </p:blipFill>
        <p:spPr bwMode="auto">
          <a:xfrm>
            <a:off x="5790425" y="3925258"/>
            <a:ext cx="1584176" cy="14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3mYurKHJqoBY850-9e_HsM4e1WirupEIWKLIKJOvHNKPym0-e74xNM4yTtcWhAkzCFgLn7FfSlZc6re0oNokRoelnfCHpb6XSAaUzVD8MP4yEVDlNzlNDl_xApL4Z0wC_HTqmn436lo">
            <a:extLst>
              <a:ext uri="{FF2B5EF4-FFF2-40B4-BE49-F238E27FC236}">
                <a16:creationId xmlns:a16="http://schemas.microsoft.com/office/drawing/2014/main" id="{ED6C12FD-5CB0-4304-B716-041E36235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250"/>
          <a:stretch/>
        </p:blipFill>
        <p:spPr bwMode="auto">
          <a:xfrm>
            <a:off x="9552384" y="1232012"/>
            <a:ext cx="2376264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lh4.googleusercontent.com/V99M-GkjCy_299DnXTu77lwY9f7ar1Ay_ujsf20PwgwFZ33wUVNP2sjdcsxn30ODPJEidH1THda62Y6ptI5RcWZrPy7hJvxsNsFrh8-leWD1Ae2xavOGdi3BvPfhN3AjuH4I22dZ1gg">
            <a:extLst>
              <a:ext uri="{FF2B5EF4-FFF2-40B4-BE49-F238E27FC236}">
                <a16:creationId xmlns:a16="http://schemas.microsoft.com/office/drawing/2014/main" id="{D3622746-5B73-471E-AC6F-08EAE14BEC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4" t="65131" r="80425" b="2332"/>
          <a:stretch/>
        </p:blipFill>
        <p:spPr bwMode="auto">
          <a:xfrm>
            <a:off x="7107204" y="3861048"/>
            <a:ext cx="1584176" cy="137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26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5E4B8-5257-4266-A1FD-57E160B7B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112" y="2852936"/>
            <a:ext cx="8031192" cy="1160400"/>
          </a:xfrm>
        </p:spPr>
        <p:txBody>
          <a:bodyPr anchor="ctr"/>
          <a:lstStyle/>
          <a:p>
            <a:r>
              <a:rPr lang="pt-BR" dirty="0"/>
              <a:t>Escolher operacionalizadores que irão maximizar os impactos positivos e minimizar os impactos negativos para alcance de </a:t>
            </a:r>
            <a:r>
              <a:rPr lang="pt-BR" dirty="0" err="1"/>
              <a:t>RNFs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669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5E4B8-5257-4266-A1FD-57E160B7B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112" y="2852936"/>
            <a:ext cx="8031192" cy="1160400"/>
          </a:xfrm>
        </p:spPr>
        <p:txBody>
          <a:bodyPr anchor="ctr"/>
          <a:lstStyle/>
          <a:p>
            <a:r>
              <a:rPr lang="pt-BR" dirty="0"/>
              <a:t>Como?</a:t>
            </a:r>
          </a:p>
        </p:txBody>
      </p:sp>
    </p:spTree>
    <p:extLst>
      <p:ext uri="{BB962C8B-B14F-4D97-AF65-F5344CB8AC3E}">
        <p14:creationId xmlns:p14="http://schemas.microsoft.com/office/powerpoint/2010/main" val="3868942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5E4B8-5257-4266-A1FD-57E160B7B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112" y="2852936"/>
            <a:ext cx="8031192" cy="1160400"/>
          </a:xfrm>
        </p:spPr>
        <p:txBody>
          <a:bodyPr anchor="ctr"/>
          <a:lstStyle/>
          <a:p>
            <a:r>
              <a:rPr lang="pt-BR" b="1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123543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D9F586A-F3DC-443C-B909-0D0411172D2F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pt-BR" dirty="0"/>
              <a:t>Projeto </a:t>
            </a:r>
            <a:r>
              <a:rPr lang="pt-BR" dirty="0" err="1"/>
              <a:t>GREatPrint</a:t>
            </a:r>
            <a:endParaRPr lang="pt-BR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AFB5C48-D03E-47DB-95DA-C74F9F645C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b="1" dirty="0"/>
              <a:t>Requisitos funcionais </a:t>
            </a:r>
            <a:r>
              <a:rPr lang="pt-BR" dirty="0"/>
              <a:t>são:</a:t>
            </a:r>
          </a:p>
          <a:p>
            <a:endParaRPr lang="pt-BR" dirty="0"/>
          </a:p>
          <a:p>
            <a:r>
              <a:rPr lang="pt-BR" dirty="0"/>
              <a:t>Permitir impressão de documentos por meio de um aplicativo móvel</a:t>
            </a:r>
          </a:p>
          <a:p>
            <a:endParaRPr lang="pt-BR" dirty="0"/>
          </a:p>
          <a:p>
            <a:r>
              <a:rPr lang="pt-BR" dirty="0"/>
              <a:t>Permitir a configuração de preferências de impressão</a:t>
            </a:r>
          </a:p>
          <a:p>
            <a:endParaRPr lang="pt-BR" dirty="0"/>
          </a:p>
          <a:p>
            <a:r>
              <a:rPr lang="pt-BR" dirty="0"/>
              <a:t>Permitir acompanhamento de créditos de impressão</a:t>
            </a:r>
          </a:p>
          <a:p>
            <a:endParaRPr lang="pt-BR" dirty="0"/>
          </a:p>
          <a:p>
            <a:r>
              <a:rPr lang="pt-BR" b="1" dirty="0"/>
              <a:t>Requisitos Não-Funcionais </a:t>
            </a:r>
            <a:r>
              <a:rPr lang="pt-BR" dirty="0"/>
              <a:t>que devem ser alcançados: Invisibilidade, Interoperabilidade e Desempenho</a:t>
            </a:r>
          </a:p>
        </p:txBody>
      </p:sp>
    </p:spTree>
    <p:extLst>
      <p:ext uri="{BB962C8B-B14F-4D97-AF65-F5344CB8AC3E}">
        <p14:creationId xmlns:p14="http://schemas.microsoft.com/office/powerpoint/2010/main" val="193886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D9F586A-F3DC-443C-B909-0D0411172D2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35360" y="836712"/>
            <a:ext cx="4249688" cy="5112568"/>
          </a:xfrm>
        </p:spPr>
        <p:txBody>
          <a:bodyPr/>
          <a:lstStyle/>
          <a:p>
            <a:r>
              <a:rPr lang="pt-BR" sz="4000" dirty="0"/>
              <a:t>Escolher operacionalizadores que tragam mais benefícios e menos sacrifícios para os </a:t>
            </a:r>
            <a:r>
              <a:rPr lang="pt-BR" sz="4000" dirty="0" err="1"/>
              <a:t>RNFs</a:t>
            </a:r>
            <a:r>
              <a:rPr lang="pt-BR" sz="4000" dirty="0"/>
              <a:t> que desejo junto com Invisibilidade: Interoperabilidade e Desempenho </a:t>
            </a:r>
          </a:p>
        </p:txBody>
      </p:sp>
      <p:pic>
        <p:nvPicPr>
          <p:cNvPr id="4" name="Imagem 3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15E4B344-8D44-4C71-B2FF-1A4102040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315" y="0"/>
            <a:ext cx="71272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61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D9F586A-F3DC-443C-B909-0D0411172D2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35360" y="836712"/>
            <a:ext cx="4249688" cy="4824536"/>
          </a:xfrm>
        </p:spPr>
        <p:txBody>
          <a:bodyPr/>
          <a:lstStyle/>
          <a:p>
            <a:r>
              <a:rPr lang="pt-BR" sz="4000" dirty="0">
                <a:highlight>
                  <a:srgbClr val="FFFF00"/>
                </a:highlight>
              </a:rPr>
              <a:t>1</a:t>
            </a:r>
            <a:r>
              <a:rPr lang="pt-BR" sz="4000" dirty="0"/>
              <a:t>. Para cada operacionalizador do </a:t>
            </a:r>
            <a:r>
              <a:rPr lang="pt-BR" sz="4000" b="1" dirty="0"/>
              <a:t>último nível do SIG</a:t>
            </a:r>
            <a:r>
              <a:rPr lang="pt-BR" sz="4000" dirty="0"/>
              <a:t>, verificar se há impacto </a:t>
            </a:r>
            <a:r>
              <a:rPr lang="pt-BR" sz="4000" dirty="0">
                <a:solidFill>
                  <a:srgbClr val="00B050"/>
                </a:solidFill>
              </a:rPr>
              <a:t>positivo</a:t>
            </a:r>
            <a:r>
              <a:rPr lang="pt-BR" sz="4000" dirty="0"/>
              <a:t> ou </a:t>
            </a:r>
            <a:r>
              <a:rPr lang="pt-BR" sz="4000" dirty="0">
                <a:solidFill>
                  <a:srgbClr val="FF0000"/>
                </a:solidFill>
              </a:rPr>
              <a:t>negativo</a:t>
            </a:r>
            <a:r>
              <a:rPr lang="pt-BR" sz="4000" dirty="0"/>
              <a:t> com Interoperabilidade e Desempenho</a:t>
            </a:r>
          </a:p>
        </p:txBody>
      </p:sp>
      <p:pic>
        <p:nvPicPr>
          <p:cNvPr id="4" name="Imagem 3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15E4B344-8D44-4C71-B2FF-1A4102040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315" y="0"/>
            <a:ext cx="7127234" cy="685800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4FE183AA-D593-4475-8F59-72A1A507E95C}"/>
              </a:ext>
            </a:extLst>
          </p:cNvPr>
          <p:cNvSpPr/>
          <p:nvPr/>
        </p:nvSpPr>
        <p:spPr>
          <a:xfrm>
            <a:off x="5056315" y="3284984"/>
            <a:ext cx="1399725" cy="648072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800" dirty="0" err="1">
              <a:latin typeface="Muli" panose="020B0604020202020204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B02377B-F713-4B80-B8F5-D9908A1DD16D}"/>
              </a:ext>
            </a:extLst>
          </p:cNvPr>
          <p:cNvSpPr/>
          <p:nvPr/>
        </p:nvSpPr>
        <p:spPr>
          <a:xfrm>
            <a:off x="5231904" y="5229200"/>
            <a:ext cx="1399725" cy="648072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800" dirty="0" err="1">
              <a:latin typeface="Muli" panose="020B060402020202020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A62ECCD-167B-4DD5-9588-5D2ECCCF86C0}"/>
              </a:ext>
            </a:extLst>
          </p:cNvPr>
          <p:cNvSpPr/>
          <p:nvPr/>
        </p:nvSpPr>
        <p:spPr>
          <a:xfrm>
            <a:off x="6960096" y="5661248"/>
            <a:ext cx="864096" cy="648072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800" dirty="0" err="1">
              <a:latin typeface="Muli" panose="020B0604020202020204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339D4F1-8E25-40D4-8209-D836309FE83E}"/>
              </a:ext>
            </a:extLst>
          </p:cNvPr>
          <p:cNvSpPr/>
          <p:nvPr/>
        </p:nvSpPr>
        <p:spPr>
          <a:xfrm>
            <a:off x="8031355" y="5690613"/>
            <a:ext cx="728942" cy="648072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800" dirty="0" err="1">
              <a:latin typeface="Muli" panose="020B060402020202020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3885FA1-E7F5-4CE9-8043-F7B042996F6B}"/>
              </a:ext>
            </a:extLst>
          </p:cNvPr>
          <p:cNvSpPr/>
          <p:nvPr/>
        </p:nvSpPr>
        <p:spPr>
          <a:xfrm>
            <a:off x="6738425" y="4653136"/>
            <a:ext cx="728942" cy="648072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800" dirty="0" err="1">
              <a:latin typeface="Muli" panose="020B060402020202020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C553861-F2B9-4E19-95B5-0B8320843A7B}"/>
              </a:ext>
            </a:extLst>
          </p:cNvPr>
          <p:cNvSpPr/>
          <p:nvPr/>
        </p:nvSpPr>
        <p:spPr>
          <a:xfrm>
            <a:off x="8967460" y="6231766"/>
            <a:ext cx="728942" cy="648072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800" dirty="0" err="1">
              <a:latin typeface="Muli" panose="020B0604020202020204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04A9FE2-7538-45EE-8B9F-B28702156127}"/>
              </a:ext>
            </a:extLst>
          </p:cNvPr>
          <p:cNvSpPr/>
          <p:nvPr/>
        </p:nvSpPr>
        <p:spPr>
          <a:xfrm>
            <a:off x="9803198" y="6194809"/>
            <a:ext cx="728942" cy="648072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800" dirty="0" err="1">
              <a:latin typeface="Muli" panose="020B0604020202020204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0BB92B0-3047-49B1-9195-E49D51F66D94}"/>
              </a:ext>
            </a:extLst>
          </p:cNvPr>
          <p:cNvSpPr/>
          <p:nvPr/>
        </p:nvSpPr>
        <p:spPr>
          <a:xfrm>
            <a:off x="10503439" y="5570186"/>
            <a:ext cx="728942" cy="648072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800" dirty="0" err="1">
              <a:latin typeface="Muli" panose="020B0604020202020204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24669FB-9131-4F4C-B7C0-063ACAB52413}"/>
              </a:ext>
            </a:extLst>
          </p:cNvPr>
          <p:cNvSpPr/>
          <p:nvPr/>
        </p:nvSpPr>
        <p:spPr>
          <a:xfrm>
            <a:off x="11454607" y="5583694"/>
            <a:ext cx="728942" cy="648072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800" dirty="0" err="1">
              <a:latin typeface="Muli" panose="020B0604020202020204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1AE3434-FC2D-4BDB-9599-190B7C549400}"/>
              </a:ext>
            </a:extLst>
          </p:cNvPr>
          <p:cNvSpPr/>
          <p:nvPr/>
        </p:nvSpPr>
        <p:spPr>
          <a:xfrm>
            <a:off x="9774496" y="2492896"/>
            <a:ext cx="1074031" cy="792088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800" dirty="0" err="1">
              <a:latin typeface="Mul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117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76E2CEA-4CA0-4514-94E6-8974E576F3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000000"/>
              </a:buClr>
              <a:buSzPct val="25000"/>
              <a:buFont typeface="Droid Serif"/>
              <a:buNone/>
            </a:pPr>
            <a:fld id="{00000000-1234-1234-1234-123412341234}" type="slidenum">
              <a:rPr lang="pt-BR" sz="1600" b="1" smtClean="0">
                <a:latin typeface="Oswald"/>
                <a:ea typeface="Oswald"/>
                <a:cs typeface="Oswald"/>
                <a:sym typeface="Oswald"/>
              </a:rPr>
              <a:pPr algn="ctr">
                <a:buClr>
                  <a:srgbClr val="000000"/>
                </a:buClr>
                <a:buSzPct val="25000"/>
                <a:buFont typeface="Droid Serif"/>
                <a:buNone/>
              </a:pPr>
              <a:t>9</a:t>
            </a:fld>
            <a:endParaRPr lang="pt-BR" sz="1600" b="1"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3E32606-8ED6-44FE-AE3E-212BE19B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839523"/>
              </p:ext>
            </p:extLst>
          </p:nvPr>
        </p:nvGraphicFramePr>
        <p:xfrm>
          <a:off x="1559496" y="1268760"/>
          <a:ext cx="812799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832329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296494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75262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2"/>
                          </a:solidFill>
                        </a:rPr>
                        <a:t>Interoperabilidade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2"/>
                          </a:solidFill>
                        </a:rPr>
                        <a:t>Desempenho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64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IFTTT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helps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69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Google </a:t>
                      </a:r>
                      <a:r>
                        <a:rPr lang="pt-BR" dirty="0" err="1"/>
                        <a:t>sign</a:t>
                      </a:r>
                      <a:r>
                        <a:rPr lang="pt-BR" dirty="0"/>
                        <a:t>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helps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hurts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3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Senha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hurts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401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Middleware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hurts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helps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385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40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Redes Neurais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helps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helps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249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Algoritmo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helps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45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MQTT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hurts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10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25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Posicionar discretamente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helps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561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518581"/>
      </p:ext>
    </p:extLst>
  </p:cSld>
  <p:clrMapOvr>
    <a:masterClrMapping/>
  </p:clrMapOvr>
</p:sld>
</file>

<file path=ppt/theme/theme1.xml><?xml version="1.0" encoding="utf-8"?>
<a:theme xmlns:a="http://schemas.openxmlformats.org/drawingml/2006/main" name="Modelo GREat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dirty="0" err="1">
            <a:latin typeface="Muli" panose="020B060402020202020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15725</TotalTime>
  <Words>224</Words>
  <Application>Microsoft Office PowerPoint</Application>
  <PresentationFormat>Widescreen</PresentationFormat>
  <Paragraphs>85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3" baseType="lpstr">
      <vt:lpstr>Anton</vt:lpstr>
      <vt:lpstr>Muli ExtraLight</vt:lpstr>
      <vt:lpstr>Oswald</vt:lpstr>
      <vt:lpstr>Muli Light</vt:lpstr>
      <vt:lpstr>Calibri</vt:lpstr>
      <vt:lpstr>Muli</vt:lpstr>
      <vt:lpstr>Arial</vt:lpstr>
      <vt:lpstr>Droid Serif</vt:lpstr>
      <vt:lpstr>Modelo GREat</vt:lpstr>
      <vt:lpstr>TAREFAS DO EXPERIMENTO</vt:lpstr>
      <vt:lpstr>Softgoal Interdependency Graphs</vt:lpstr>
      <vt:lpstr>Escolher operacionalizadores que irão maximizar os impactos positivos e minimizar os impactos negativos para alcance de RNFs </vt:lpstr>
      <vt:lpstr>Como?</vt:lpstr>
      <vt:lpstr>Exemplo</vt:lpstr>
      <vt:lpstr>Projeto GREatPrint</vt:lpstr>
      <vt:lpstr>Escolher operacionalizadores que tragam mais benefícios e menos sacrifícios para os RNFs que desejo junto com Invisibilidade: Interoperabilidade e Desempenho </vt:lpstr>
      <vt:lpstr>1. Para cada operacionalizador do último nível do SIG, verificar se há impacto positivo ou negativo com Interoperabilidade e Desempenho</vt:lpstr>
      <vt:lpstr>Apresentação do PowerPoint</vt:lpstr>
      <vt:lpstr>2. Com base nessa análise, decidir quais operacionalizadores utilizar no projeto GREatPrint</vt:lpstr>
      <vt:lpstr>Apresentação do PowerPoint</vt:lpstr>
      <vt:lpstr>Demonstração – Momento tira-dúvidas</vt:lpstr>
      <vt:lpstr>Materiais</vt:lpstr>
      <vt:lpstr>Obrigada por sua atenção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Rainara Maia</cp:lastModifiedBy>
  <cp:revision>384</cp:revision>
  <dcterms:modified xsi:type="dcterms:W3CDTF">2019-06-19T14:39:51Z</dcterms:modified>
</cp:coreProperties>
</file>