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1" r:id="rId4"/>
    <p:sldId id="320" r:id="rId5"/>
    <p:sldId id="292" r:id="rId6"/>
    <p:sldId id="294" r:id="rId7"/>
    <p:sldId id="293" r:id="rId8"/>
    <p:sldId id="257" r:id="rId9"/>
    <p:sldId id="280" r:id="rId10"/>
    <p:sldId id="258" r:id="rId11"/>
    <p:sldId id="332" r:id="rId12"/>
    <p:sldId id="260" r:id="rId13"/>
    <p:sldId id="333" r:id="rId14"/>
    <p:sldId id="324" r:id="rId15"/>
    <p:sldId id="334" r:id="rId16"/>
    <p:sldId id="326" r:id="rId17"/>
    <p:sldId id="336" r:id="rId18"/>
    <p:sldId id="330" r:id="rId19"/>
    <p:sldId id="337" r:id="rId20"/>
    <p:sldId id="317" r:id="rId21"/>
    <p:sldId id="319" r:id="rId22"/>
    <p:sldId id="338" r:id="rId23"/>
    <p:sldId id="339" r:id="rId24"/>
    <p:sldId id="340" r:id="rId25"/>
    <p:sldId id="341" r:id="rId26"/>
    <p:sldId id="34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2"/>
    <p:restoredTop sz="94681"/>
  </p:normalViewPr>
  <p:slideViewPr>
    <p:cSldViewPr>
      <p:cViewPr varScale="1">
        <p:scale>
          <a:sx n="82" d="100"/>
          <a:sy n="82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FD1F5-95FE-E146-9571-65A612C2883F}" type="doc">
      <dgm:prSet loTypeId="urn:microsoft.com/office/officeart/2005/8/layout/venn1" loCatId="" qsTypeId="urn:microsoft.com/office/officeart/2005/8/quickstyle/simple2" qsCatId="simple" csTypeId="urn:microsoft.com/office/officeart/2005/8/colors/colorful5" csCatId="colorful" phldr="1"/>
      <dgm:spPr/>
    </dgm:pt>
    <dgm:pt modelId="{128C4208-877C-5B4D-9194-0890B24A8AEB}">
      <dgm:prSet phldrT="[Text]" phldr="1"/>
      <dgm:spPr/>
      <dgm:t>
        <a:bodyPr/>
        <a:lstStyle/>
        <a:p>
          <a:endParaRPr lang="en-US"/>
        </a:p>
      </dgm:t>
    </dgm:pt>
    <dgm:pt modelId="{BB184911-17A6-744A-A526-CFC4B823DF2D}" type="parTrans" cxnId="{4BC1357C-A645-0242-A7F5-8105F7E96918}">
      <dgm:prSet/>
      <dgm:spPr/>
      <dgm:t>
        <a:bodyPr/>
        <a:lstStyle/>
        <a:p>
          <a:endParaRPr lang="en-US"/>
        </a:p>
      </dgm:t>
    </dgm:pt>
    <dgm:pt modelId="{3B30B035-06B1-EF43-955F-751721E62D35}" type="sibTrans" cxnId="{4BC1357C-A645-0242-A7F5-8105F7E96918}">
      <dgm:prSet/>
      <dgm:spPr/>
      <dgm:t>
        <a:bodyPr/>
        <a:lstStyle/>
        <a:p>
          <a:endParaRPr lang="en-US"/>
        </a:p>
      </dgm:t>
    </dgm:pt>
    <dgm:pt modelId="{B2F3B1D3-6224-9746-8F7C-9CBB2611C1DF}">
      <dgm:prSet phldrT="[Text]" phldr="1"/>
      <dgm:spPr/>
      <dgm:t>
        <a:bodyPr/>
        <a:lstStyle/>
        <a:p>
          <a:endParaRPr lang="en-US" dirty="0"/>
        </a:p>
      </dgm:t>
    </dgm:pt>
    <dgm:pt modelId="{B29D78E6-8E5E-494B-A62B-04DBC70FA885}" type="parTrans" cxnId="{52A93FB4-B560-654B-8C56-D41BCA631161}">
      <dgm:prSet/>
      <dgm:spPr/>
      <dgm:t>
        <a:bodyPr/>
        <a:lstStyle/>
        <a:p>
          <a:endParaRPr lang="en-US"/>
        </a:p>
      </dgm:t>
    </dgm:pt>
    <dgm:pt modelId="{4AD06302-9594-D240-B716-AC53F15E8C48}" type="sibTrans" cxnId="{52A93FB4-B560-654B-8C56-D41BCA631161}">
      <dgm:prSet/>
      <dgm:spPr/>
      <dgm:t>
        <a:bodyPr/>
        <a:lstStyle/>
        <a:p>
          <a:endParaRPr lang="en-US"/>
        </a:p>
      </dgm:t>
    </dgm:pt>
    <dgm:pt modelId="{766C1BE9-5B30-8948-BF9E-D8C2E9A990C4}" type="pres">
      <dgm:prSet presAssocID="{C52FD1F5-95FE-E146-9571-65A612C2883F}" presName="compositeShape" presStyleCnt="0">
        <dgm:presLayoutVars>
          <dgm:chMax val="7"/>
          <dgm:dir/>
          <dgm:resizeHandles val="exact"/>
        </dgm:presLayoutVars>
      </dgm:prSet>
      <dgm:spPr/>
    </dgm:pt>
    <dgm:pt modelId="{7452161B-ADFA-B444-B71E-31A993C4B5BF}" type="pres">
      <dgm:prSet presAssocID="{128C4208-877C-5B4D-9194-0890B24A8AEB}" presName="circ1" presStyleLbl="vennNode1" presStyleIdx="0" presStyleCnt="2" custScaleX="67221" custScaleY="70997" custLinFactNeighborX="-1696" custLinFactNeighborY="2161"/>
      <dgm:spPr/>
    </dgm:pt>
    <dgm:pt modelId="{F7D14FCE-23CB-9148-AABB-58352D803E9E}" type="pres">
      <dgm:prSet presAssocID="{128C4208-877C-5B4D-9194-0890B24A8A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8E9144-47D8-F445-A15B-F23A4175D25F}" type="pres">
      <dgm:prSet presAssocID="{B2F3B1D3-6224-9746-8F7C-9CBB2611C1DF}" presName="circ2" presStyleLbl="vennNode1" presStyleIdx="1" presStyleCnt="2" custScaleX="66482" custScaleY="67558" custLinFactNeighborX="-36221" custLinFactNeighborY="0"/>
      <dgm:spPr/>
    </dgm:pt>
    <dgm:pt modelId="{29231F9F-6AF0-0644-9DA2-2991BE68037C}" type="pres">
      <dgm:prSet presAssocID="{B2F3B1D3-6224-9746-8F7C-9CBB2611C1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55FA179-10A3-654F-BA90-2AA52A7BD2FC}" type="presOf" srcId="{128C4208-877C-5B4D-9194-0890B24A8AEB}" destId="{F7D14FCE-23CB-9148-AABB-58352D803E9E}" srcOrd="1" destOrd="0" presId="urn:microsoft.com/office/officeart/2005/8/layout/venn1"/>
    <dgm:cxn modelId="{4BC1357C-A645-0242-A7F5-8105F7E96918}" srcId="{C52FD1F5-95FE-E146-9571-65A612C2883F}" destId="{128C4208-877C-5B4D-9194-0890B24A8AEB}" srcOrd="0" destOrd="0" parTransId="{BB184911-17A6-744A-A526-CFC4B823DF2D}" sibTransId="{3B30B035-06B1-EF43-955F-751721E62D35}"/>
    <dgm:cxn modelId="{C936B698-0D28-774B-878C-F9BEA5006D67}" type="presOf" srcId="{128C4208-877C-5B4D-9194-0890B24A8AEB}" destId="{7452161B-ADFA-B444-B71E-31A993C4B5BF}" srcOrd="0" destOrd="0" presId="urn:microsoft.com/office/officeart/2005/8/layout/venn1"/>
    <dgm:cxn modelId="{52A93FB4-B560-654B-8C56-D41BCA631161}" srcId="{C52FD1F5-95FE-E146-9571-65A612C2883F}" destId="{B2F3B1D3-6224-9746-8F7C-9CBB2611C1DF}" srcOrd="1" destOrd="0" parTransId="{B29D78E6-8E5E-494B-A62B-04DBC70FA885}" sibTransId="{4AD06302-9594-D240-B716-AC53F15E8C48}"/>
    <dgm:cxn modelId="{B6E938C3-EFB0-B549-8F7D-A70C255FB778}" type="presOf" srcId="{B2F3B1D3-6224-9746-8F7C-9CBB2611C1DF}" destId="{278E9144-47D8-F445-A15B-F23A4175D25F}" srcOrd="0" destOrd="0" presId="urn:microsoft.com/office/officeart/2005/8/layout/venn1"/>
    <dgm:cxn modelId="{B5A89EC6-F135-CC4A-BB6D-3FD44268B84C}" type="presOf" srcId="{C52FD1F5-95FE-E146-9571-65A612C2883F}" destId="{766C1BE9-5B30-8948-BF9E-D8C2E9A990C4}" srcOrd="0" destOrd="0" presId="urn:microsoft.com/office/officeart/2005/8/layout/venn1"/>
    <dgm:cxn modelId="{6FA71EF7-2E22-9F40-8F2E-7DF904B956C7}" type="presOf" srcId="{B2F3B1D3-6224-9746-8F7C-9CBB2611C1DF}" destId="{29231F9F-6AF0-0644-9DA2-2991BE68037C}" srcOrd="1" destOrd="0" presId="urn:microsoft.com/office/officeart/2005/8/layout/venn1"/>
    <dgm:cxn modelId="{620E0F75-8404-3741-B92E-29449BF2C1B5}" type="presParOf" srcId="{766C1BE9-5B30-8948-BF9E-D8C2E9A990C4}" destId="{7452161B-ADFA-B444-B71E-31A993C4B5BF}" srcOrd="0" destOrd="0" presId="urn:microsoft.com/office/officeart/2005/8/layout/venn1"/>
    <dgm:cxn modelId="{2FCD750B-991B-5C43-8B0D-09322BAB5B93}" type="presParOf" srcId="{766C1BE9-5B30-8948-BF9E-D8C2E9A990C4}" destId="{F7D14FCE-23CB-9148-AABB-58352D803E9E}" srcOrd="1" destOrd="0" presId="urn:microsoft.com/office/officeart/2005/8/layout/venn1"/>
    <dgm:cxn modelId="{06A97DED-C1E8-0247-91C7-D77684FA0B7D}" type="presParOf" srcId="{766C1BE9-5B30-8948-BF9E-D8C2E9A990C4}" destId="{278E9144-47D8-F445-A15B-F23A4175D25F}" srcOrd="2" destOrd="0" presId="urn:microsoft.com/office/officeart/2005/8/layout/venn1"/>
    <dgm:cxn modelId="{FB82A692-E09D-0941-9619-CDE493F5132D}" type="presParOf" srcId="{766C1BE9-5B30-8948-BF9E-D8C2E9A990C4}" destId="{29231F9F-6AF0-0644-9DA2-2991BE68037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6917" custScaleY="70995" custLinFactNeighborX="23688" custLinFactNeighborY="1160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68649" custScaleY="71030" custLinFactNeighborX="-17827" custLinFactNeighborY="-1025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329" custLinFactNeighborY="-1852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32894" custLinFactNeighborY="1783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2FD1F5-95FE-E146-9571-65A612C2883F}" type="doc">
      <dgm:prSet loTypeId="urn:microsoft.com/office/officeart/2005/8/layout/venn1" loCatId="" qsTypeId="urn:microsoft.com/office/officeart/2005/8/quickstyle/simple2" qsCatId="simple" csTypeId="urn:microsoft.com/office/officeart/2005/8/colors/colorful5" csCatId="colorful" phldr="1"/>
      <dgm:spPr/>
    </dgm:pt>
    <dgm:pt modelId="{128C4208-877C-5B4D-9194-0890B24A8AEB}">
      <dgm:prSet phldrT="[Text]" phldr="1"/>
      <dgm:spPr/>
      <dgm:t>
        <a:bodyPr/>
        <a:lstStyle/>
        <a:p>
          <a:endParaRPr lang="en-US"/>
        </a:p>
      </dgm:t>
    </dgm:pt>
    <dgm:pt modelId="{BB184911-17A6-744A-A526-CFC4B823DF2D}" type="parTrans" cxnId="{4BC1357C-A645-0242-A7F5-8105F7E96918}">
      <dgm:prSet/>
      <dgm:spPr/>
      <dgm:t>
        <a:bodyPr/>
        <a:lstStyle/>
        <a:p>
          <a:endParaRPr lang="en-US"/>
        </a:p>
      </dgm:t>
    </dgm:pt>
    <dgm:pt modelId="{3B30B035-06B1-EF43-955F-751721E62D35}" type="sibTrans" cxnId="{4BC1357C-A645-0242-A7F5-8105F7E96918}">
      <dgm:prSet/>
      <dgm:spPr/>
      <dgm:t>
        <a:bodyPr/>
        <a:lstStyle/>
        <a:p>
          <a:endParaRPr lang="en-US"/>
        </a:p>
      </dgm:t>
    </dgm:pt>
    <dgm:pt modelId="{B2F3B1D3-6224-9746-8F7C-9CBB2611C1DF}">
      <dgm:prSet phldrT="[Text]" phldr="1"/>
      <dgm:spPr/>
      <dgm:t>
        <a:bodyPr/>
        <a:lstStyle/>
        <a:p>
          <a:endParaRPr lang="en-US" dirty="0"/>
        </a:p>
      </dgm:t>
    </dgm:pt>
    <dgm:pt modelId="{B29D78E6-8E5E-494B-A62B-04DBC70FA885}" type="parTrans" cxnId="{52A93FB4-B560-654B-8C56-D41BCA631161}">
      <dgm:prSet/>
      <dgm:spPr/>
      <dgm:t>
        <a:bodyPr/>
        <a:lstStyle/>
        <a:p>
          <a:endParaRPr lang="en-US"/>
        </a:p>
      </dgm:t>
    </dgm:pt>
    <dgm:pt modelId="{4AD06302-9594-D240-B716-AC53F15E8C48}" type="sibTrans" cxnId="{52A93FB4-B560-654B-8C56-D41BCA631161}">
      <dgm:prSet/>
      <dgm:spPr/>
      <dgm:t>
        <a:bodyPr/>
        <a:lstStyle/>
        <a:p>
          <a:endParaRPr lang="en-US"/>
        </a:p>
      </dgm:t>
    </dgm:pt>
    <dgm:pt modelId="{766C1BE9-5B30-8948-BF9E-D8C2E9A990C4}" type="pres">
      <dgm:prSet presAssocID="{C52FD1F5-95FE-E146-9571-65A612C2883F}" presName="compositeShape" presStyleCnt="0">
        <dgm:presLayoutVars>
          <dgm:chMax val="7"/>
          <dgm:dir/>
          <dgm:resizeHandles val="exact"/>
        </dgm:presLayoutVars>
      </dgm:prSet>
      <dgm:spPr/>
    </dgm:pt>
    <dgm:pt modelId="{7452161B-ADFA-B444-B71E-31A993C4B5BF}" type="pres">
      <dgm:prSet presAssocID="{128C4208-877C-5B4D-9194-0890B24A8AEB}" presName="circ1" presStyleLbl="vennNode1" presStyleIdx="0" presStyleCnt="2" custScaleX="67221" custScaleY="70997" custLinFactNeighborX="-23686" custLinFactNeighborY="1835"/>
      <dgm:spPr/>
    </dgm:pt>
    <dgm:pt modelId="{F7D14FCE-23CB-9148-AABB-58352D803E9E}" type="pres">
      <dgm:prSet presAssocID="{128C4208-877C-5B4D-9194-0890B24A8A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8E9144-47D8-F445-A15B-F23A4175D25F}" type="pres">
      <dgm:prSet presAssocID="{B2F3B1D3-6224-9746-8F7C-9CBB2611C1DF}" presName="circ2" presStyleLbl="vennNode1" presStyleIdx="1" presStyleCnt="2" custScaleX="66482" custScaleY="67558" custLinFactNeighborX="-62987" custLinFactNeighborY="442"/>
      <dgm:spPr/>
    </dgm:pt>
    <dgm:pt modelId="{29231F9F-6AF0-0644-9DA2-2991BE68037C}" type="pres">
      <dgm:prSet presAssocID="{B2F3B1D3-6224-9746-8F7C-9CBB2611C1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55FA179-10A3-654F-BA90-2AA52A7BD2FC}" type="presOf" srcId="{128C4208-877C-5B4D-9194-0890B24A8AEB}" destId="{F7D14FCE-23CB-9148-AABB-58352D803E9E}" srcOrd="1" destOrd="0" presId="urn:microsoft.com/office/officeart/2005/8/layout/venn1"/>
    <dgm:cxn modelId="{4BC1357C-A645-0242-A7F5-8105F7E96918}" srcId="{C52FD1F5-95FE-E146-9571-65A612C2883F}" destId="{128C4208-877C-5B4D-9194-0890B24A8AEB}" srcOrd="0" destOrd="0" parTransId="{BB184911-17A6-744A-A526-CFC4B823DF2D}" sibTransId="{3B30B035-06B1-EF43-955F-751721E62D35}"/>
    <dgm:cxn modelId="{C936B698-0D28-774B-878C-F9BEA5006D67}" type="presOf" srcId="{128C4208-877C-5B4D-9194-0890B24A8AEB}" destId="{7452161B-ADFA-B444-B71E-31A993C4B5BF}" srcOrd="0" destOrd="0" presId="urn:microsoft.com/office/officeart/2005/8/layout/venn1"/>
    <dgm:cxn modelId="{52A93FB4-B560-654B-8C56-D41BCA631161}" srcId="{C52FD1F5-95FE-E146-9571-65A612C2883F}" destId="{B2F3B1D3-6224-9746-8F7C-9CBB2611C1DF}" srcOrd="1" destOrd="0" parTransId="{B29D78E6-8E5E-494B-A62B-04DBC70FA885}" sibTransId="{4AD06302-9594-D240-B716-AC53F15E8C48}"/>
    <dgm:cxn modelId="{B6E938C3-EFB0-B549-8F7D-A70C255FB778}" type="presOf" srcId="{B2F3B1D3-6224-9746-8F7C-9CBB2611C1DF}" destId="{278E9144-47D8-F445-A15B-F23A4175D25F}" srcOrd="0" destOrd="0" presId="urn:microsoft.com/office/officeart/2005/8/layout/venn1"/>
    <dgm:cxn modelId="{B5A89EC6-F135-CC4A-BB6D-3FD44268B84C}" type="presOf" srcId="{C52FD1F5-95FE-E146-9571-65A612C2883F}" destId="{766C1BE9-5B30-8948-BF9E-D8C2E9A990C4}" srcOrd="0" destOrd="0" presId="urn:microsoft.com/office/officeart/2005/8/layout/venn1"/>
    <dgm:cxn modelId="{6FA71EF7-2E22-9F40-8F2E-7DF904B956C7}" type="presOf" srcId="{B2F3B1D3-6224-9746-8F7C-9CBB2611C1DF}" destId="{29231F9F-6AF0-0644-9DA2-2991BE68037C}" srcOrd="1" destOrd="0" presId="urn:microsoft.com/office/officeart/2005/8/layout/venn1"/>
    <dgm:cxn modelId="{620E0F75-8404-3741-B92E-29449BF2C1B5}" type="presParOf" srcId="{766C1BE9-5B30-8948-BF9E-D8C2E9A990C4}" destId="{7452161B-ADFA-B444-B71E-31A993C4B5BF}" srcOrd="0" destOrd="0" presId="urn:microsoft.com/office/officeart/2005/8/layout/venn1"/>
    <dgm:cxn modelId="{2FCD750B-991B-5C43-8B0D-09322BAB5B93}" type="presParOf" srcId="{766C1BE9-5B30-8948-BF9E-D8C2E9A990C4}" destId="{F7D14FCE-23CB-9148-AABB-58352D803E9E}" srcOrd="1" destOrd="0" presId="urn:microsoft.com/office/officeart/2005/8/layout/venn1"/>
    <dgm:cxn modelId="{06A97DED-C1E8-0247-91C7-D77684FA0B7D}" type="presParOf" srcId="{766C1BE9-5B30-8948-BF9E-D8C2E9A990C4}" destId="{278E9144-47D8-F445-A15B-F23A4175D25F}" srcOrd="2" destOrd="0" presId="urn:microsoft.com/office/officeart/2005/8/layout/venn1"/>
    <dgm:cxn modelId="{FB82A692-E09D-0941-9619-CDE493F5132D}" type="presParOf" srcId="{766C1BE9-5B30-8948-BF9E-D8C2E9A990C4}" destId="{29231F9F-6AF0-0644-9DA2-2991BE68037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E22F4-4E39-5E4C-BDE4-9393105734F6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FD109D50-9AFB-854A-A808-5AC2A7FFF81C}">
      <dgm:prSet phldrT="[Text]" phldr="1"/>
      <dgm:spPr/>
      <dgm:t>
        <a:bodyPr/>
        <a:lstStyle/>
        <a:p>
          <a:endParaRPr lang="en-US"/>
        </a:p>
      </dgm:t>
    </dgm:pt>
    <dgm:pt modelId="{4F24E0C9-0A9F-2B43-90AB-0E5826612D7C}" type="parTrans" cxnId="{3F76FA27-ED8D-7E40-B9AE-9F1CE57FD9BF}">
      <dgm:prSet/>
      <dgm:spPr/>
      <dgm:t>
        <a:bodyPr/>
        <a:lstStyle/>
        <a:p>
          <a:endParaRPr lang="en-US"/>
        </a:p>
      </dgm:t>
    </dgm:pt>
    <dgm:pt modelId="{78E9EF60-DEC9-C74B-9F33-E1E9D706F897}" type="sibTrans" cxnId="{3F76FA27-ED8D-7E40-B9AE-9F1CE57FD9BF}">
      <dgm:prSet/>
      <dgm:spPr/>
      <dgm:t>
        <a:bodyPr/>
        <a:lstStyle/>
        <a:p>
          <a:endParaRPr lang="en-US"/>
        </a:p>
      </dgm:t>
    </dgm:pt>
    <dgm:pt modelId="{3AD133E8-A2F4-DF49-BF2C-C8A2AD7967A6}">
      <dgm:prSet phldrT="[Text]" phldr="1"/>
      <dgm:spPr/>
      <dgm:t>
        <a:bodyPr/>
        <a:lstStyle/>
        <a:p>
          <a:endParaRPr lang="en-US"/>
        </a:p>
      </dgm:t>
    </dgm:pt>
    <dgm:pt modelId="{82CA0025-3059-9343-84A5-66AF1A2683E4}" type="parTrans" cxnId="{445A44D7-2096-7144-B50C-551FEAC663DD}">
      <dgm:prSet/>
      <dgm:spPr/>
      <dgm:t>
        <a:bodyPr/>
        <a:lstStyle/>
        <a:p>
          <a:endParaRPr lang="en-US"/>
        </a:p>
      </dgm:t>
    </dgm:pt>
    <dgm:pt modelId="{08C99E32-BAEF-A843-8089-E82E56B75E23}" type="sibTrans" cxnId="{445A44D7-2096-7144-B50C-551FEAC663DD}">
      <dgm:prSet/>
      <dgm:spPr/>
      <dgm:t>
        <a:bodyPr/>
        <a:lstStyle/>
        <a:p>
          <a:endParaRPr lang="en-US"/>
        </a:p>
      </dgm:t>
    </dgm:pt>
    <dgm:pt modelId="{C08BE94D-299A-F642-AEDD-47C2404F3F3D}" type="pres">
      <dgm:prSet presAssocID="{DA2E22F4-4E39-5E4C-BDE4-9393105734F6}" presName="compositeShape" presStyleCnt="0">
        <dgm:presLayoutVars>
          <dgm:chMax val="7"/>
          <dgm:dir/>
          <dgm:resizeHandles val="exact"/>
        </dgm:presLayoutVars>
      </dgm:prSet>
      <dgm:spPr/>
    </dgm:pt>
    <dgm:pt modelId="{DF269021-DCFE-3546-9F22-F510A0C98829}" type="pres">
      <dgm:prSet presAssocID="{FD109D50-9AFB-854A-A808-5AC2A7FFF81C}" presName="circ1" presStyleLbl="vennNode1" presStyleIdx="0" presStyleCnt="2" custScaleX="65097" custScaleY="63559" custLinFactNeighborX="15324" custLinFactNeighborY="924"/>
      <dgm:spPr/>
    </dgm:pt>
    <dgm:pt modelId="{836DCBEF-9D46-A642-8D40-A40344DA1EC2}" type="pres">
      <dgm:prSet presAssocID="{FD109D50-9AFB-854A-A808-5AC2A7FFF81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D72F11F-AC8C-0841-BFFC-734A35A8443A}" type="pres">
      <dgm:prSet presAssocID="{3AD133E8-A2F4-DF49-BF2C-C8A2AD7967A6}" presName="circ2" presStyleLbl="vennNode1" presStyleIdx="1" presStyleCnt="2" custScaleX="56586" custScaleY="63559" custLinFactNeighborX="-23066" custLinFactNeighborY="-91"/>
      <dgm:spPr/>
    </dgm:pt>
    <dgm:pt modelId="{AF4698AC-3DAA-6540-8A42-0B2CDE399060}" type="pres">
      <dgm:prSet presAssocID="{3AD133E8-A2F4-DF49-BF2C-C8A2AD7967A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F76FA27-ED8D-7E40-B9AE-9F1CE57FD9BF}" srcId="{DA2E22F4-4E39-5E4C-BDE4-9393105734F6}" destId="{FD109D50-9AFB-854A-A808-5AC2A7FFF81C}" srcOrd="0" destOrd="0" parTransId="{4F24E0C9-0A9F-2B43-90AB-0E5826612D7C}" sibTransId="{78E9EF60-DEC9-C74B-9F33-E1E9D706F897}"/>
    <dgm:cxn modelId="{9C4A0C28-D539-8646-8364-117C48AB30C1}" type="presOf" srcId="{DA2E22F4-4E39-5E4C-BDE4-9393105734F6}" destId="{C08BE94D-299A-F642-AEDD-47C2404F3F3D}" srcOrd="0" destOrd="0" presId="urn:microsoft.com/office/officeart/2005/8/layout/venn1"/>
    <dgm:cxn modelId="{2CF89F3C-68CA-9746-81CA-2C6B98FDB57C}" type="presOf" srcId="{FD109D50-9AFB-854A-A808-5AC2A7FFF81C}" destId="{836DCBEF-9D46-A642-8D40-A40344DA1EC2}" srcOrd="1" destOrd="0" presId="urn:microsoft.com/office/officeart/2005/8/layout/venn1"/>
    <dgm:cxn modelId="{D6C6ED52-29ED-4746-8D2B-3E82892F05B5}" type="presOf" srcId="{3AD133E8-A2F4-DF49-BF2C-C8A2AD7967A6}" destId="{BD72F11F-AC8C-0841-BFFC-734A35A8443A}" srcOrd="0" destOrd="0" presId="urn:microsoft.com/office/officeart/2005/8/layout/venn1"/>
    <dgm:cxn modelId="{9054DC8E-17B9-E54D-A63F-7B3C942DEEA3}" type="presOf" srcId="{FD109D50-9AFB-854A-A808-5AC2A7FFF81C}" destId="{DF269021-DCFE-3546-9F22-F510A0C98829}" srcOrd="0" destOrd="0" presId="urn:microsoft.com/office/officeart/2005/8/layout/venn1"/>
    <dgm:cxn modelId="{0DB479A4-2543-8642-B8BC-96833A01E14B}" type="presOf" srcId="{3AD133E8-A2F4-DF49-BF2C-C8A2AD7967A6}" destId="{AF4698AC-3DAA-6540-8A42-0B2CDE399060}" srcOrd="1" destOrd="0" presId="urn:microsoft.com/office/officeart/2005/8/layout/venn1"/>
    <dgm:cxn modelId="{445A44D7-2096-7144-B50C-551FEAC663DD}" srcId="{DA2E22F4-4E39-5E4C-BDE4-9393105734F6}" destId="{3AD133E8-A2F4-DF49-BF2C-C8A2AD7967A6}" srcOrd="1" destOrd="0" parTransId="{82CA0025-3059-9343-84A5-66AF1A2683E4}" sibTransId="{08C99E32-BAEF-A843-8089-E82E56B75E23}"/>
    <dgm:cxn modelId="{BCF1A426-F1CE-964A-828C-6E6BF3820916}" type="presParOf" srcId="{C08BE94D-299A-F642-AEDD-47C2404F3F3D}" destId="{DF269021-DCFE-3546-9F22-F510A0C98829}" srcOrd="0" destOrd="0" presId="urn:microsoft.com/office/officeart/2005/8/layout/venn1"/>
    <dgm:cxn modelId="{23C009BE-6EF8-4B48-A885-B6690F364399}" type="presParOf" srcId="{C08BE94D-299A-F642-AEDD-47C2404F3F3D}" destId="{836DCBEF-9D46-A642-8D40-A40344DA1EC2}" srcOrd="1" destOrd="0" presId="urn:microsoft.com/office/officeart/2005/8/layout/venn1"/>
    <dgm:cxn modelId="{30D5C35D-8610-F243-AE8F-7D84DCE49DA2}" type="presParOf" srcId="{C08BE94D-299A-F642-AEDD-47C2404F3F3D}" destId="{BD72F11F-AC8C-0841-BFFC-734A35A8443A}" srcOrd="2" destOrd="0" presId="urn:microsoft.com/office/officeart/2005/8/layout/venn1"/>
    <dgm:cxn modelId="{38A49A38-4F5E-A841-8068-5616C8A86083}" type="presParOf" srcId="{C08BE94D-299A-F642-AEDD-47C2404F3F3D}" destId="{AF4698AC-3DAA-6540-8A42-0B2CDE39906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6917" custScaleY="70995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68649" custScaleY="71030" custLinFactNeighborX="-31989" custLinFactNeighborY="0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29271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329" custLinFactNeighborY="-1852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329" custLinFactNeighborY="-1852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329" custLinFactNeighborY="-1852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4B0B28-20F1-1041-AF59-2305637575AC}" type="doc">
      <dgm:prSet loTypeId="urn:microsoft.com/office/officeart/2005/8/layout/venn1" loCatId="" qsTypeId="urn:microsoft.com/office/officeart/2005/8/quickstyle/simple2" qsCatId="simple" csTypeId="urn:microsoft.com/office/officeart/2005/8/colors/accent0_3" csCatId="mainScheme" phldr="1"/>
      <dgm:spPr/>
    </dgm:pt>
    <dgm:pt modelId="{10F7669A-8D02-424C-96E9-328C7D42423C}">
      <dgm:prSet phldrT="[Text]" phldr="1"/>
      <dgm:spPr/>
      <dgm:t>
        <a:bodyPr/>
        <a:lstStyle/>
        <a:p>
          <a:endParaRPr lang="en-US"/>
        </a:p>
      </dgm:t>
    </dgm:pt>
    <dgm:pt modelId="{E9A0AE5D-3AD3-AF44-816F-44A929008001}" type="parTrans" cxnId="{CBEE5FD6-773C-8042-83DA-4ACC8477AD1A}">
      <dgm:prSet/>
      <dgm:spPr/>
      <dgm:t>
        <a:bodyPr/>
        <a:lstStyle/>
        <a:p>
          <a:endParaRPr lang="en-US"/>
        </a:p>
      </dgm:t>
    </dgm:pt>
    <dgm:pt modelId="{FF7B9D4B-D463-1C49-9EDE-CC04AA3079DA}" type="sibTrans" cxnId="{CBEE5FD6-773C-8042-83DA-4ACC8477AD1A}">
      <dgm:prSet/>
      <dgm:spPr/>
      <dgm:t>
        <a:bodyPr/>
        <a:lstStyle/>
        <a:p>
          <a:endParaRPr lang="en-US"/>
        </a:p>
      </dgm:t>
    </dgm:pt>
    <dgm:pt modelId="{526D653E-C5FB-F54A-9711-B3FFBEC47138}">
      <dgm:prSet phldrT="[Text]" phldr="1"/>
      <dgm:spPr/>
      <dgm:t>
        <a:bodyPr/>
        <a:lstStyle/>
        <a:p>
          <a:endParaRPr lang="en-US"/>
        </a:p>
      </dgm:t>
    </dgm:pt>
    <dgm:pt modelId="{6C3E0CFC-1CAA-974B-A9BB-1B1FC9901FC2}" type="parTrans" cxnId="{246F71CA-89B2-8045-8901-D23542BA3417}">
      <dgm:prSet/>
      <dgm:spPr/>
      <dgm:t>
        <a:bodyPr/>
        <a:lstStyle/>
        <a:p>
          <a:endParaRPr lang="en-US"/>
        </a:p>
      </dgm:t>
    </dgm:pt>
    <dgm:pt modelId="{91063524-6388-4B44-B005-CABCF9ED3CE7}" type="sibTrans" cxnId="{246F71CA-89B2-8045-8901-D23542BA3417}">
      <dgm:prSet/>
      <dgm:spPr/>
      <dgm:t>
        <a:bodyPr/>
        <a:lstStyle/>
        <a:p>
          <a:endParaRPr lang="en-US"/>
        </a:p>
      </dgm:t>
    </dgm:pt>
    <dgm:pt modelId="{AD01F4CA-EDCE-C448-BCE5-15C1AD09B6E8}" type="pres">
      <dgm:prSet presAssocID="{984B0B28-20F1-1041-AF59-2305637575AC}" presName="compositeShape" presStyleCnt="0">
        <dgm:presLayoutVars>
          <dgm:chMax val="7"/>
          <dgm:dir/>
          <dgm:resizeHandles val="exact"/>
        </dgm:presLayoutVars>
      </dgm:prSet>
      <dgm:spPr/>
    </dgm:pt>
    <dgm:pt modelId="{CE68193F-3367-3A47-8807-EBB21098BFC8}" type="pres">
      <dgm:prSet presAssocID="{10F7669A-8D02-424C-96E9-328C7D42423C}" presName="circ1" presStyleLbl="vennNode1" presStyleIdx="0" presStyleCnt="2" custScaleX="67011" custScaleY="67012" custLinFactNeighborX="12119" custLinFactNeighborY="957"/>
      <dgm:spPr/>
    </dgm:pt>
    <dgm:pt modelId="{93F21FB6-9045-5F46-BE34-69BF8B8F64A1}" type="pres">
      <dgm:prSet presAssocID="{10F7669A-8D02-424C-96E9-328C7D42423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C04779-46BF-BF43-84A8-59FD0CFA915F}" type="pres">
      <dgm:prSet presAssocID="{526D653E-C5FB-F54A-9711-B3FFBEC47138}" presName="circ2" presStyleLbl="vennNode1" presStyleIdx="1" presStyleCnt="2" custScaleX="71544" custScaleY="65646" custLinFactNeighborX="-17329" custLinFactNeighborY="-1852"/>
      <dgm:spPr/>
    </dgm:pt>
    <dgm:pt modelId="{3493B6DF-738B-5E4B-B2BA-AAE973084625}" type="pres">
      <dgm:prSet presAssocID="{526D653E-C5FB-F54A-9711-B3FFBEC471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4A4396E-4331-3C4D-BCC0-6EED762C5AAC}" type="presOf" srcId="{526D653E-C5FB-F54A-9711-B3FFBEC47138}" destId="{3EC04779-46BF-BF43-84A8-59FD0CFA915F}" srcOrd="0" destOrd="0" presId="urn:microsoft.com/office/officeart/2005/8/layout/venn1"/>
    <dgm:cxn modelId="{DD4B7FA3-A774-6D48-9D0F-472EE769C228}" type="presOf" srcId="{526D653E-C5FB-F54A-9711-B3FFBEC47138}" destId="{3493B6DF-738B-5E4B-B2BA-AAE973084625}" srcOrd="1" destOrd="0" presId="urn:microsoft.com/office/officeart/2005/8/layout/venn1"/>
    <dgm:cxn modelId="{10A960AF-805D-1A49-9BBD-C27A55BA9E4E}" type="presOf" srcId="{10F7669A-8D02-424C-96E9-328C7D42423C}" destId="{CE68193F-3367-3A47-8807-EBB21098BFC8}" srcOrd="0" destOrd="0" presId="urn:microsoft.com/office/officeart/2005/8/layout/venn1"/>
    <dgm:cxn modelId="{8BC078C2-5DD0-D847-8014-70C93E0BCD02}" type="presOf" srcId="{10F7669A-8D02-424C-96E9-328C7D42423C}" destId="{93F21FB6-9045-5F46-BE34-69BF8B8F64A1}" srcOrd="1" destOrd="0" presId="urn:microsoft.com/office/officeart/2005/8/layout/venn1"/>
    <dgm:cxn modelId="{246F71CA-89B2-8045-8901-D23542BA3417}" srcId="{984B0B28-20F1-1041-AF59-2305637575AC}" destId="{526D653E-C5FB-F54A-9711-B3FFBEC47138}" srcOrd="1" destOrd="0" parTransId="{6C3E0CFC-1CAA-974B-A9BB-1B1FC9901FC2}" sibTransId="{91063524-6388-4B44-B005-CABCF9ED3CE7}"/>
    <dgm:cxn modelId="{CBEE5FD6-773C-8042-83DA-4ACC8477AD1A}" srcId="{984B0B28-20F1-1041-AF59-2305637575AC}" destId="{10F7669A-8D02-424C-96E9-328C7D42423C}" srcOrd="0" destOrd="0" parTransId="{E9A0AE5D-3AD3-AF44-816F-44A929008001}" sibTransId="{FF7B9D4B-D463-1C49-9EDE-CC04AA3079DA}"/>
    <dgm:cxn modelId="{D96712E3-E31C-0742-8B7C-DBDF5E46D026}" type="presOf" srcId="{984B0B28-20F1-1041-AF59-2305637575AC}" destId="{AD01F4CA-EDCE-C448-BCE5-15C1AD09B6E8}" srcOrd="0" destOrd="0" presId="urn:microsoft.com/office/officeart/2005/8/layout/venn1"/>
    <dgm:cxn modelId="{5B0E60C1-0DEF-4B4C-AB71-D5840A24D685}" type="presParOf" srcId="{AD01F4CA-EDCE-C448-BCE5-15C1AD09B6E8}" destId="{CE68193F-3367-3A47-8807-EBB21098BFC8}" srcOrd="0" destOrd="0" presId="urn:microsoft.com/office/officeart/2005/8/layout/venn1"/>
    <dgm:cxn modelId="{4C916BA4-B883-784E-BE32-3F4D21A4FD5E}" type="presParOf" srcId="{AD01F4CA-EDCE-C448-BCE5-15C1AD09B6E8}" destId="{93F21FB6-9045-5F46-BE34-69BF8B8F64A1}" srcOrd="1" destOrd="0" presId="urn:microsoft.com/office/officeart/2005/8/layout/venn1"/>
    <dgm:cxn modelId="{AA4221E6-2D3B-B443-8307-376AAF4CA09F}" type="presParOf" srcId="{AD01F4CA-EDCE-C448-BCE5-15C1AD09B6E8}" destId="{3EC04779-46BF-BF43-84A8-59FD0CFA915F}" srcOrd="2" destOrd="0" presId="urn:microsoft.com/office/officeart/2005/8/layout/venn1"/>
    <dgm:cxn modelId="{D0B10D56-35BB-3947-B368-E450F22875B5}" type="presParOf" srcId="{AD01F4CA-EDCE-C448-BCE5-15C1AD09B6E8}" destId="{3493B6DF-738B-5E4B-B2BA-AAE9730846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2161B-ADFA-B444-B71E-31A993C4B5BF}">
      <dsp:nvSpPr>
        <dsp:cNvPr id="0" name=""/>
        <dsp:cNvSpPr/>
      </dsp:nvSpPr>
      <dsp:spPr>
        <a:xfrm>
          <a:off x="1008365" y="739350"/>
          <a:ext cx="2934572" cy="309941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418147" y="1104838"/>
        <a:ext cx="1692005" cy="2368440"/>
      </dsp:txXfrm>
    </dsp:sp>
    <dsp:sp modelId="{278E9144-47D8-F445-A15B-F23A4175D25F}">
      <dsp:nvSpPr>
        <dsp:cNvPr id="0" name=""/>
        <dsp:cNvSpPr/>
      </dsp:nvSpPr>
      <dsp:spPr>
        <a:xfrm>
          <a:off x="2663635" y="720076"/>
          <a:ext cx="2902310" cy="2949283"/>
        </a:xfrm>
        <a:prstGeom prst="ellipse">
          <a:avLst/>
        </a:prstGeom>
        <a:solidFill>
          <a:schemeClr val="accent5">
            <a:alpha val="50000"/>
            <a:hueOff val="-12397374"/>
            <a:satOff val="18550"/>
            <a:lumOff val="-207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3487264" y="1067860"/>
        <a:ext cx="1673404" cy="22537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2096186" y="695694"/>
          <a:ext cx="2921300" cy="309932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2504115" y="1061172"/>
        <a:ext cx="1684353" cy="2368373"/>
      </dsp:txXfrm>
    </dsp:sp>
    <dsp:sp modelId="{3EC04779-46BF-BF43-84A8-59FD0CFA915F}">
      <dsp:nvSpPr>
        <dsp:cNvPr id="0" name=""/>
        <dsp:cNvSpPr/>
      </dsp:nvSpPr>
      <dsp:spPr>
        <a:xfrm>
          <a:off x="3392367" y="599543"/>
          <a:ext cx="2996912" cy="3100856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300" kern="1200"/>
        </a:p>
      </dsp:txBody>
      <dsp:txXfrm>
        <a:off x="4242842" y="965201"/>
        <a:ext cx="1727949" cy="23695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0346" y="68096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6686" y="1018902"/>
        <a:ext cx="1800818" cy="21899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2640847" y="839649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3527187" y="1177590"/>
        <a:ext cx="1800818" cy="2189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2161B-ADFA-B444-B71E-31A993C4B5BF}">
      <dsp:nvSpPr>
        <dsp:cNvPr id="0" name=""/>
        <dsp:cNvSpPr/>
      </dsp:nvSpPr>
      <dsp:spPr>
        <a:xfrm>
          <a:off x="48378" y="725118"/>
          <a:ext cx="2934572" cy="309941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458161" y="1090606"/>
        <a:ext cx="1692005" cy="2368440"/>
      </dsp:txXfrm>
    </dsp:sp>
    <dsp:sp modelId="{278E9144-47D8-F445-A15B-F23A4175D25F}">
      <dsp:nvSpPr>
        <dsp:cNvPr id="0" name=""/>
        <dsp:cNvSpPr/>
      </dsp:nvSpPr>
      <dsp:spPr>
        <a:xfrm>
          <a:off x="1495149" y="739372"/>
          <a:ext cx="2902310" cy="2949283"/>
        </a:xfrm>
        <a:prstGeom prst="ellipse">
          <a:avLst/>
        </a:prstGeom>
        <a:solidFill>
          <a:schemeClr val="accent5">
            <a:alpha val="50000"/>
            <a:hueOff val="-12397374"/>
            <a:satOff val="18550"/>
            <a:lumOff val="-2078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</dsp:txBody>
      <dsp:txXfrm>
        <a:off x="2318778" y="1087156"/>
        <a:ext cx="1673404" cy="2253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69021-DCFE-3546-9F22-F510A0C98829}">
      <dsp:nvSpPr>
        <dsp:cNvPr id="0" name=""/>
        <dsp:cNvSpPr/>
      </dsp:nvSpPr>
      <dsp:spPr>
        <a:xfrm>
          <a:off x="1882568" y="847703"/>
          <a:ext cx="2841847" cy="27747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2279402" y="1174901"/>
        <a:ext cx="1638542" cy="2120310"/>
      </dsp:txXfrm>
    </dsp:sp>
    <dsp:sp modelId="{BD72F11F-AC8C-0841-BFFC-734A35A8443A}">
      <dsp:nvSpPr>
        <dsp:cNvPr id="0" name=""/>
        <dsp:cNvSpPr/>
      </dsp:nvSpPr>
      <dsp:spPr>
        <a:xfrm>
          <a:off x="3538755" y="803393"/>
          <a:ext cx="2470294" cy="27747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4239784" y="1130590"/>
        <a:ext cx="1424314" cy="2120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91134" y="686832"/>
          <a:ext cx="2921300" cy="309932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99063" y="1052310"/>
        <a:ext cx="1684353" cy="2368373"/>
      </dsp:txXfrm>
    </dsp:sp>
    <dsp:sp modelId="{3EC04779-46BF-BF43-84A8-59FD0CFA915F}">
      <dsp:nvSpPr>
        <dsp:cNvPr id="0" name=""/>
        <dsp:cNvSpPr/>
      </dsp:nvSpPr>
      <dsp:spPr>
        <a:xfrm>
          <a:off x="2774116" y="644290"/>
          <a:ext cx="2996912" cy="3100856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300" kern="1200"/>
        </a:p>
      </dsp:txBody>
      <dsp:txXfrm>
        <a:off x="3624591" y="1009948"/>
        <a:ext cx="1727949" cy="2369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2799011" y="76181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3685351" y="1099752"/>
        <a:ext cx="1800818" cy="2189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0346" y="68096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6686" y="1018902"/>
        <a:ext cx="1800818" cy="21899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0346" y="68096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6686" y="1018902"/>
        <a:ext cx="1800818" cy="21899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0346" y="68096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6686" y="1018902"/>
        <a:ext cx="1800818" cy="21899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8193F-3367-3A47-8807-EBB21098BFC8}">
      <dsp:nvSpPr>
        <dsp:cNvPr id="0" name=""/>
        <dsp:cNvSpPr/>
      </dsp:nvSpPr>
      <dsp:spPr>
        <a:xfrm>
          <a:off x="1558512" y="773772"/>
          <a:ext cx="2925404" cy="2925448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/>
        </a:p>
      </dsp:txBody>
      <dsp:txXfrm>
        <a:off x="1967015" y="1118746"/>
        <a:ext cx="1686719" cy="2235501"/>
      </dsp:txXfrm>
    </dsp:sp>
    <dsp:sp modelId="{3EC04779-46BF-BF43-84A8-59FD0CFA915F}">
      <dsp:nvSpPr>
        <dsp:cNvPr id="0" name=""/>
        <dsp:cNvSpPr/>
      </dsp:nvSpPr>
      <dsp:spPr>
        <a:xfrm>
          <a:off x="3320346" y="680961"/>
          <a:ext cx="3123295" cy="286581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4206686" y="1018902"/>
        <a:ext cx="1800818" cy="2189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E7E2ED-55DB-4134-AC01-7FD854CEAAB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79C237-1A92-4C91-B9B2-79B86A8DCF2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1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16832"/>
            <a:ext cx="8359080" cy="1787624"/>
          </a:xfrm>
        </p:spPr>
        <p:txBody>
          <a:bodyPr>
            <a:normAutofit fontScale="90000"/>
          </a:bodyPr>
          <a:lstStyle/>
          <a:p>
            <a:r>
              <a:rPr lang="en-US" dirty="0"/>
              <a:t>Queries with Quantifiers</a:t>
            </a:r>
            <a:br>
              <a:rPr lang="en-US" dirty="0"/>
            </a:br>
            <a:r>
              <a:rPr lang="en-US" dirty="0"/>
              <a:t> using COUNT function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592" y="3933056"/>
            <a:ext cx="7854696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5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169454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-1927" y="2979880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012160" y="3270793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3419872" y="4623467"/>
                <a:ext cx="1597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623467"/>
                <a:ext cx="1597489" cy="369332"/>
              </a:xfrm>
              <a:prstGeom prst="rect">
                <a:avLst/>
              </a:prstGeom>
              <a:blipFill>
                <a:blip r:embed="rId7"/>
                <a:stretch>
                  <a:fillRect r="-31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43480" y="2130408"/>
            <a:ext cx="706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</a:t>
            </a:r>
            <a:r>
              <a:rPr lang="en-US" sz="2800" dirty="0" err="1"/>
              <a:t>sid</a:t>
            </a:r>
            <a:r>
              <a:rPr lang="en-US" sz="2800" dirty="0"/>
              <a:t> of each student takes </a:t>
            </a:r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lang="en-US" sz="2800" dirty="0"/>
              <a:t> CS courses </a:t>
            </a:r>
          </a:p>
        </p:txBody>
      </p:sp>
    </p:spTree>
    <p:extLst>
      <p:ext uri="{BB962C8B-B14F-4D97-AF65-F5344CB8AC3E}">
        <p14:creationId xmlns:p14="http://schemas.microsoft.com/office/powerpoint/2010/main" val="153244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/>
              <p:nvPr/>
            </p:nvSpPr>
            <p:spPr>
              <a:xfrm>
                <a:off x="1043608" y="2421880"/>
                <a:ext cx="7071488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 Student 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WHERE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(SELECT COUNT(1)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FROM</a:t>
                </a:r>
                <a:r>
                  <a:rPr lang="en-US" sz="2400" dirty="0">
                    <a:solidFill>
                      <a:srgbClr val="0070C0"/>
                    </a:solidFill>
                  </a:rPr>
                  <a:t> (SELECT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CoursesEnrolledIn</a:t>
                </a:r>
                <a:r>
                  <a:rPr lang="en-US" sz="2400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                  INTERSECT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SELECT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CS_Courses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 q)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1880"/>
                <a:ext cx="7071488" cy="3046988"/>
              </a:xfrm>
              <a:prstGeom prst="rect">
                <a:avLst/>
              </a:prstGeom>
              <a:blipFill>
                <a:blip r:embed="rId2"/>
                <a:stretch>
                  <a:fillRect l="-1254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884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ONLY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460002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0" y="2987517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2267744" y="4495095"/>
                <a:ext cx="1618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495095"/>
                <a:ext cx="1618328" cy="369332"/>
              </a:xfrm>
              <a:prstGeom prst="rect">
                <a:avLst/>
              </a:prstGeom>
              <a:blipFill>
                <a:blip r:embed="rId7"/>
                <a:stretch>
                  <a:fillRect r="-31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251520" y="1948819"/>
            <a:ext cx="858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</a:t>
            </a:r>
            <a:r>
              <a:rPr lang="en-US" sz="2800" dirty="0" err="1"/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not only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302188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/>
              <p:nvPr/>
            </p:nvSpPr>
            <p:spPr>
              <a:xfrm>
                <a:off x="1043608" y="2421880"/>
                <a:ext cx="6840655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 Student 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WHERE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(SELECT COUNT(1)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FROM</a:t>
                </a:r>
                <a:r>
                  <a:rPr lang="en-US" sz="2400" dirty="0">
                    <a:solidFill>
                      <a:srgbClr val="0070C0"/>
                    </a:solidFill>
                  </a:rPr>
                  <a:t> (SELECT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CoursesEnrolledIn</a:t>
                </a:r>
                <a:r>
                  <a:rPr lang="en-US" sz="2400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EXCEPT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SELECT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CS_Courses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 q)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1880"/>
                <a:ext cx="6840655" cy="3046988"/>
              </a:xfrm>
              <a:prstGeom prst="rect">
                <a:avLst/>
              </a:prstGeom>
              <a:blipFill>
                <a:blip r:embed="rId2"/>
                <a:stretch>
                  <a:fillRect l="-1296" t="-1660" r="-37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23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0" y="2987517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2267744" y="4495095"/>
                <a:ext cx="1616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495095"/>
                <a:ext cx="1616725" cy="369332"/>
              </a:xfrm>
              <a:prstGeom prst="rect">
                <a:avLst/>
              </a:prstGeom>
              <a:blipFill>
                <a:blip r:embed="rId7"/>
                <a:stretch>
                  <a:fillRect r="-3125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251520" y="1948819"/>
            <a:ext cx="813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</a:t>
            </a:r>
            <a:r>
              <a:rPr lang="en-US" sz="2800" dirty="0" err="1"/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only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75616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/>
              <p:nvPr/>
            </p:nvSpPr>
            <p:spPr>
              <a:xfrm>
                <a:off x="1043608" y="2421880"/>
                <a:ext cx="6840655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 Student 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WHERE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(SELECT COUNT(1)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FROM</a:t>
                </a:r>
                <a:r>
                  <a:rPr lang="en-US" sz="2400" dirty="0">
                    <a:solidFill>
                      <a:srgbClr val="0070C0"/>
                    </a:solidFill>
                  </a:rPr>
                  <a:t> (SELECT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CoursesEnrolledIn</a:t>
                </a:r>
                <a:r>
                  <a:rPr lang="en-US" sz="2400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EXCEPT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SELECT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CS_Courses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 q)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1880"/>
                <a:ext cx="6840655" cy="3046988"/>
              </a:xfrm>
              <a:prstGeom prst="rect">
                <a:avLst/>
              </a:prstGeom>
              <a:blipFill>
                <a:blip r:embed="rId2"/>
                <a:stretch>
                  <a:fillRect l="-1296" t="-1660" r="-37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67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0" y="2987517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5076056" y="4398891"/>
                <a:ext cx="1618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98891"/>
                <a:ext cx="1618328" cy="369332"/>
              </a:xfrm>
              <a:prstGeom prst="rect">
                <a:avLst/>
              </a:prstGeom>
              <a:blipFill>
                <a:blip r:embed="rId7"/>
                <a:stretch>
                  <a:fillRect r="-31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251520" y="1948819"/>
            <a:ext cx="846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</a:t>
            </a:r>
            <a:r>
              <a:rPr lang="en-US" sz="2800" dirty="0" err="1"/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not all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116609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/>
              <p:nvPr/>
            </p:nvSpPr>
            <p:spPr>
              <a:xfrm>
                <a:off x="487736" y="2420888"/>
                <a:ext cx="7952562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 Student 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WHERE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(SELECT COUNT(1)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FROM</a:t>
                </a:r>
                <a:r>
                  <a:rPr lang="en-US" sz="2400" dirty="0">
                    <a:solidFill>
                      <a:srgbClr val="0070C0"/>
                    </a:solidFill>
                  </a:rPr>
                  <a:t> (SELECT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CS_courses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EXCEPT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SELECT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CoursesEnrolledIn</a:t>
                </a:r>
                <a:r>
                  <a:rPr lang="en-US" sz="2400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)) q)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6" y="2420888"/>
                <a:ext cx="7952562" cy="3046988"/>
              </a:xfrm>
              <a:prstGeom prst="rect">
                <a:avLst/>
              </a:prstGeom>
              <a:blipFill>
                <a:blip r:embed="rId2"/>
                <a:stretch>
                  <a:fillRect l="-1115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18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0" y="2987517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5076056" y="4398891"/>
                <a:ext cx="1616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98891"/>
                <a:ext cx="1616725" cy="369332"/>
              </a:xfrm>
              <a:prstGeom prst="rect">
                <a:avLst/>
              </a:prstGeom>
              <a:blipFill>
                <a:blip r:embed="rId7"/>
                <a:stretch>
                  <a:fillRect r="-312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251520" y="1948819"/>
            <a:ext cx="763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</a:t>
            </a:r>
            <a:r>
              <a:rPr lang="en-US" sz="2800" dirty="0" err="1"/>
              <a:t>sid</a:t>
            </a:r>
            <a:r>
              <a:rPr lang="en-US" sz="2800" dirty="0"/>
              <a:t> of each student wo takes </a:t>
            </a:r>
            <a:r>
              <a:rPr lang="en-US" sz="2800" dirty="0">
                <a:solidFill>
                  <a:srgbClr val="FF0000"/>
                </a:solidFill>
              </a:rPr>
              <a:t>all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196775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/>
              <p:nvPr/>
            </p:nvSpPr>
            <p:spPr>
              <a:xfrm>
                <a:off x="487736" y="2420888"/>
                <a:ext cx="7874015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 Student 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WHERE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(SELECT COUNT(1)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FROM</a:t>
                </a:r>
                <a:r>
                  <a:rPr lang="en-US" sz="2400" dirty="0">
                    <a:solidFill>
                      <a:srgbClr val="0070C0"/>
                    </a:solidFill>
                  </a:rPr>
                  <a:t> (SELECT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CS_courses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EXCEPT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SELECT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CoursesEnrolledIn</a:t>
                </a:r>
                <a:r>
                  <a:rPr lang="en-US" sz="2400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)) q)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6" y="2420888"/>
                <a:ext cx="7874015" cy="3046988"/>
              </a:xfrm>
              <a:prstGeom prst="rect">
                <a:avLst/>
              </a:prstGeom>
              <a:blipFill>
                <a:blip r:embed="rId2"/>
                <a:stretch>
                  <a:fillRect l="-1127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59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3F75-A12C-264F-88A8-B96AAE47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Queries with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4EE9-7E10-8948-AA72-E4128A72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409676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not only </a:t>
            </a:r>
            <a:r>
              <a:rPr lang="en-US" dirty="0"/>
              <a:t>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not all </a:t>
            </a:r>
            <a:r>
              <a:rPr lang="en-US" dirty="0"/>
              <a:t>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CS courses</a:t>
            </a:r>
          </a:p>
          <a:p>
            <a:r>
              <a:rPr lang="en-US" dirty="0"/>
              <a:t>Find the </a:t>
            </a:r>
            <a:r>
              <a:rPr lang="en-US" dirty="0" err="1"/>
              <a:t>sid</a:t>
            </a:r>
            <a:r>
              <a:rPr lang="en-US" dirty="0"/>
              <a:t> of each student who takes </a:t>
            </a:r>
            <a:r>
              <a:rPr lang="en-US" dirty="0">
                <a:solidFill>
                  <a:srgbClr val="FF0000"/>
                </a:solidFill>
              </a:rPr>
              <a:t>at least half of </a:t>
            </a:r>
            <a:r>
              <a:rPr lang="en-US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2514997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and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multiple quantifiers: 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 and  </a:t>
            </a:r>
            <a:r>
              <a:rPr lang="en-US" dirty="0">
                <a:solidFill>
                  <a:srgbClr val="00B050"/>
                </a:solidFill>
              </a:rPr>
              <a:t>ONLY</a:t>
            </a:r>
          </a:p>
          <a:p>
            <a:pPr marL="0" indent="0">
              <a:buNone/>
            </a:pPr>
            <a:r>
              <a:rPr lang="en-US" dirty="0"/>
              <a:t>These must both be specified in the WHERE clause using the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ONLY</a:t>
            </a:r>
            <a:r>
              <a:rPr lang="en-US" dirty="0"/>
              <a:t> quantifier templates: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4F4BB-B9F7-7142-85C3-D37DB81A8899}"/>
              </a:ext>
            </a:extLst>
          </p:cNvPr>
          <p:cNvSpPr txBox="1"/>
          <p:nvPr/>
        </p:nvSpPr>
        <p:spPr>
          <a:xfrm>
            <a:off x="1979712" y="3717032"/>
            <a:ext cx="42778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SELECT </a:t>
            </a:r>
            <a:r>
              <a:rPr lang="en-US" sz="2400" dirty="0" err="1">
                <a:solidFill>
                  <a:srgbClr val="0070C0"/>
                </a:solidFill>
              </a:rPr>
              <a:t>S.Sid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FROM    Student 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WHERE </a:t>
            </a:r>
            <a:r>
              <a:rPr lang="en-US" sz="2400" dirty="0">
                <a:solidFill>
                  <a:srgbClr val="FF0000"/>
                </a:solidFill>
              </a:rPr>
              <a:t>ALL template     </a:t>
            </a:r>
            <a:r>
              <a:rPr lang="en-US" sz="2400" dirty="0">
                <a:solidFill>
                  <a:srgbClr val="0070C0"/>
                </a:solidFill>
              </a:rPr>
              <a:t>AND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</a:t>
            </a:r>
            <a:r>
              <a:rPr lang="en-US" sz="2400" dirty="0">
                <a:solidFill>
                  <a:srgbClr val="00B050"/>
                </a:solidFill>
              </a:rPr>
              <a:t>ONLY template</a:t>
            </a:r>
          </a:p>
        </p:txBody>
      </p:sp>
    </p:spTree>
    <p:extLst>
      <p:ext uri="{BB962C8B-B14F-4D97-AF65-F5344CB8AC3E}">
        <p14:creationId xmlns:p14="http://schemas.microsoft.com/office/powerpoint/2010/main" val="4091022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least two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263161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251520" y="2990088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300192" y="2990087"/>
            <a:ext cx="16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CS_courses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4279195" y="4438801"/>
                <a:ext cx="10655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95" y="4438801"/>
                <a:ext cx="1065548" cy="246221"/>
              </a:xfrm>
              <a:prstGeom prst="rect">
                <a:avLst/>
              </a:prstGeom>
              <a:blipFill>
                <a:blip r:embed="rId7"/>
                <a:stretch>
                  <a:fillRect r="-35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126163" y="1798882"/>
            <a:ext cx="73181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at least two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107875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/>
              <p:nvPr/>
            </p:nvSpPr>
            <p:spPr>
              <a:xfrm>
                <a:off x="1043608" y="2421880"/>
                <a:ext cx="7071488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 Student 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WHERE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(SELECT COUNT(1)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FROM</a:t>
                </a:r>
                <a:r>
                  <a:rPr lang="en-US" sz="2400" dirty="0">
                    <a:solidFill>
                      <a:srgbClr val="0070C0"/>
                    </a:solidFill>
                  </a:rPr>
                  <a:t> (SELECT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CoursesEnrolledIn</a:t>
                </a:r>
                <a:r>
                  <a:rPr lang="en-US" sz="2400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                  INTERSECT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SELECT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CS_Courses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 q)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1880"/>
                <a:ext cx="7071488" cy="3046988"/>
              </a:xfrm>
              <a:prstGeom prst="rect">
                <a:avLst/>
              </a:prstGeom>
              <a:blipFill>
                <a:blip r:embed="rId2"/>
                <a:stretch>
                  <a:fillRect l="-1254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238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but one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0" y="2987517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4932040" y="4067638"/>
                <a:ext cx="1684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67638"/>
                <a:ext cx="1684051" cy="369332"/>
              </a:xfrm>
              <a:prstGeom prst="rect">
                <a:avLst/>
              </a:prstGeom>
              <a:blipFill>
                <a:blip r:embed="rId7"/>
                <a:stretch>
                  <a:fillRect t="-3333" r="-2985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251520" y="1948819"/>
            <a:ext cx="894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</a:t>
            </a:r>
            <a:r>
              <a:rPr lang="en-US" sz="2800" dirty="0" err="1"/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all but one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157313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but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/>
              <p:nvPr/>
            </p:nvSpPr>
            <p:spPr>
              <a:xfrm>
                <a:off x="487736" y="2420888"/>
                <a:ext cx="7874015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 Student 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WHERE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(SELECT COUNT(1)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FROM</a:t>
                </a:r>
                <a:r>
                  <a:rPr lang="en-US" sz="2400" dirty="0">
                    <a:solidFill>
                      <a:srgbClr val="0070C0"/>
                    </a:solidFill>
                  </a:rPr>
                  <a:t> (SELECT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CS_courses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EXCEPT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SELECT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CoursesEnrolledIn</a:t>
                </a:r>
                <a:r>
                  <a:rPr lang="en-US" sz="2400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)) q)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6" y="2420888"/>
                <a:ext cx="7874015" cy="3046988"/>
              </a:xfrm>
              <a:prstGeom prst="rect">
                <a:avLst/>
              </a:prstGeom>
              <a:blipFill>
                <a:blip r:embed="rId2"/>
                <a:stretch>
                  <a:fillRect l="-1127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43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 least half of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702007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0" y="2987517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6447181" y="3294360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 courses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3270191" y="4462409"/>
                <a:ext cx="1703287" cy="76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191" y="4462409"/>
                <a:ext cx="1703287" cy="763607"/>
              </a:xfrm>
              <a:prstGeom prst="rect">
                <a:avLst/>
              </a:prstGeom>
              <a:blipFill>
                <a:blip r:embed="rId7"/>
                <a:stretch>
                  <a:fillRect r="-294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318580" y="1833639"/>
            <a:ext cx="8244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the </a:t>
            </a:r>
            <a:r>
              <a:rPr lang="en-US" sz="2800" dirty="0" err="1"/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at least half of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the CS courses</a:t>
            </a:r>
          </a:p>
        </p:txBody>
      </p:sp>
    </p:spTree>
    <p:extLst>
      <p:ext uri="{BB962C8B-B14F-4D97-AF65-F5344CB8AC3E}">
        <p14:creationId xmlns:p14="http://schemas.microsoft.com/office/powerpoint/2010/main" val="137638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half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/>
              <p:nvPr/>
            </p:nvSpPr>
            <p:spPr>
              <a:xfrm>
                <a:off x="1043608" y="2421880"/>
                <a:ext cx="7225376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 Student 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WHERE  2*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(SELECT COUNT(1)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     FROM</a:t>
                </a:r>
                <a:r>
                  <a:rPr lang="en-US" sz="2400" dirty="0">
                    <a:solidFill>
                      <a:srgbClr val="0070C0"/>
                    </a:solidFill>
                  </a:rPr>
                  <a:t> (SELECT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CoursesEnrolledIn</a:t>
                </a:r>
                <a:r>
                  <a:rPr lang="en-US" sz="2400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                      INTERSECT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    SELECT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CS_Courses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 q)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(SELECT COUNT (1) FROM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CS_courses</a:t>
                </a:r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1880"/>
                <a:ext cx="7225376" cy="3785652"/>
              </a:xfrm>
              <a:prstGeom prst="rect">
                <a:avLst/>
              </a:prstGeom>
              <a:blipFill>
                <a:blip r:embed="rId2"/>
                <a:stretch>
                  <a:fillRect l="-1228" t="-1338" b="-2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5CAD-3DD0-9B4F-A1F2-6AD59FB9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Venn diagram and SQL template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A621-F8A3-864F-B92A-F249C0D7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</a:t>
            </a:r>
            <a:r>
              <a:rPr lang="en-US" dirty="0">
                <a:solidFill>
                  <a:srgbClr val="FF0000"/>
                </a:solidFill>
              </a:rPr>
              <a:t>Venn diagram with conditions </a:t>
            </a:r>
            <a:r>
              <a:rPr lang="en-US" dirty="0"/>
              <a:t>to express a query with a quantifier </a:t>
            </a:r>
          </a:p>
          <a:p>
            <a:r>
              <a:rPr lang="en-US" dirty="0"/>
              <a:t>These conditions can be expressed as</a:t>
            </a:r>
            <a:r>
              <a:rPr lang="en-US" dirty="0">
                <a:solidFill>
                  <a:srgbClr val="FF0000"/>
                </a:solidFill>
              </a:rPr>
              <a:t> counting conditions</a:t>
            </a:r>
          </a:p>
          <a:p>
            <a:r>
              <a:rPr lang="en-US" dirty="0"/>
              <a:t>There is a corresponding SQL statement to express this Venn diagram with condition using the </a:t>
            </a:r>
            <a:r>
              <a:rPr lang="en-US" dirty="0">
                <a:solidFill>
                  <a:srgbClr val="FF0000"/>
                </a:solidFill>
              </a:rPr>
              <a:t>COUNT function</a:t>
            </a:r>
          </a:p>
        </p:txBody>
      </p:sp>
    </p:spTree>
    <p:extLst>
      <p:ext uri="{BB962C8B-B14F-4D97-AF65-F5344CB8AC3E}">
        <p14:creationId xmlns:p14="http://schemas.microsoft.com/office/powerpoint/2010/main" val="362661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E01A-10F5-4C4F-B451-B784774F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of 2 sets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23274-B6A0-1D4B-A431-4AA3CBE1B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114782"/>
              </p:ext>
            </p:extLst>
          </p:nvPr>
        </p:nvGraphicFramePr>
        <p:xfrm>
          <a:off x="674745" y="2159166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EA9501-7BA9-0041-9C04-3CC8EC5CD511}"/>
              </a:ext>
            </a:extLst>
          </p:cNvPr>
          <p:cNvSpPr txBox="1"/>
          <p:nvPr/>
        </p:nvSpPr>
        <p:spPr>
          <a:xfrm>
            <a:off x="1763688" y="263691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55B6-4068-2643-AE3B-F6ADE6332FBF}"/>
              </a:ext>
            </a:extLst>
          </p:cNvPr>
          <p:cNvSpPr txBox="1"/>
          <p:nvPr/>
        </p:nvSpPr>
        <p:spPr>
          <a:xfrm>
            <a:off x="5652120" y="263691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20FC2-D122-CC43-9E43-CF53D217111D}"/>
              </a:ext>
            </a:extLst>
          </p:cNvPr>
          <p:cNvSpPr txBox="1"/>
          <p:nvPr/>
        </p:nvSpPr>
        <p:spPr>
          <a:xfrm>
            <a:off x="2339752" y="3438872"/>
            <a:ext cx="83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-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B2B6E7-0690-1F4E-BD70-8110C5ACDF97}"/>
                  </a:ext>
                </a:extLst>
              </p:cNvPr>
              <p:cNvSpPr txBox="1"/>
              <p:nvPr/>
            </p:nvSpPr>
            <p:spPr>
              <a:xfrm>
                <a:off x="3434885" y="3892220"/>
                <a:ext cx="1396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 B  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B2B6E7-0690-1F4E-BD70-8110C5AC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85" y="3892220"/>
                <a:ext cx="1396857" cy="461665"/>
              </a:xfrm>
              <a:prstGeom prst="rect">
                <a:avLst/>
              </a:prstGeom>
              <a:blipFill>
                <a:blip r:embed="rId7"/>
                <a:stretch>
                  <a:fillRect l="-5405" t="-5263" r="-540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783030-C925-6E4B-83B7-1C4F8472F7E8}"/>
              </a:ext>
            </a:extLst>
          </p:cNvPr>
          <p:cNvSpPr txBox="1"/>
          <p:nvPr/>
        </p:nvSpPr>
        <p:spPr>
          <a:xfrm>
            <a:off x="4789545" y="4353885"/>
            <a:ext cx="83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-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788CE2-3D39-8048-A2E8-AF4CC6666C59}"/>
                  </a:ext>
                </a:extLst>
              </p:cNvPr>
              <p:cNvSpPr txBox="1"/>
              <p:nvPr/>
            </p:nvSpPr>
            <p:spPr>
              <a:xfrm>
                <a:off x="6555732" y="1979243"/>
                <a:ext cx="207229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A-B  Left Ear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B-A  Right Ear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Lens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788CE2-3D39-8048-A2E8-AF4CC6666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732" y="1979243"/>
                <a:ext cx="2072299" cy="1938992"/>
              </a:xfrm>
              <a:prstGeom prst="rect">
                <a:avLst/>
              </a:prstGeom>
              <a:blipFill>
                <a:blip r:embed="rId8"/>
                <a:stretch>
                  <a:fillRect l="-4908" t="-2614" r="-368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6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E01A-10F5-4C4F-B451-B784774F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Venn diagram of 2 sets </a:t>
            </a:r>
            <a:br>
              <a:rPr lang="en-US" dirty="0"/>
            </a:br>
            <a:r>
              <a:rPr lang="en-US" dirty="0"/>
              <a:t>with conditions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23274-B6A0-1D4B-A431-4AA3CBE1B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400414"/>
              </p:ext>
            </p:extLst>
          </p:nvPr>
        </p:nvGraphicFramePr>
        <p:xfrm>
          <a:off x="674745" y="2159166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EA9501-7BA9-0041-9C04-3CC8EC5CD511}"/>
              </a:ext>
            </a:extLst>
          </p:cNvPr>
          <p:cNvSpPr txBox="1"/>
          <p:nvPr/>
        </p:nvSpPr>
        <p:spPr>
          <a:xfrm>
            <a:off x="1043608" y="2635390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55B6-4068-2643-AE3B-F6ADE6332FBF}"/>
              </a:ext>
            </a:extLst>
          </p:cNvPr>
          <p:cNvSpPr txBox="1"/>
          <p:nvPr/>
        </p:nvSpPr>
        <p:spPr>
          <a:xfrm>
            <a:off x="4680190" y="279203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20FC2-D122-CC43-9E43-CF53D217111D}"/>
              </a:ext>
            </a:extLst>
          </p:cNvPr>
          <p:cNvSpPr txBox="1"/>
          <p:nvPr/>
        </p:nvSpPr>
        <p:spPr>
          <a:xfrm>
            <a:off x="1208033" y="3892220"/>
            <a:ext cx="83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-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B2B6E7-0690-1F4E-BD70-8110C5ACDF97}"/>
                  </a:ext>
                </a:extLst>
              </p:cNvPr>
              <p:cNvSpPr txBox="1"/>
              <p:nvPr/>
            </p:nvSpPr>
            <p:spPr>
              <a:xfrm>
                <a:off x="2352212" y="3893873"/>
                <a:ext cx="13968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 B  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B2B6E7-0690-1F4E-BD70-8110C5AC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12" y="3893873"/>
                <a:ext cx="1396857" cy="461665"/>
              </a:xfrm>
              <a:prstGeom prst="rect">
                <a:avLst/>
              </a:prstGeom>
              <a:blipFill>
                <a:blip r:embed="rId7"/>
                <a:stretch>
                  <a:fillRect l="-6306" t="-8108" r="-540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783030-C925-6E4B-83B7-1C4F8472F7E8}"/>
              </a:ext>
            </a:extLst>
          </p:cNvPr>
          <p:cNvSpPr txBox="1"/>
          <p:nvPr/>
        </p:nvSpPr>
        <p:spPr>
          <a:xfrm>
            <a:off x="3749069" y="3892220"/>
            <a:ext cx="83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-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AC8215A-D0BC-E344-81C3-72C06B229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019519"/>
                  </p:ext>
                </p:extLst>
              </p:nvPr>
            </p:nvGraphicFramePr>
            <p:xfrm>
              <a:off x="5556581" y="1585059"/>
              <a:ext cx="2975859" cy="40824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5859">
                      <a:extLst>
                        <a:ext uri="{9D8B030D-6E8A-4147-A177-3AD203B41FA5}">
                          <a16:colId xmlns:a16="http://schemas.microsoft.com/office/drawing/2014/main" val="1704043682"/>
                        </a:ext>
                      </a:extLst>
                    </a:gridCol>
                  </a:tblGrid>
                  <a:tr h="639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Condition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42066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∅⟺|</m:t>
                              </m:r>
                            </m:oMath>
                          </a14:m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B|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65149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∅⟺|</m:t>
                              </m:r>
                            </m:oMath>
                          </a14:m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B|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9721802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∅⟺|</m:t>
                              </m:r>
                            </m:oMath>
                          </a14:m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B|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299248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B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∅⟺|</m:t>
                              </m:r>
                            </m:oMath>
                          </a14:m>
                          <a:r>
                            <a:rPr lang="en-US" dirty="0"/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B|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564405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∅⟺|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A|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44094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B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∅⟺|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A|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80093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B|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 and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|B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dirty="0"/>
                            <a:t> A|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923966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|A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dirty="0"/>
                            <a:t> B|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 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1298001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600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AC8215A-D0BC-E344-81C3-72C06B2298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019519"/>
                  </p:ext>
                </p:extLst>
              </p:nvPr>
            </p:nvGraphicFramePr>
            <p:xfrm>
              <a:off x="5556581" y="1585059"/>
              <a:ext cx="2975859" cy="40824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5859">
                      <a:extLst>
                        <a:ext uri="{9D8B030D-6E8A-4147-A177-3AD203B41FA5}">
                          <a16:colId xmlns:a16="http://schemas.microsoft.com/office/drawing/2014/main" val="1704043682"/>
                        </a:ext>
                      </a:extLst>
                    </a:gridCol>
                  </a:tblGrid>
                  <a:tr h="639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Condition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42066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26" t="-176667" r="-426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65149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26" t="-276667" r="-426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721802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26" t="-376667" r="-426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299248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26" t="-461290" r="-426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2564405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26" t="-580000" r="-426" b="-4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8844094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26" t="-680000" r="-426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800939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26" t="-780000" r="-426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923966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26" t="-851613" r="-426" b="-1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298001"/>
                      </a:ext>
                    </a:extLst>
                  </a:tr>
                  <a:tr h="3825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36001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10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C701-3D60-144C-ABC2-18679737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for our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C722-2BEE-814B-869B-D93E19C2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student with key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>
                <a:solidFill>
                  <a:srgbClr val="7030A0"/>
                </a:solidFill>
              </a:rPr>
              <a:t>CoursesEnrolledIn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sid</a:t>
            </a:r>
            <a:r>
              <a:rPr lang="en-US" dirty="0">
                <a:solidFill>
                  <a:srgbClr val="7030A0"/>
                </a:solidFill>
              </a:rPr>
              <a:t>) </a:t>
            </a:r>
            <a:r>
              <a:rPr lang="en-US" dirty="0"/>
              <a:t>denotes the set of courses taken by this student </a:t>
            </a:r>
          </a:p>
          <a:p>
            <a:r>
              <a:rPr lang="en-US" dirty="0" err="1">
                <a:solidFill>
                  <a:srgbClr val="7030A0"/>
                </a:solidFill>
              </a:rPr>
              <a:t>CS_courses</a:t>
            </a:r>
            <a:r>
              <a:rPr lang="en-US" dirty="0"/>
              <a:t> denotes the set of courses offered by the ‘CS’ department</a:t>
            </a:r>
          </a:p>
          <a:p>
            <a:r>
              <a:rPr lang="en-US" dirty="0"/>
              <a:t>So in our previous Venn diagram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for different values of </a:t>
            </a:r>
            <a:r>
              <a:rPr lang="en-US" dirty="0" err="1">
                <a:solidFill>
                  <a:srgbClr val="00B050"/>
                </a:solidFill>
              </a:rPr>
              <a:t>sid</a:t>
            </a:r>
            <a:r>
              <a:rPr lang="en-US" dirty="0"/>
              <a:t>, </a:t>
            </a:r>
            <a:r>
              <a:rPr lang="en-US" dirty="0" err="1"/>
              <a:t>CoursesEnrolledIn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sid</a:t>
            </a:r>
            <a:r>
              <a:rPr lang="en-US" dirty="0"/>
              <a:t>) denote different sets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B61FB-9116-AF48-82DB-87F32EEFB37C}"/>
              </a:ext>
            </a:extLst>
          </p:cNvPr>
          <p:cNvSpPr txBox="1"/>
          <p:nvPr/>
        </p:nvSpPr>
        <p:spPr>
          <a:xfrm>
            <a:off x="2267744" y="4293096"/>
            <a:ext cx="3796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</a:t>
            </a:r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/>
              <a:t>sid</a:t>
            </a:r>
            <a:r>
              <a:rPr lang="en-US" sz="2400" dirty="0"/>
              <a:t>)</a:t>
            </a:r>
          </a:p>
          <a:p>
            <a:r>
              <a:rPr lang="en-US" sz="2400" dirty="0"/>
              <a:t>B = </a:t>
            </a:r>
            <a:r>
              <a:rPr lang="en-US" sz="2400" dirty="0" err="1"/>
              <a:t>CS_Courses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78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C9A8-1AE3-514E-AC98-3336E222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Venn diagram for our queries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A8B9E6-10EF-454E-903C-F3A55DF2E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81021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F48118-A410-D14F-8CD7-72BE15111B8C}"/>
              </a:ext>
            </a:extLst>
          </p:cNvPr>
          <p:cNvSpPr txBox="1"/>
          <p:nvPr/>
        </p:nvSpPr>
        <p:spPr>
          <a:xfrm>
            <a:off x="457200" y="2276872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0C81C-DC30-D847-A441-E13D1A223BBA}"/>
              </a:ext>
            </a:extLst>
          </p:cNvPr>
          <p:cNvSpPr txBox="1"/>
          <p:nvPr/>
        </p:nvSpPr>
        <p:spPr>
          <a:xfrm>
            <a:off x="6300192" y="2924944"/>
            <a:ext cx="1750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CS_Courses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70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D1D-8415-5E4D-BA18-7F8E55CA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602512-B000-4F49-8E09-F826357D4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242255"/>
              </p:ext>
            </p:extLst>
          </p:nvPr>
        </p:nvGraphicFramePr>
        <p:xfrm>
          <a:off x="603587" y="2613415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3244A-149B-E446-915E-3891D4A629FD}"/>
              </a:ext>
            </a:extLst>
          </p:cNvPr>
          <p:cNvSpPr txBox="1"/>
          <p:nvPr/>
        </p:nvSpPr>
        <p:spPr>
          <a:xfrm>
            <a:off x="107504" y="2847435"/>
            <a:ext cx="327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CoursesEnrolledIn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sid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1AE4B-EC69-4644-8D99-F2E1F7018D6B}"/>
              </a:ext>
            </a:extLst>
          </p:cNvPr>
          <p:cNvSpPr txBox="1"/>
          <p:nvPr/>
        </p:nvSpPr>
        <p:spPr>
          <a:xfrm>
            <a:off x="5796136" y="2847435"/>
            <a:ext cx="16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CS_courses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/>
              <p:nvPr/>
            </p:nvSpPr>
            <p:spPr>
              <a:xfrm>
                <a:off x="3377695" y="4474394"/>
                <a:ext cx="15990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95F25E-9776-3048-8075-D143F9A9D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95" y="4474394"/>
                <a:ext cx="1599092" cy="369332"/>
              </a:xfrm>
              <a:prstGeom prst="rect">
                <a:avLst/>
              </a:prstGeom>
              <a:blipFill>
                <a:blip r:embed="rId7"/>
                <a:stretch>
                  <a:fillRect r="-31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E6007C-3A3E-2047-B8CB-115CB958F44A}"/>
              </a:ext>
            </a:extLst>
          </p:cNvPr>
          <p:cNvSpPr txBox="1"/>
          <p:nvPr/>
        </p:nvSpPr>
        <p:spPr>
          <a:xfrm>
            <a:off x="-8823" y="2054292"/>
            <a:ext cx="8052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Find </a:t>
            </a:r>
            <a:r>
              <a:rPr lang="en-US" sz="2800" dirty="0" err="1">
                <a:solidFill>
                  <a:srgbClr val="00B050"/>
                </a:solidFill>
              </a:rPr>
              <a:t>sid</a:t>
            </a:r>
            <a:r>
              <a:rPr lang="en-US" sz="2800" dirty="0"/>
              <a:t> of each student who takes </a:t>
            </a:r>
            <a:r>
              <a:rPr lang="en-US" sz="2800" dirty="0">
                <a:solidFill>
                  <a:srgbClr val="FF0000"/>
                </a:solidFill>
              </a:rPr>
              <a:t>some </a:t>
            </a:r>
            <a:r>
              <a:rPr lang="en-US" sz="2800" dirty="0"/>
              <a:t>CS courses</a:t>
            </a:r>
          </a:p>
        </p:txBody>
      </p:sp>
    </p:spTree>
    <p:extLst>
      <p:ext uri="{BB962C8B-B14F-4D97-AF65-F5344CB8AC3E}">
        <p14:creationId xmlns:p14="http://schemas.microsoft.com/office/powerpoint/2010/main" val="267436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406-0D6F-A64B-8DD4-3BDA300C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2C5E-6073-1642-A130-3E09187D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/>
              <p:nvPr/>
            </p:nvSpPr>
            <p:spPr>
              <a:xfrm>
                <a:off x="1043608" y="2421880"/>
                <a:ext cx="7071488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FROM    Student S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WHERE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(SELECT COUNT(1)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FROM</a:t>
                </a:r>
                <a:r>
                  <a:rPr lang="en-US" sz="2400" dirty="0">
                    <a:solidFill>
                      <a:srgbClr val="0070C0"/>
                    </a:solidFill>
                  </a:rPr>
                  <a:t> (SELECT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CoursesEnrolledIn</a:t>
                </a:r>
                <a:r>
                  <a:rPr lang="en-US" sz="2400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sid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                                   INTERSECT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SELECT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cno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                              FROM    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CS_Courses</a:t>
                </a:r>
                <a:r>
                  <a:rPr lang="en-US" sz="2400" dirty="0">
                    <a:solidFill>
                      <a:srgbClr val="0070C0"/>
                    </a:solidFill>
                  </a:rPr>
                  <a:t>)  q)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4F4BB-B9F7-7142-85C3-D37DB81A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1880"/>
                <a:ext cx="7071488" cy="3046988"/>
              </a:xfrm>
              <a:prstGeom prst="rect">
                <a:avLst/>
              </a:prstGeom>
              <a:blipFill>
                <a:blip r:embed="rId2"/>
                <a:stretch>
                  <a:fillRect l="-1254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5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2784</TotalTime>
  <Words>977</Words>
  <Application>Microsoft Macintosh PowerPoint</Application>
  <PresentationFormat>On-screen Show (4:3)</PresentationFormat>
  <Paragraphs>189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Cambria Math</vt:lpstr>
      <vt:lpstr>Constantia</vt:lpstr>
      <vt:lpstr>Wingdings 2</vt:lpstr>
      <vt:lpstr>Flow</vt:lpstr>
      <vt:lpstr>Queries with Quantifiers  using COUNT function  </vt:lpstr>
      <vt:lpstr>Queries with quantifiers</vt:lpstr>
      <vt:lpstr>Venn diagram and SQL template </vt:lpstr>
      <vt:lpstr>Venn diagram of 2 sets   </vt:lpstr>
      <vt:lpstr>Venn diagram of 2 sets  with conditions   </vt:lpstr>
      <vt:lpstr>Venn diagram for our queries</vt:lpstr>
      <vt:lpstr>Venn diagram for our queries</vt:lpstr>
      <vt:lpstr>SOME</vt:lpstr>
      <vt:lpstr>SOME</vt:lpstr>
      <vt:lpstr>NO</vt:lpstr>
      <vt:lpstr>NO</vt:lpstr>
      <vt:lpstr>NOT ONLY</vt:lpstr>
      <vt:lpstr>NOT ONLY</vt:lpstr>
      <vt:lpstr>ONLY</vt:lpstr>
      <vt:lpstr>ONLY</vt:lpstr>
      <vt:lpstr>NOT ALL</vt:lpstr>
      <vt:lpstr>NOT ALL</vt:lpstr>
      <vt:lpstr>ALL</vt:lpstr>
      <vt:lpstr>ALL</vt:lpstr>
      <vt:lpstr>ALL and ONLY</vt:lpstr>
      <vt:lpstr>At least two</vt:lpstr>
      <vt:lpstr>At least 2</vt:lpstr>
      <vt:lpstr>All but one</vt:lpstr>
      <vt:lpstr>All but one</vt:lpstr>
      <vt:lpstr>At least half of</vt:lpstr>
      <vt:lpstr>At least half 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GYSSENS Marc</dc:creator>
  <cp:lastModifiedBy>Dirk Vangucht</cp:lastModifiedBy>
  <cp:revision>113</cp:revision>
  <dcterms:created xsi:type="dcterms:W3CDTF">2017-08-19T15:35:12Z</dcterms:created>
  <dcterms:modified xsi:type="dcterms:W3CDTF">2019-01-27T17:44:40Z</dcterms:modified>
</cp:coreProperties>
</file>