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58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D598A-2353-BE48-B125-380F9EFE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1" y="2733709"/>
            <a:ext cx="9188507" cy="1373070"/>
          </a:xfrm>
        </p:spPr>
        <p:txBody>
          <a:bodyPr/>
          <a:lstStyle/>
          <a:p>
            <a:pPr algn="l"/>
            <a:r>
              <a:rPr kumimoji="1" lang="en-US" altLang="zh-CN" dirty="0"/>
              <a:t>NLP in Question Answering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09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D598A-2353-BE48-B125-380F9EFEF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A13A6A-C6E8-0B49-AC53-C594C6CB7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2" y="1529901"/>
            <a:ext cx="9577504" cy="5328099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BC6AC7B6-2AEB-D94D-954B-71F347700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488" y="565927"/>
            <a:ext cx="8144134" cy="1117687"/>
          </a:xfrm>
        </p:spPr>
        <p:txBody>
          <a:bodyPr/>
          <a:lstStyle/>
          <a:p>
            <a:pPr algn="ctr"/>
            <a:r>
              <a:rPr kumimoji="1" lang="en-US" altLang="zh-CN" sz="3600" dirty="0"/>
              <a:t>Dataset we choose to working on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27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D598A-2353-BE48-B125-380F9EFE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649" y="302818"/>
            <a:ext cx="8144134" cy="1373070"/>
          </a:xfrm>
        </p:spPr>
        <p:txBody>
          <a:bodyPr/>
          <a:lstStyle/>
          <a:p>
            <a:r>
              <a:rPr kumimoji="1" lang="en-US" altLang="zh-CN" dirty="0"/>
              <a:t>Data explore and </a:t>
            </a:r>
            <a:r>
              <a:rPr kumimoji="1" lang="en-US" altLang="zh-CN" dirty="0" err="1"/>
              <a:t>anlysis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6AC7B6-2AEB-D94D-954B-71F347700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529086-8645-6549-BD2E-B1CF09F18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3" y="1650839"/>
            <a:ext cx="10972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1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49B7737-3309-D342-A03E-70677922E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694" y="2135979"/>
            <a:ext cx="8812751" cy="1075572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B16AB538-891C-804E-9C2A-683986EC6A97}"/>
              </a:ext>
            </a:extLst>
          </p:cNvPr>
          <p:cNvSpPr txBox="1">
            <a:spLocks/>
          </p:cNvSpPr>
          <p:nvPr/>
        </p:nvSpPr>
        <p:spPr>
          <a:xfrm>
            <a:off x="925649" y="302818"/>
            <a:ext cx="8144134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/>
              <a:t>Data explore and anlysis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4CD29E-3B32-B146-8F31-C4E1766DB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693" y="3711286"/>
            <a:ext cx="8721765" cy="11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0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CE4AB-E7CE-BD45-915E-DB5491EC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1B39B2-00BA-5E44-9B4B-8F30DD692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606" y="530302"/>
            <a:ext cx="10069692" cy="5210514"/>
          </a:xfrm>
        </p:spPr>
      </p:pic>
    </p:spTree>
    <p:extLst>
      <p:ext uri="{BB962C8B-B14F-4D97-AF65-F5344CB8AC3E}">
        <p14:creationId xmlns:p14="http://schemas.microsoft.com/office/powerpoint/2010/main" val="237851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D598A-2353-BE48-B125-380F9EFE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37" y="457200"/>
            <a:ext cx="7675880" cy="1519696"/>
          </a:xfrm>
        </p:spPr>
        <p:txBody>
          <a:bodyPr/>
          <a:lstStyle/>
          <a:p>
            <a:pPr algn="ctr"/>
            <a:r>
              <a:rPr kumimoji="1" lang="en-US" altLang="zh-CN" dirty="0" err="1"/>
              <a:t>Lstm</a:t>
            </a:r>
            <a:r>
              <a:rPr kumimoji="1" lang="en-US" altLang="zh-CN" dirty="0"/>
              <a:t> process: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6AC7B6-2AEB-D94D-954B-71F347700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·</a:t>
            </a:r>
          </a:p>
          <a:p>
            <a:endParaRPr kumimoji="1" lang="zh-CN" altLang="en-US" dirty="0"/>
          </a:p>
        </p:txBody>
      </p:sp>
      <p:pic>
        <p:nvPicPr>
          <p:cNvPr id="1026" name="Picture 2" descr="Recurrent Neural Networks Tutorial, Part 1 – Introduction to RNNs – WildML">
            <a:extLst>
              <a:ext uri="{FF2B5EF4-FFF2-40B4-BE49-F238E27FC236}">
                <a16:creationId xmlns:a16="http://schemas.microsoft.com/office/drawing/2014/main" id="{84C83687-E110-C341-96E2-76B3ED3C9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51" y="2262414"/>
            <a:ext cx="9281886" cy="371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149593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11</TotalTime>
  <Words>23</Words>
  <Application>Microsoft Macintosh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柏林</vt:lpstr>
      <vt:lpstr>NLP in Question Answering</vt:lpstr>
      <vt:lpstr>PowerPoint 演示文稿</vt:lpstr>
      <vt:lpstr>Data explore and anlysis</vt:lpstr>
      <vt:lpstr>PowerPoint 演示文稿</vt:lpstr>
      <vt:lpstr>PowerPoint 演示文稿</vt:lpstr>
      <vt:lpstr>Lstm process: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2021-08-17T08:13:17Z</dcterms:created>
  <dcterms:modified xsi:type="dcterms:W3CDTF">2021-08-17T08:24:44Z</dcterms:modified>
</cp:coreProperties>
</file>