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9"/>
  </p:notesMasterIdLst>
  <p:sldIdLst>
    <p:sldId id="258" r:id="rId3"/>
    <p:sldId id="268" r:id="rId4"/>
    <p:sldId id="263" r:id="rId5"/>
    <p:sldId id="291" r:id="rId6"/>
    <p:sldId id="293" r:id="rId7"/>
    <p:sldId id="264" r:id="rId8"/>
    <p:sldId id="280" r:id="rId9"/>
    <p:sldId id="294" r:id="rId10"/>
    <p:sldId id="261" r:id="rId11"/>
    <p:sldId id="281" r:id="rId12"/>
    <p:sldId id="296" r:id="rId13"/>
    <p:sldId id="266" r:id="rId14"/>
    <p:sldId id="298" r:id="rId15"/>
    <p:sldId id="297" r:id="rId16"/>
    <p:sldId id="287" r:id="rId17"/>
    <p:sldId id="299"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D7C4"/>
    <a:srgbClr val="3A5D7B"/>
    <a:srgbClr val="CD3D29"/>
    <a:srgbClr val="D85340"/>
    <a:srgbClr val="D543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71" autoAdjust="0"/>
    <p:restoredTop sz="94660"/>
  </p:normalViewPr>
  <p:slideViewPr>
    <p:cSldViewPr snapToGrid="0" showGuides="1">
      <p:cViewPr varScale="1">
        <p:scale>
          <a:sx n="106" d="100"/>
          <a:sy n="106" d="100"/>
        </p:scale>
        <p:origin x="888" y="12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29DE4B-AA76-478A-8AE3-6787BB351549}" type="datetimeFigureOut">
              <a:rPr lang="zh-CN" altLang="en-US" smtClean="0"/>
              <a:t>2022/4/24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C91CA8-ADCF-4082-B56B-AB32ADE493CE}" type="slidenum">
              <a:rPr lang="zh-CN" altLang="en-US" smtClean="0"/>
              <a:t>‹#›</a:t>
            </a:fld>
            <a:endParaRPr lang="zh-CN" altLang="en-US"/>
          </a:p>
        </p:txBody>
      </p:sp>
    </p:spTree>
    <p:extLst>
      <p:ext uri="{BB962C8B-B14F-4D97-AF65-F5344CB8AC3E}">
        <p14:creationId xmlns:p14="http://schemas.microsoft.com/office/powerpoint/2010/main" val="1472106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https://www.ypppt.com/</a:t>
            </a:r>
            <a:endParaRPr lang="zh-CN" altLang="en-US" dirty="0"/>
          </a:p>
        </p:txBody>
      </p:sp>
      <p:sp>
        <p:nvSpPr>
          <p:cNvPr id="4" name="灯片编号占位符 3"/>
          <p:cNvSpPr>
            <a:spLocks noGrp="1"/>
          </p:cNvSpPr>
          <p:nvPr>
            <p:ph type="sldNum" sz="quarter" idx="10"/>
          </p:nvPr>
        </p:nvSpPr>
        <p:spPr/>
        <p:txBody>
          <a:bodyPr/>
          <a:lstStyle/>
          <a:p>
            <a:fld id="{9CC91CA8-ADCF-4082-B56B-AB32ADE493CE}" type="slidenum">
              <a:rPr lang="zh-CN" altLang="en-US" smtClean="0"/>
              <a:t>8</a:t>
            </a:fld>
            <a:endParaRPr lang="zh-CN" altLang="en-US"/>
          </a:p>
        </p:txBody>
      </p:sp>
    </p:spTree>
    <p:extLst>
      <p:ext uri="{BB962C8B-B14F-4D97-AF65-F5344CB8AC3E}">
        <p14:creationId xmlns:p14="http://schemas.microsoft.com/office/powerpoint/2010/main" val="1566530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优品</a:t>
            </a:r>
            <a:r>
              <a:rPr lang="en-US" altLang="zh-CN" dirty="0" smtClean="0"/>
              <a:t>PPT</a:t>
            </a:r>
            <a:r>
              <a:rPr lang="zh-CN" altLang="en-US" dirty="0" smtClean="0"/>
              <a:t> </a:t>
            </a:r>
            <a:r>
              <a:rPr lang="en-US" altLang="zh-CN" smtClean="0"/>
              <a:t>https://www.ypppt.com/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16</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21970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174F7F3-2DC2-4CB6-A656-312405E0B35C}" type="datetimeFigureOut">
              <a:rPr lang="zh-CN" altLang="en-US" smtClean="0"/>
              <a:t>2022/4/24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B35C468-AA85-44E6-BA29-9139C9D5698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0174F7F3-2DC2-4CB6-A656-312405E0B35C}" type="datetimeFigureOut">
              <a:rPr lang="zh-CN" altLang="en-US" smtClean="0"/>
              <a:t>2022/4/24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B35C468-AA85-44E6-BA29-9139C9D5698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0174F7F3-2DC2-4CB6-A656-312405E0B35C}" type="datetimeFigureOut">
              <a:rPr lang="zh-CN" altLang="en-US" smtClean="0"/>
              <a:t>2022/4/24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B35C468-AA85-44E6-BA29-9139C9D5698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2022/4/24</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745196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2022/4/24</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52453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2022/4/24</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726777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2022/4/24</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507221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2022/4/24</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909596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2022/4/24</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265226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2022/4/24</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920864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2022/4/24</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93182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0174F7F3-2DC2-4CB6-A656-312405E0B35C}" type="datetimeFigureOut">
              <a:rPr lang="zh-CN" altLang="en-US" smtClean="0"/>
              <a:t>2022/4/24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B35C468-AA85-44E6-BA29-9139C9D5698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2022/4/24</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278687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2022/4/24</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19930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2022/4/24</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0926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0174F7F3-2DC2-4CB6-A656-312405E0B35C}" type="datetimeFigureOut">
              <a:rPr lang="zh-CN" altLang="en-US" smtClean="0"/>
              <a:t>2022/4/24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B35C468-AA85-44E6-BA29-9139C9D5698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0174F7F3-2DC2-4CB6-A656-312405E0B35C}" type="datetimeFigureOut">
              <a:rPr lang="zh-CN" altLang="en-US" smtClean="0"/>
              <a:t>2022/4/24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B35C468-AA85-44E6-BA29-9139C9D5698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0174F7F3-2DC2-4CB6-A656-312405E0B35C}" type="datetimeFigureOut">
              <a:rPr lang="zh-CN" altLang="en-US" smtClean="0"/>
              <a:t>2022/4/24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B35C468-AA85-44E6-BA29-9139C9D5698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174F7F3-2DC2-4CB6-A656-312405E0B35C}" type="datetimeFigureOut">
              <a:rPr lang="zh-CN" altLang="en-US" smtClean="0"/>
              <a:t>2022/4/24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B35C468-AA85-44E6-BA29-9139C9D5698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174F7F3-2DC2-4CB6-A656-312405E0B35C}" type="datetimeFigureOut">
              <a:rPr lang="zh-CN" altLang="en-US" smtClean="0"/>
              <a:t>2022/4/24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B35C468-AA85-44E6-BA29-9139C9D5698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174F7F3-2DC2-4CB6-A656-312405E0B35C}" type="datetimeFigureOut">
              <a:rPr lang="zh-CN" altLang="en-US" smtClean="0"/>
              <a:t>2022/4/24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B35C468-AA85-44E6-BA29-9139C9D5698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174F7F3-2DC2-4CB6-A656-312405E0B35C}" type="datetimeFigureOut">
              <a:rPr lang="zh-CN" altLang="en-US" smtClean="0"/>
              <a:t>2022/4/24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B35C468-AA85-44E6-BA29-9139C9D5698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74F7F3-2DC2-4CB6-A656-312405E0B35C}" type="datetimeFigureOut">
              <a:rPr lang="zh-CN" altLang="en-US" smtClean="0"/>
              <a:t>2022/4/24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35C468-AA85-44E6-BA29-9139C9D56985}"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2022/4/24</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806942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hyperlink" Target="https://www.ypppt.com/jiaocheng/" TargetMode="External"/><Relationship Id="rId3" Type="http://schemas.openxmlformats.org/officeDocument/2006/relationships/hyperlink" Target="https://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hyperlink" Target="https://www.ypppt.com/tubiao/" TargetMode="External"/><Relationship Id="rId11" Type="http://schemas.openxmlformats.org/officeDocument/2006/relationships/hyperlink" Target="https://www.ypppt.com/kejian/" TargetMode="External"/><Relationship Id="rId5" Type="http://schemas.openxmlformats.org/officeDocument/2006/relationships/hyperlink" Target="https://www.ypppt.com/beijing/" TargetMode="External"/><Relationship Id="rId10" Type="http://schemas.openxmlformats.org/officeDocument/2006/relationships/hyperlink" Target="http://www.ypppt.com/gushi/" TargetMode="External"/><Relationship Id="rId4" Type="http://schemas.openxmlformats.org/officeDocument/2006/relationships/hyperlink" Target="https://www.ypppt.com/jieri/" TargetMode="External"/><Relationship Id="rId9" Type="http://schemas.openxmlformats.org/officeDocument/2006/relationships/hyperlink" Target="http://www.ypppt.com/ziti/"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3" name="组合 262"/>
          <p:cNvGrpSpPr/>
          <p:nvPr/>
        </p:nvGrpSpPr>
        <p:grpSpPr>
          <a:xfrm>
            <a:off x="0" y="-71021"/>
            <a:ext cx="12192000" cy="6929021"/>
            <a:chOff x="0" y="-71021"/>
            <a:chExt cx="12192000" cy="6929021"/>
          </a:xfrm>
        </p:grpSpPr>
        <p:pic>
          <p:nvPicPr>
            <p:cNvPr id="3" name="图片 2" descr="图片包含 背景图案&#10;&#10;描述已自动生成"/>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71021"/>
              <a:ext cx="12192000" cy="6929021"/>
            </a:xfrm>
            <a:prstGeom prst="rect">
              <a:avLst/>
            </a:prstGeom>
          </p:spPr>
        </p:pic>
        <p:sp>
          <p:nvSpPr>
            <p:cNvPr id="4" name="矩形: 圆角 3"/>
            <p:cNvSpPr/>
            <p:nvPr/>
          </p:nvSpPr>
          <p:spPr>
            <a:xfrm>
              <a:off x="352425" y="247650"/>
              <a:ext cx="11487150" cy="6343650"/>
            </a:xfrm>
            <a:prstGeom prst="roundRect">
              <a:avLst>
                <a:gd name="adj" fmla="val 5556"/>
              </a:avLst>
            </a:prstGeom>
            <a:solidFill>
              <a:srgbClr val="E6D7C4"/>
            </a:solidFill>
            <a:ln>
              <a:solidFill>
                <a:srgbClr val="3A5D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2" name="图片 261"/>
          <p:cNvPicPr>
            <a:picLocks noChangeAspect="1"/>
          </p:cNvPicPr>
          <p:nvPr/>
        </p:nvPicPr>
        <p:blipFill>
          <a:blip r:embed="rId3">
            <a:extLst>
              <a:ext uri="{BEBA8EAE-BF5A-486C-A8C5-ECC9F3942E4B}">
                <a14:imgProps xmlns:a14="http://schemas.microsoft.com/office/drawing/2010/main">
                  <a14:imgLayer>
                    <a14:imgEffect>
                      <a14:artisticCutout/>
                    </a14:imgEffect>
                    <a14:imgEffect>
                      <a14:colorTemperature colorTemp="5900"/>
                    </a14:imgEffect>
                  </a14:imgLayer>
                </a14:imgProps>
              </a:ext>
            </a:extLst>
          </a:blip>
          <a:srcRect b="7753"/>
          <a:stretch>
            <a:fillRect/>
          </a:stretch>
        </p:blipFill>
        <p:spPr>
          <a:xfrm>
            <a:off x="1414047" y="2799878"/>
            <a:ext cx="1925495" cy="3791422"/>
          </a:xfrm>
          <a:custGeom>
            <a:avLst/>
            <a:gdLst>
              <a:gd name="connsiteX0" fmla="*/ 0 w 1925495"/>
              <a:gd name="connsiteY0" fmla="*/ 0 h 3791422"/>
              <a:gd name="connsiteX1" fmla="*/ 1925495 w 1925495"/>
              <a:gd name="connsiteY1" fmla="*/ 0 h 3791422"/>
              <a:gd name="connsiteX2" fmla="*/ 1925495 w 1925495"/>
              <a:gd name="connsiteY2" fmla="*/ 3791422 h 3791422"/>
              <a:gd name="connsiteX3" fmla="*/ 0 w 1925495"/>
              <a:gd name="connsiteY3" fmla="*/ 3791422 h 3791422"/>
            </a:gdLst>
            <a:ahLst/>
            <a:cxnLst>
              <a:cxn ang="0">
                <a:pos x="connsiteX0" y="connsiteY0"/>
              </a:cxn>
              <a:cxn ang="0">
                <a:pos x="connsiteX1" y="connsiteY1"/>
              </a:cxn>
              <a:cxn ang="0">
                <a:pos x="connsiteX2" y="connsiteY2"/>
              </a:cxn>
              <a:cxn ang="0">
                <a:pos x="connsiteX3" y="connsiteY3"/>
              </a:cxn>
            </a:cxnLst>
            <a:rect l="l" t="t" r="r" b="b"/>
            <a:pathLst>
              <a:path w="1925495" h="3791422">
                <a:moveTo>
                  <a:pt x="0" y="0"/>
                </a:moveTo>
                <a:lnTo>
                  <a:pt x="1925495" y="0"/>
                </a:lnTo>
                <a:lnTo>
                  <a:pt x="1925495" y="3791422"/>
                </a:lnTo>
                <a:lnTo>
                  <a:pt x="0" y="3791422"/>
                </a:lnTo>
                <a:close/>
              </a:path>
            </a:pathLst>
          </a:custGeom>
        </p:spPr>
      </p:pic>
      <p:grpSp>
        <p:nvGrpSpPr>
          <p:cNvPr id="264" name="组合 263"/>
          <p:cNvGrpSpPr/>
          <p:nvPr/>
        </p:nvGrpSpPr>
        <p:grpSpPr>
          <a:xfrm>
            <a:off x="4412825" y="1903012"/>
            <a:ext cx="5999629" cy="1077999"/>
            <a:chOff x="4412825" y="1903012"/>
            <a:chExt cx="5999629" cy="1077999"/>
          </a:xfrm>
        </p:grpSpPr>
        <p:grpSp>
          <p:nvGrpSpPr>
            <p:cNvPr id="224" name="组合 223"/>
            <p:cNvGrpSpPr/>
            <p:nvPr/>
          </p:nvGrpSpPr>
          <p:grpSpPr>
            <a:xfrm>
              <a:off x="4412825" y="1903012"/>
              <a:ext cx="1077997" cy="1077999"/>
              <a:chOff x="6068585" y="1913651"/>
              <a:chExt cx="915273" cy="915274"/>
            </a:xfrm>
          </p:grpSpPr>
          <p:sp>
            <p:nvSpPr>
              <p:cNvPr id="254" name="矩形 253"/>
              <p:cNvSpPr/>
              <p:nvPr/>
            </p:nvSpPr>
            <p:spPr>
              <a:xfrm>
                <a:off x="6068585" y="1913652"/>
                <a:ext cx="915273" cy="915273"/>
              </a:xfrm>
              <a:prstGeom prst="rect">
                <a:avLst/>
              </a:prstGeom>
              <a:noFill/>
              <a:ln w="19050">
                <a:solidFill>
                  <a:srgbClr val="3A5D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nvGrpSpPr>
              <p:cNvPr id="255" name="组合 254"/>
              <p:cNvGrpSpPr/>
              <p:nvPr/>
            </p:nvGrpSpPr>
            <p:grpSpPr>
              <a:xfrm>
                <a:off x="6068585" y="1913651"/>
                <a:ext cx="915273" cy="915273"/>
                <a:chOff x="6068585" y="1913651"/>
                <a:chExt cx="915273" cy="915273"/>
              </a:xfrm>
            </p:grpSpPr>
            <p:cxnSp>
              <p:nvCxnSpPr>
                <p:cNvPr id="256" name="直接连接符 255"/>
                <p:cNvCxnSpPr/>
                <p:nvPr/>
              </p:nvCxnSpPr>
              <p:spPr>
                <a:xfrm>
                  <a:off x="6068585" y="1913651"/>
                  <a:ext cx="915273" cy="915273"/>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257" name="直接连接符 256"/>
                <p:cNvCxnSpPr/>
                <p:nvPr/>
              </p:nvCxnSpPr>
              <p:spPr>
                <a:xfrm flipH="1">
                  <a:off x="6068585" y="1913651"/>
                  <a:ext cx="915273" cy="915273"/>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258" name="直接连接符 257"/>
                <p:cNvCxnSpPr>
                  <a:stCxn id="254" idx="3"/>
                </p:cNvCxnSpPr>
                <p:nvPr/>
              </p:nvCxnSpPr>
              <p:spPr>
                <a:xfrm flipH="1" flipV="1">
                  <a:off x="6068585" y="2371287"/>
                  <a:ext cx="915273" cy="2"/>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259" name="直接连接符 258"/>
                <p:cNvCxnSpPr>
                  <a:endCxn id="254" idx="0"/>
                </p:cNvCxnSpPr>
                <p:nvPr/>
              </p:nvCxnSpPr>
              <p:spPr>
                <a:xfrm flipV="1">
                  <a:off x="6526221" y="1913652"/>
                  <a:ext cx="1" cy="915272"/>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grpSp>
        </p:grpSp>
        <p:grpSp>
          <p:nvGrpSpPr>
            <p:cNvPr id="225" name="组合 224"/>
            <p:cNvGrpSpPr/>
            <p:nvPr/>
          </p:nvGrpSpPr>
          <p:grpSpPr>
            <a:xfrm>
              <a:off x="5643233" y="1903012"/>
              <a:ext cx="1077997" cy="1077999"/>
              <a:chOff x="6068585" y="1913651"/>
              <a:chExt cx="915273" cy="915274"/>
            </a:xfrm>
          </p:grpSpPr>
          <p:sp>
            <p:nvSpPr>
              <p:cNvPr id="248" name="矩形 247"/>
              <p:cNvSpPr/>
              <p:nvPr/>
            </p:nvSpPr>
            <p:spPr>
              <a:xfrm>
                <a:off x="6068585" y="1913652"/>
                <a:ext cx="915273" cy="915273"/>
              </a:xfrm>
              <a:prstGeom prst="rect">
                <a:avLst/>
              </a:prstGeom>
              <a:noFill/>
              <a:ln w="19050">
                <a:solidFill>
                  <a:srgbClr val="3A5D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nvGrpSpPr>
              <p:cNvPr id="249" name="组合 248"/>
              <p:cNvGrpSpPr/>
              <p:nvPr/>
            </p:nvGrpSpPr>
            <p:grpSpPr>
              <a:xfrm>
                <a:off x="6068585" y="1913651"/>
                <a:ext cx="915273" cy="915273"/>
                <a:chOff x="6068585" y="1913651"/>
                <a:chExt cx="915273" cy="915273"/>
              </a:xfrm>
            </p:grpSpPr>
            <p:cxnSp>
              <p:nvCxnSpPr>
                <p:cNvPr id="250" name="直接连接符 249"/>
                <p:cNvCxnSpPr/>
                <p:nvPr/>
              </p:nvCxnSpPr>
              <p:spPr>
                <a:xfrm>
                  <a:off x="6068585" y="1913651"/>
                  <a:ext cx="915273" cy="915273"/>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251" name="直接连接符 250"/>
                <p:cNvCxnSpPr/>
                <p:nvPr/>
              </p:nvCxnSpPr>
              <p:spPr>
                <a:xfrm flipH="1">
                  <a:off x="6068585" y="1913651"/>
                  <a:ext cx="915273" cy="915273"/>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252" name="直接连接符 251"/>
                <p:cNvCxnSpPr>
                  <a:stCxn id="248" idx="3"/>
                </p:cNvCxnSpPr>
                <p:nvPr/>
              </p:nvCxnSpPr>
              <p:spPr>
                <a:xfrm flipH="1" flipV="1">
                  <a:off x="6068585" y="2371287"/>
                  <a:ext cx="915273" cy="2"/>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253" name="直接连接符 252"/>
                <p:cNvCxnSpPr>
                  <a:endCxn id="248" idx="0"/>
                </p:cNvCxnSpPr>
                <p:nvPr/>
              </p:nvCxnSpPr>
              <p:spPr>
                <a:xfrm flipV="1">
                  <a:off x="6526221" y="1913652"/>
                  <a:ext cx="1" cy="915272"/>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grpSp>
        </p:grpSp>
        <p:grpSp>
          <p:nvGrpSpPr>
            <p:cNvPr id="226" name="组合 225"/>
            <p:cNvGrpSpPr/>
            <p:nvPr/>
          </p:nvGrpSpPr>
          <p:grpSpPr>
            <a:xfrm>
              <a:off x="6873641" y="1903012"/>
              <a:ext cx="1077997" cy="1077999"/>
              <a:chOff x="6068585" y="1913651"/>
              <a:chExt cx="915273" cy="915274"/>
            </a:xfrm>
          </p:grpSpPr>
          <p:sp>
            <p:nvSpPr>
              <p:cNvPr id="242" name="矩形 241"/>
              <p:cNvSpPr/>
              <p:nvPr/>
            </p:nvSpPr>
            <p:spPr>
              <a:xfrm>
                <a:off x="6068585" y="1913652"/>
                <a:ext cx="915273" cy="915273"/>
              </a:xfrm>
              <a:prstGeom prst="rect">
                <a:avLst/>
              </a:prstGeom>
              <a:noFill/>
              <a:ln w="19050">
                <a:solidFill>
                  <a:srgbClr val="3A5D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nvGrpSpPr>
              <p:cNvPr id="243" name="组合 242"/>
              <p:cNvGrpSpPr/>
              <p:nvPr/>
            </p:nvGrpSpPr>
            <p:grpSpPr>
              <a:xfrm>
                <a:off x="6068585" y="1913651"/>
                <a:ext cx="915273" cy="915273"/>
                <a:chOff x="6068585" y="1913651"/>
                <a:chExt cx="915273" cy="915273"/>
              </a:xfrm>
            </p:grpSpPr>
            <p:cxnSp>
              <p:nvCxnSpPr>
                <p:cNvPr id="244" name="直接连接符 243"/>
                <p:cNvCxnSpPr/>
                <p:nvPr/>
              </p:nvCxnSpPr>
              <p:spPr>
                <a:xfrm>
                  <a:off x="6068585" y="1913651"/>
                  <a:ext cx="915273" cy="915273"/>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245" name="直接连接符 244"/>
                <p:cNvCxnSpPr/>
                <p:nvPr/>
              </p:nvCxnSpPr>
              <p:spPr>
                <a:xfrm flipH="1">
                  <a:off x="6068585" y="1913651"/>
                  <a:ext cx="915273" cy="915273"/>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246" name="直接连接符 245"/>
                <p:cNvCxnSpPr>
                  <a:stCxn id="242" idx="3"/>
                </p:cNvCxnSpPr>
                <p:nvPr/>
              </p:nvCxnSpPr>
              <p:spPr>
                <a:xfrm flipH="1" flipV="1">
                  <a:off x="6068585" y="2371287"/>
                  <a:ext cx="915273" cy="2"/>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247" name="直接连接符 246"/>
                <p:cNvCxnSpPr>
                  <a:endCxn id="242" idx="0"/>
                </p:cNvCxnSpPr>
                <p:nvPr/>
              </p:nvCxnSpPr>
              <p:spPr>
                <a:xfrm flipV="1">
                  <a:off x="6526221" y="1913652"/>
                  <a:ext cx="1" cy="915272"/>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grpSp>
        </p:grpSp>
        <p:grpSp>
          <p:nvGrpSpPr>
            <p:cNvPr id="227" name="组合 226"/>
            <p:cNvGrpSpPr/>
            <p:nvPr/>
          </p:nvGrpSpPr>
          <p:grpSpPr>
            <a:xfrm>
              <a:off x="8104049" y="1903012"/>
              <a:ext cx="1077997" cy="1077999"/>
              <a:chOff x="6068585" y="1913651"/>
              <a:chExt cx="915273" cy="915274"/>
            </a:xfrm>
          </p:grpSpPr>
          <p:sp>
            <p:nvSpPr>
              <p:cNvPr id="236" name="矩形 235"/>
              <p:cNvSpPr/>
              <p:nvPr/>
            </p:nvSpPr>
            <p:spPr>
              <a:xfrm>
                <a:off x="6068585" y="1913652"/>
                <a:ext cx="915273" cy="915273"/>
              </a:xfrm>
              <a:prstGeom prst="rect">
                <a:avLst/>
              </a:prstGeom>
              <a:noFill/>
              <a:ln w="19050">
                <a:solidFill>
                  <a:srgbClr val="3A5D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nvGrpSpPr>
              <p:cNvPr id="237" name="组合 236"/>
              <p:cNvGrpSpPr/>
              <p:nvPr/>
            </p:nvGrpSpPr>
            <p:grpSpPr>
              <a:xfrm>
                <a:off x="6068585" y="1913651"/>
                <a:ext cx="915273" cy="915273"/>
                <a:chOff x="6068585" y="1913651"/>
                <a:chExt cx="915273" cy="915273"/>
              </a:xfrm>
            </p:grpSpPr>
            <p:cxnSp>
              <p:nvCxnSpPr>
                <p:cNvPr id="238" name="直接连接符 237"/>
                <p:cNvCxnSpPr/>
                <p:nvPr/>
              </p:nvCxnSpPr>
              <p:spPr>
                <a:xfrm>
                  <a:off x="6068585" y="1913651"/>
                  <a:ext cx="915273" cy="915273"/>
                </a:xfrm>
                <a:prstGeom prst="line">
                  <a:avLst/>
                </a:prstGeom>
                <a:ln w="3175">
                  <a:solidFill>
                    <a:srgbClr val="3A5D7B">
                      <a:alpha val="7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239" name="直接连接符 238"/>
                <p:cNvCxnSpPr/>
                <p:nvPr/>
              </p:nvCxnSpPr>
              <p:spPr>
                <a:xfrm flipH="1">
                  <a:off x="6068585" y="1913651"/>
                  <a:ext cx="915273" cy="915273"/>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240" name="直接连接符 239"/>
                <p:cNvCxnSpPr>
                  <a:stCxn id="236" idx="3"/>
                </p:cNvCxnSpPr>
                <p:nvPr/>
              </p:nvCxnSpPr>
              <p:spPr>
                <a:xfrm flipH="1" flipV="1">
                  <a:off x="6068585" y="2371287"/>
                  <a:ext cx="915273" cy="2"/>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241" name="直接连接符 240"/>
                <p:cNvCxnSpPr>
                  <a:endCxn id="236" idx="0"/>
                </p:cNvCxnSpPr>
                <p:nvPr/>
              </p:nvCxnSpPr>
              <p:spPr>
                <a:xfrm flipV="1">
                  <a:off x="6526221" y="1913652"/>
                  <a:ext cx="1" cy="915272"/>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grpSp>
        </p:grpSp>
        <p:grpSp>
          <p:nvGrpSpPr>
            <p:cNvPr id="228" name="组合 227"/>
            <p:cNvGrpSpPr/>
            <p:nvPr/>
          </p:nvGrpSpPr>
          <p:grpSpPr>
            <a:xfrm>
              <a:off x="9334457" y="1903012"/>
              <a:ext cx="1077997" cy="1077999"/>
              <a:chOff x="6068585" y="1913651"/>
              <a:chExt cx="915273" cy="915274"/>
            </a:xfrm>
          </p:grpSpPr>
          <p:sp>
            <p:nvSpPr>
              <p:cNvPr id="230" name="矩形 229"/>
              <p:cNvSpPr/>
              <p:nvPr/>
            </p:nvSpPr>
            <p:spPr>
              <a:xfrm>
                <a:off x="6068585" y="1913652"/>
                <a:ext cx="915273" cy="915273"/>
              </a:xfrm>
              <a:prstGeom prst="rect">
                <a:avLst/>
              </a:prstGeom>
              <a:noFill/>
              <a:ln w="19050">
                <a:solidFill>
                  <a:srgbClr val="3A5D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nvGrpSpPr>
              <p:cNvPr id="231" name="组合 230"/>
              <p:cNvGrpSpPr/>
              <p:nvPr/>
            </p:nvGrpSpPr>
            <p:grpSpPr>
              <a:xfrm>
                <a:off x="6068585" y="1913651"/>
                <a:ext cx="915273" cy="915273"/>
                <a:chOff x="6068585" y="1913651"/>
                <a:chExt cx="915273" cy="915273"/>
              </a:xfrm>
            </p:grpSpPr>
            <p:cxnSp>
              <p:nvCxnSpPr>
                <p:cNvPr id="232" name="直接连接符 231"/>
                <p:cNvCxnSpPr/>
                <p:nvPr/>
              </p:nvCxnSpPr>
              <p:spPr>
                <a:xfrm>
                  <a:off x="6068585" y="1913651"/>
                  <a:ext cx="915273" cy="915273"/>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233" name="直接连接符 232"/>
                <p:cNvCxnSpPr/>
                <p:nvPr/>
              </p:nvCxnSpPr>
              <p:spPr>
                <a:xfrm flipH="1">
                  <a:off x="6068585" y="1913651"/>
                  <a:ext cx="915273" cy="915273"/>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234" name="直接连接符 233"/>
                <p:cNvCxnSpPr>
                  <a:stCxn id="230" idx="3"/>
                </p:cNvCxnSpPr>
                <p:nvPr/>
              </p:nvCxnSpPr>
              <p:spPr>
                <a:xfrm flipH="1" flipV="1">
                  <a:off x="6068585" y="2371287"/>
                  <a:ext cx="915273" cy="2"/>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235" name="直接连接符 234"/>
                <p:cNvCxnSpPr>
                  <a:endCxn id="230" idx="0"/>
                </p:cNvCxnSpPr>
                <p:nvPr/>
              </p:nvCxnSpPr>
              <p:spPr>
                <a:xfrm flipV="1">
                  <a:off x="6526221" y="1913652"/>
                  <a:ext cx="1" cy="915272"/>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grpSp>
        </p:grpSp>
      </p:grpSp>
      <p:sp>
        <p:nvSpPr>
          <p:cNvPr id="221" name="文本框 220"/>
          <p:cNvSpPr txBox="1"/>
          <p:nvPr/>
        </p:nvSpPr>
        <p:spPr>
          <a:xfrm>
            <a:off x="4247515" y="3259965"/>
            <a:ext cx="6323222" cy="770452"/>
          </a:xfrm>
          <a:prstGeom prst="rect">
            <a:avLst/>
          </a:prstGeom>
          <a:noFill/>
        </p:spPr>
        <p:txBody>
          <a:bodyPr wrap="square" rtlCol="0">
            <a:spAutoFit/>
          </a:bodyPr>
          <a:lstStyle/>
          <a:p>
            <a:pPr algn="dist"/>
            <a:r>
              <a:rPr lang="zh-CN" altLang="en-US" sz="4400" dirty="0">
                <a:solidFill>
                  <a:srgbClr val="3A5D7B"/>
                </a:solidFill>
                <a:latin typeface="汉仪润圆-65W" panose="00020600040101010101" pitchFamily="18" charset="-122"/>
                <a:ea typeface="汉仪润圆-65W" panose="00020600040101010101" pitchFamily="18" charset="-122"/>
              </a:rPr>
              <a:t>五一劳动节主题班会</a:t>
            </a:r>
          </a:p>
        </p:txBody>
      </p:sp>
      <p:sp>
        <p:nvSpPr>
          <p:cNvPr id="222" name="文本框 221"/>
          <p:cNvSpPr txBox="1"/>
          <p:nvPr/>
        </p:nvSpPr>
        <p:spPr>
          <a:xfrm>
            <a:off x="5968735" y="4969039"/>
            <a:ext cx="2957981" cy="461665"/>
          </a:xfrm>
          <a:prstGeom prst="rect">
            <a:avLst/>
          </a:prstGeom>
          <a:noFill/>
        </p:spPr>
        <p:txBody>
          <a:bodyPr wrap="square" rtlCol="0">
            <a:spAutoFit/>
          </a:bodyPr>
          <a:lstStyle/>
          <a:p>
            <a:pPr algn="ctr"/>
            <a:r>
              <a:rPr lang="zh-CN" altLang="en-US" sz="2400" dirty="0">
                <a:solidFill>
                  <a:srgbClr val="3A5D7B"/>
                </a:solidFill>
                <a:latin typeface="汉仪润圆-65W" panose="00020600040101010101" pitchFamily="18" charset="-122"/>
                <a:ea typeface="汉仪润圆-65W" panose="00020600040101010101" pitchFamily="18" charset="-122"/>
              </a:rPr>
              <a:t>主讲老师</a:t>
            </a:r>
            <a:r>
              <a:rPr lang="zh-CN" altLang="en-US" sz="2400" dirty="0" smtClean="0">
                <a:solidFill>
                  <a:srgbClr val="3A5D7B"/>
                </a:solidFill>
                <a:latin typeface="汉仪润圆-65W" panose="00020600040101010101" pitchFamily="18" charset="-122"/>
                <a:ea typeface="汉仪润圆-65W" panose="00020600040101010101" pitchFamily="18" charset="-122"/>
              </a:rPr>
              <a:t>：优品</a:t>
            </a:r>
            <a:r>
              <a:rPr lang="en-US" altLang="zh-CN" sz="2400" dirty="0" smtClean="0">
                <a:solidFill>
                  <a:srgbClr val="3A5D7B"/>
                </a:solidFill>
                <a:latin typeface="汉仪润圆-65W" panose="00020600040101010101" pitchFamily="18" charset="-122"/>
                <a:ea typeface="汉仪润圆-65W" panose="00020600040101010101" pitchFamily="18" charset="-122"/>
              </a:rPr>
              <a:t>PPT</a:t>
            </a:r>
            <a:endParaRPr lang="en-US" altLang="zh-CN" sz="2400" dirty="0">
              <a:solidFill>
                <a:srgbClr val="3A5D7B"/>
              </a:solidFill>
              <a:latin typeface="汉仪润圆-65W" panose="00020600040101010101" pitchFamily="18" charset="-122"/>
              <a:ea typeface="汉仪润圆-65W" panose="00020600040101010101" pitchFamily="18" charset="-122"/>
            </a:endParaRPr>
          </a:p>
        </p:txBody>
      </p:sp>
      <p:sp>
        <p:nvSpPr>
          <p:cNvPr id="223" name="矩形 222"/>
          <p:cNvSpPr/>
          <p:nvPr/>
        </p:nvSpPr>
        <p:spPr>
          <a:xfrm>
            <a:off x="4309082" y="4078018"/>
            <a:ext cx="6291957" cy="787523"/>
          </a:xfrm>
          <a:prstGeom prst="rect">
            <a:avLst/>
          </a:prstGeom>
        </p:spPr>
        <p:txBody>
          <a:bodyPr wrap="square">
            <a:spAutoFit/>
          </a:bodyPr>
          <a:lstStyle/>
          <a:p>
            <a:pPr algn="ctr">
              <a:lnSpc>
                <a:spcPct val="150000"/>
              </a:lnSpc>
            </a:pPr>
            <a:r>
              <a:rPr lang="zh-CN" altLang="en-US" sz="1600" dirty="0">
                <a:solidFill>
                  <a:schemeClr val="tx1">
                    <a:lumMod val="85000"/>
                    <a:lumOff val="15000"/>
                  </a:schemeClr>
                </a:solidFill>
                <a:latin typeface="思源黑体 CN Regular" panose="020B0500000000000000" pitchFamily="34" charset="-122"/>
                <a:ea typeface="思源黑体 CN Regular" panose="020B0500000000000000" pitchFamily="34" charset="-122"/>
              </a:rPr>
              <a:t>五一国际劳动节是世界上</a:t>
            </a:r>
            <a:r>
              <a:rPr lang="en-US" altLang="zh-CN" sz="1600" dirty="0">
                <a:solidFill>
                  <a:schemeClr val="tx1">
                    <a:lumMod val="85000"/>
                    <a:lumOff val="15000"/>
                  </a:schemeClr>
                </a:solidFill>
                <a:latin typeface="思源黑体 CN Regular" panose="020B0500000000000000" pitchFamily="34" charset="-122"/>
                <a:ea typeface="思源黑体 CN Regular" panose="020B0500000000000000" pitchFamily="34" charset="-122"/>
              </a:rPr>
              <a:t>80</a:t>
            </a:r>
            <a:r>
              <a:rPr lang="zh-CN" altLang="en-US" sz="1600" dirty="0">
                <a:solidFill>
                  <a:schemeClr val="tx1">
                    <a:lumMod val="85000"/>
                    <a:lumOff val="15000"/>
                  </a:schemeClr>
                </a:solidFill>
                <a:latin typeface="思源黑体 CN Regular" panose="020B0500000000000000" pitchFamily="34" charset="-122"/>
                <a:ea typeface="思源黑体 CN Regular" panose="020B0500000000000000" pitchFamily="34" charset="-122"/>
              </a:rPr>
              <a:t>多个国家的全国性节日，定在每年的五月一日，它是全世界劳动人民共同拥有的节日。</a:t>
            </a:r>
          </a:p>
        </p:txBody>
      </p:sp>
      <p:sp>
        <p:nvSpPr>
          <p:cNvPr id="229" name="文本框 228"/>
          <p:cNvSpPr txBox="1"/>
          <p:nvPr/>
        </p:nvSpPr>
        <p:spPr>
          <a:xfrm>
            <a:off x="4457651" y="1905445"/>
            <a:ext cx="5940000" cy="1107995"/>
          </a:xfrm>
          <a:prstGeom prst="rect">
            <a:avLst/>
          </a:prstGeom>
          <a:noFill/>
        </p:spPr>
        <p:txBody>
          <a:bodyPr wrap="square" rtlCol="0">
            <a:spAutoFit/>
          </a:bodyPr>
          <a:lstStyle/>
          <a:p>
            <a:pPr algn="dist"/>
            <a:r>
              <a:rPr lang="zh-CN" altLang="en-US" sz="6600" dirty="0">
                <a:solidFill>
                  <a:srgbClr val="CD3D29"/>
                </a:solidFill>
                <a:latin typeface="汉仪润圆-65W" panose="00020600040101010101" pitchFamily="18" charset="-122"/>
                <a:ea typeface="汉仪润圆-65W" panose="00020600040101010101" pitchFamily="18" charset="-122"/>
              </a:rPr>
              <a:t>劳动最光荣</a:t>
            </a:r>
          </a:p>
        </p:txBody>
      </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3" name="组合 262"/>
          <p:cNvGrpSpPr/>
          <p:nvPr/>
        </p:nvGrpSpPr>
        <p:grpSpPr>
          <a:xfrm>
            <a:off x="0" y="-71021"/>
            <a:ext cx="12192000" cy="6929021"/>
            <a:chOff x="0" y="-71021"/>
            <a:chExt cx="12192000" cy="6929021"/>
          </a:xfrm>
        </p:grpSpPr>
        <p:pic>
          <p:nvPicPr>
            <p:cNvPr id="3" name="图片 2" descr="图片包含 背景图案&#10;&#10;描述已自动生成"/>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71021"/>
              <a:ext cx="12192000" cy="6929021"/>
            </a:xfrm>
            <a:prstGeom prst="rect">
              <a:avLst/>
            </a:prstGeom>
          </p:spPr>
        </p:pic>
        <p:sp>
          <p:nvSpPr>
            <p:cNvPr id="4" name="矩形: 圆角 3"/>
            <p:cNvSpPr/>
            <p:nvPr/>
          </p:nvSpPr>
          <p:spPr>
            <a:xfrm>
              <a:off x="352425" y="247650"/>
              <a:ext cx="11487150" cy="6343650"/>
            </a:xfrm>
            <a:prstGeom prst="roundRect">
              <a:avLst>
                <a:gd name="adj" fmla="val 5556"/>
              </a:avLst>
            </a:prstGeom>
            <a:solidFill>
              <a:srgbClr val="E6D7C4"/>
            </a:solidFill>
            <a:ln>
              <a:solidFill>
                <a:srgbClr val="3A5D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3880679" y="661601"/>
            <a:ext cx="4430642" cy="461665"/>
            <a:chOff x="3669571" y="3905553"/>
            <a:chExt cx="4869857" cy="461665"/>
          </a:xfrm>
        </p:grpSpPr>
        <p:sp>
          <p:nvSpPr>
            <p:cNvPr id="13" name="文本框 12"/>
            <p:cNvSpPr txBox="1"/>
            <p:nvPr/>
          </p:nvSpPr>
          <p:spPr>
            <a:xfrm>
              <a:off x="4753971" y="3905553"/>
              <a:ext cx="2702348" cy="461665"/>
            </a:xfrm>
            <a:prstGeom prst="rect">
              <a:avLst/>
            </a:prstGeom>
            <a:noFill/>
          </p:spPr>
          <p:txBody>
            <a:bodyPr wrap="square" rtlCol="0">
              <a:spAutoFit/>
            </a:bodyPr>
            <a:lstStyle/>
            <a:p>
              <a:pPr algn="dist"/>
              <a:r>
                <a:rPr lang="zh-CN" altLang="en-US" sz="2400" dirty="0">
                  <a:solidFill>
                    <a:srgbClr val="3A5D7B"/>
                  </a:solidFill>
                  <a:latin typeface="汉仪润圆-65W" panose="00020600040101010101" pitchFamily="18" charset="-122"/>
                  <a:ea typeface="汉仪润圆-65W" panose="00020600040101010101" pitchFamily="18" charset="-122"/>
                </a:rPr>
                <a:t>学习劳动楷模</a:t>
              </a:r>
            </a:p>
          </p:txBody>
        </p:sp>
        <p:grpSp>
          <p:nvGrpSpPr>
            <p:cNvPr id="14" name="组合 13"/>
            <p:cNvGrpSpPr/>
            <p:nvPr/>
          </p:nvGrpSpPr>
          <p:grpSpPr>
            <a:xfrm>
              <a:off x="3669571" y="4130375"/>
              <a:ext cx="4869857" cy="12020"/>
              <a:chOff x="3651283" y="4154080"/>
              <a:chExt cx="4869857" cy="12020"/>
            </a:xfrm>
          </p:grpSpPr>
          <p:cxnSp>
            <p:nvCxnSpPr>
              <p:cNvPr id="15" name="直接连接符 14"/>
              <p:cNvCxnSpPr/>
              <p:nvPr/>
            </p:nvCxnSpPr>
            <p:spPr>
              <a:xfrm>
                <a:off x="3651283" y="4154080"/>
                <a:ext cx="900000" cy="0"/>
              </a:xfrm>
              <a:prstGeom prst="line">
                <a:avLst/>
              </a:prstGeom>
              <a:ln w="22225" cap="rnd">
                <a:solidFill>
                  <a:srgbClr val="3A5D7B"/>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7621140" y="4166100"/>
                <a:ext cx="900000" cy="0"/>
              </a:xfrm>
              <a:prstGeom prst="line">
                <a:avLst/>
              </a:prstGeom>
              <a:ln w="22225" cap="rnd">
                <a:solidFill>
                  <a:srgbClr val="3A5D7B"/>
                </a:solidFill>
              </a:ln>
            </p:spPr>
            <p:style>
              <a:lnRef idx="1">
                <a:schemeClr val="accent1"/>
              </a:lnRef>
              <a:fillRef idx="0">
                <a:schemeClr val="accent1"/>
              </a:fillRef>
              <a:effectRef idx="0">
                <a:schemeClr val="accent1"/>
              </a:effectRef>
              <a:fontRef idx="minor">
                <a:schemeClr val="tx1"/>
              </a:fontRef>
            </p:style>
          </p:cxnSp>
        </p:grpSp>
      </p:grpSp>
      <p:pic>
        <p:nvPicPr>
          <p:cNvPr id="8" name="图片 7"/>
          <p:cNvPicPr>
            <a:picLocks noChangeAspect="1"/>
          </p:cNvPicPr>
          <p:nvPr/>
        </p:nvPicPr>
        <p:blipFill>
          <a:blip r:embed="rId3">
            <a:extLst>
              <a:ext uri="{BEBA8EAE-BF5A-486C-A8C5-ECC9F3942E4B}">
                <a14:imgProps xmlns:a14="http://schemas.microsoft.com/office/drawing/2010/main">
                  <a14:imgLayer>
                    <a14:imgEffect>
                      <a14:colorTemperature colorTemp="7200"/>
                    </a14:imgEffect>
                  </a14:imgLayer>
                </a14:imgProps>
              </a:ext>
            </a:extLst>
          </a:blip>
          <a:stretch>
            <a:fillRect/>
          </a:stretch>
        </p:blipFill>
        <p:spPr>
          <a:xfrm>
            <a:off x="6640691" y="2150308"/>
            <a:ext cx="4376163" cy="3644898"/>
          </a:xfrm>
          <a:prstGeom prst="rect">
            <a:avLst/>
          </a:prstGeom>
        </p:spPr>
      </p:pic>
      <p:grpSp>
        <p:nvGrpSpPr>
          <p:cNvPr id="10" name="组合 9"/>
          <p:cNvGrpSpPr/>
          <p:nvPr/>
        </p:nvGrpSpPr>
        <p:grpSpPr>
          <a:xfrm>
            <a:off x="1255456" y="1846486"/>
            <a:ext cx="4621508" cy="1746704"/>
            <a:chOff x="1314450" y="1606096"/>
            <a:chExt cx="4621508" cy="1746704"/>
          </a:xfrm>
        </p:grpSpPr>
        <p:sp>
          <p:nvSpPr>
            <p:cNvPr id="9" name="矩形: 圆角 8"/>
            <p:cNvSpPr/>
            <p:nvPr/>
          </p:nvSpPr>
          <p:spPr>
            <a:xfrm>
              <a:off x="1976018" y="1606096"/>
              <a:ext cx="3298372" cy="478945"/>
            </a:xfrm>
            <a:prstGeom prst="roundRect">
              <a:avLst/>
            </a:prstGeom>
            <a:solidFill>
              <a:srgbClr val="CD3D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9" name="矩形: 圆角 258"/>
            <p:cNvSpPr/>
            <p:nvPr/>
          </p:nvSpPr>
          <p:spPr>
            <a:xfrm>
              <a:off x="1314450" y="1845568"/>
              <a:ext cx="4621508" cy="1507232"/>
            </a:xfrm>
            <a:prstGeom prst="roundRect">
              <a:avLst>
                <a:gd name="adj" fmla="val 4660"/>
              </a:avLst>
            </a:prstGeom>
            <a:noFill/>
            <a:ln w="9525">
              <a:solidFill>
                <a:srgbClr val="CD3D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0" name="组合 259"/>
          <p:cNvGrpSpPr/>
          <p:nvPr/>
        </p:nvGrpSpPr>
        <p:grpSpPr>
          <a:xfrm>
            <a:off x="1255456" y="4121375"/>
            <a:ext cx="4621508" cy="1746704"/>
            <a:chOff x="1314450" y="1606096"/>
            <a:chExt cx="4621508" cy="1746704"/>
          </a:xfrm>
        </p:grpSpPr>
        <p:sp>
          <p:nvSpPr>
            <p:cNvPr id="261" name="矩形: 圆角 260"/>
            <p:cNvSpPr/>
            <p:nvPr/>
          </p:nvSpPr>
          <p:spPr>
            <a:xfrm>
              <a:off x="1976018" y="1606096"/>
              <a:ext cx="3298372" cy="478945"/>
            </a:xfrm>
            <a:prstGeom prst="roundRect">
              <a:avLst/>
            </a:prstGeom>
            <a:solidFill>
              <a:srgbClr val="3A5D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2" name="矩形: 圆角 261"/>
            <p:cNvSpPr/>
            <p:nvPr/>
          </p:nvSpPr>
          <p:spPr>
            <a:xfrm>
              <a:off x="1314450" y="1845568"/>
              <a:ext cx="4621508" cy="1507232"/>
            </a:xfrm>
            <a:prstGeom prst="roundRect">
              <a:avLst>
                <a:gd name="adj" fmla="val 4660"/>
              </a:avLst>
            </a:prstGeom>
            <a:noFill/>
            <a:ln w="9525">
              <a:solidFill>
                <a:srgbClr val="3A5D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64" name="文本框 263"/>
          <p:cNvSpPr txBox="1"/>
          <p:nvPr/>
        </p:nvSpPr>
        <p:spPr>
          <a:xfrm>
            <a:off x="2266682" y="1900001"/>
            <a:ext cx="2458622" cy="413768"/>
          </a:xfrm>
          <a:prstGeom prst="rect">
            <a:avLst/>
          </a:prstGeom>
        </p:spPr>
        <p:txBody>
          <a:bodyPr wrap="square">
            <a:spAutoFit/>
          </a:bodyPr>
          <a:lstStyle>
            <a:defPPr>
              <a:defRPr lang="zh-CN"/>
            </a:defPPr>
            <a:lvl1pPr>
              <a:lnSpc>
                <a:spcPts val="2500"/>
              </a:lnSpc>
              <a:defRPr>
                <a:latin typeface="思源黑体 CN Regular" panose="020B0500000000000000" pitchFamily="34" charset="-122"/>
                <a:ea typeface="思源黑体 CN Regular" panose="020B0500000000000000" pitchFamily="34" charset="-122"/>
              </a:defRPr>
            </a:lvl1pPr>
          </a:lstStyle>
          <a:p>
            <a:pPr algn="dist"/>
            <a:r>
              <a:rPr lang="zh-CN" altLang="en-US" sz="2200" b="1" dirty="0">
                <a:solidFill>
                  <a:srgbClr val="E6D7C4"/>
                </a:solidFill>
              </a:rPr>
              <a:t>致敬劳动模范</a:t>
            </a:r>
          </a:p>
        </p:txBody>
      </p:sp>
      <p:sp>
        <p:nvSpPr>
          <p:cNvPr id="265" name="文本框 264"/>
          <p:cNvSpPr txBox="1"/>
          <p:nvPr/>
        </p:nvSpPr>
        <p:spPr>
          <a:xfrm>
            <a:off x="2266682" y="4173264"/>
            <a:ext cx="2458622" cy="413768"/>
          </a:xfrm>
          <a:prstGeom prst="rect">
            <a:avLst/>
          </a:prstGeom>
        </p:spPr>
        <p:txBody>
          <a:bodyPr wrap="square">
            <a:spAutoFit/>
          </a:bodyPr>
          <a:lstStyle>
            <a:defPPr>
              <a:defRPr lang="zh-CN"/>
            </a:defPPr>
            <a:lvl1pPr>
              <a:lnSpc>
                <a:spcPts val="2500"/>
              </a:lnSpc>
              <a:defRPr>
                <a:latin typeface="思源黑体 CN Regular" panose="020B0500000000000000" pitchFamily="34" charset="-122"/>
                <a:ea typeface="思源黑体 CN Regular" panose="020B0500000000000000" pitchFamily="34" charset="-122"/>
              </a:defRPr>
            </a:lvl1pPr>
          </a:lstStyle>
          <a:p>
            <a:pPr algn="dist"/>
            <a:r>
              <a:rPr lang="zh-CN" altLang="en-US" sz="2200" b="1" dirty="0">
                <a:solidFill>
                  <a:srgbClr val="E6D7C4"/>
                </a:solidFill>
              </a:rPr>
              <a:t>向先进个人学习</a:t>
            </a:r>
          </a:p>
        </p:txBody>
      </p:sp>
      <p:sp>
        <p:nvSpPr>
          <p:cNvPr id="17" name="矩形 16"/>
          <p:cNvSpPr/>
          <p:nvPr/>
        </p:nvSpPr>
        <p:spPr>
          <a:xfrm>
            <a:off x="1458917" y="2424958"/>
            <a:ext cx="4403979" cy="1034707"/>
          </a:xfrm>
          <a:prstGeom prst="rect">
            <a:avLst/>
          </a:prstGeom>
        </p:spPr>
        <p:txBody>
          <a:bodyPr wrap="square">
            <a:spAutoFit/>
          </a:bodyPr>
          <a:lstStyle/>
          <a:p>
            <a:pPr>
              <a:lnSpc>
                <a:spcPts val="2500"/>
              </a:lnSpc>
            </a:pPr>
            <a:r>
              <a:rPr lang="zh-CN" altLang="en-US" dirty="0">
                <a:latin typeface="思源黑体 CN Regular" panose="020B0500000000000000" pitchFamily="34" charset="-122"/>
                <a:ea typeface="思源黑体 CN Regular" panose="020B0500000000000000" pitchFamily="34" charset="-122"/>
              </a:rPr>
              <a:t>不管是在什么行业、属于哪个阶层，我们都应践行各自的职业操守，维护自己的劳动尊严，把劳动的潜能开发到近乎极致。</a:t>
            </a:r>
          </a:p>
        </p:txBody>
      </p:sp>
      <p:sp>
        <p:nvSpPr>
          <p:cNvPr id="266" name="矩形 265"/>
          <p:cNvSpPr/>
          <p:nvPr/>
        </p:nvSpPr>
        <p:spPr>
          <a:xfrm>
            <a:off x="1458917" y="4716846"/>
            <a:ext cx="4403979" cy="1034707"/>
          </a:xfrm>
          <a:prstGeom prst="rect">
            <a:avLst/>
          </a:prstGeom>
        </p:spPr>
        <p:txBody>
          <a:bodyPr wrap="square">
            <a:spAutoFit/>
          </a:bodyPr>
          <a:lstStyle/>
          <a:p>
            <a:pPr>
              <a:lnSpc>
                <a:spcPts val="2500"/>
              </a:lnSpc>
            </a:pPr>
            <a:r>
              <a:rPr lang="zh-CN" altLang="en-US" dirty="0">
                <a:latin typeface="思源黑体 CN Regular" panose="020B0500000000000000" pitchFamily="34" charset="-122"/>
                <a:ea typeface="思源黑体 CN Regular" panose="020B0500000000000000" pitchFamily="34" charset="-122"/>
              </a:rPr>
              <a:t>不论是体力劳动还是脑力劳动，不论是简单劳动还是复杂劳动，只要认认真真的劳动者，其精神都是值得我们所学习的。</a:t>
            </a:r>
          </a:p>
        </p:txBody>
      </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3" name="组合 262"/>
          <p:cNvGrpSpPr/>
          <p:nvPr/>
        </p:nvGrpSpPr>
        <p:grpSpPr>
          <a:xfrm>
            <a:off x="0" y="-71021"/>
            <a:ext cx="12192000" cy="6929021"/>
            <a:chOff x="0" y="-71021"/>
            <a:chExt cx="12192000" cy="6929021"/>
          </a:xfrm>
        </p:grpSpPr>
        <p:pic>
          <p:nvPicPr>
            <p:cNvPr id="3" name="图片 2" descr="图片包含 背景图案&#10;&#10;描述已自动生成"/>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71021"/>
              <a:ext cx="12192000" cy="6929021"/>
            </a:xfrm>
            <a:prstGeom prst="rect">
              <a:avLst/>
            </a:prstGeom>
          </p:spPr>
        </p:pic>
        <p:sp>
          <p:nvSpPr>
            <p:cNvPr id="4" name="矩形: 圆角 3"/>
            <p:cNvSpPr/>
            <p:nvPr/>
          </p:nvSpPr>
          <p:spPr>
            <a:xfrm>
              <a:off x="352425" y="247650"/>
              <a:ext cx="11487150" cy="6343650"/>
            </a:xfrm>
            <a:prstGeom prst="roundRect">
              <a:avLst>
                <a:gd name="adj" fmla="val 5556"/>
              </a:avLst>
            </a:prstGeom>
            <a:solidFill>
              <a:srgbClr val="E6D7C4"/>
            </a:solidFill>
            <a:ln>
              <a:solidFill>
                <a:srgbClr val="3A5D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2" name="组合 11"/>
          <p:cNvGrpSpPr/>
          <p:nvPr/>
        </p:nvGrpSpPr>
        <p:grpSpPr>
          <a:xfrm>
            <a:off x="3880679" y="661601"/>
            <a:ext cx="4430642" cy="461665"/>
            <a:chOff x="3669571" y="3905553"/>
            <a:chExt cx="4869857" cy="461665"/>
          </a:xfrm>
        </p:grpSpPr>
        <p:sp>
          <p:nvSpPr>
            <p:cNvPr id="13" name="文本框 12"/>
            <p:cNvSpPr txBox="1"/>
            <p:nvPr/>
          </p:nvSpPr>
          <p:spPr>
            <a:xfrm>
              <a:off x="4753971" y="3905553"/>
              <a:ext cx="2702348" cy="461665"/>
            </a:xfrm>
            <a:prstGeom prst="rect">
              <a:avLst/>
            </a:prstGeom>
            <a:noFill/>
          </p:spPr>
          <p:txBody>
            <a:bodyPr wrap="square" rtlCol="0">
              <a:spAutoFit/>
            </a:bodyPr>
            <a:lstStyle/>
            <a:p>
              <a:pPr algn="dist"/>
              <a:r>
                <a:rPr lang="zh-CN" altLang="en-US" sz="2400" dirty="0">
                  <a:solidFill>
                    <a:srgbClr val="3A5D7B"/>
                  </a:solidFill>
                  <a:latin typeface="汉仪润圆-65W" panose="00020600040101010101" pitchFamily="18" charset="-122"/>
                  <a:ea typeface="汉仪润圆-65W" panose="00020600040101010101" pitchFamily="18" charset="-122"/>
                </a:rPr>
                <a:t>学习劳动楷模</a:t>
              </a:r>
            </a:p>
          </p:txBody>
        </p:sp>
        <p:grpSp>
          <p:nvGrpSpPr>
            <p:cNvPr id="14" name="组合 13"/>
            <p:cNvGrpSpPr/>
            <p:nvPr/>
          </p:nvGrpSpPr>
          <p:grpSpPr>
            <a:xfrm>
              <a:off x="3669571" y="4130375"/>
              <a:ext cx="4869857" cy="12020"/>
              <a:chOff x="3651283" y="4154080"/>
              <a:chExt cx="4869857" cy="12020"/>
            </a:xfrm>
          </p:grpSpPr>
          <p:cxnSp>
            <p:nvCxnSpPr>
              <p:cNvPr id="15" name="直接连接符 14"/>
              <p:cNvCxnSpPr/>
              <p:nvPr/>
            </p:nvCxnSpPr>
            <p:spPr>
              <a:xfrm>
                <a:off x="3651283" y="4154080"/>
                <a:ext cx="900000" cy="0"/>
              </a:xfrm>
              <a:prstGeom prst="line">
                <a:avLst/>
              </a:prstGeom>
              <a:ln w="22225" cap="rnd">
                <a:solidFill>
                  <a:srgbClr val="3A5D7B"/>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7621140" y="4166100"/>
                <a:ext cx="900000" cy="0"/>
              </a:xfrm>
              <a:prstGeom prst="line">
                <a:avLst/>
              </a:prstGeom>
              <a:ln w="22225" cap="rnd">
                <a:solidFill>
                  <a:srgbClr val="3A5D7B"/>
                </a:solidFill>
              </a:ln>
            </p:spPr>
            <p:style>
              <a:lnRef idx="1">
                <a:schemeClr val="accent1"/>
              </a:lnRef>
              <a:fillRef idx="0">
                <a:schemeClr val="accent1"/>
              </a:fillRef>
              <a:effectRef idx="0">
                <a:schemeClr val="accent1"/>
              </a:effectRef>
              <a:fontRef idx="minor">
                <a:schemeClr val="tx1"/>
              </a:fontRef>
            </p:style>
          </p:cxnSp>
        </p:grpSp>
      </p:grpSp>
      <p:cxnSp>
        <p:nvCxnSpPr>
          <p:cNvPr id="18" name="直接连接符 17"/>
          <p:cNvCxnSpPr>
            <a:stCxn id="19" idx="6"/>
            <a:endCxn id="20" idx="2"/>
          </p:cNvCxnSpPr>
          <p:nvPr/>
        </p:nvCxnSpPr>
        <p:spPr>
          <a:xfrm>
            <a:off x="1765301" y="2743985"/>
            <a:ext cx="8661399" cy="0"/>
          </a:xfrm>
          <a:prstGeom prst="line">
            <a:avLst/>
          </a:prstGeom>
          <a:ln w="19050">
            <a:solidFill>
              <a:schemeClr val="bg1">
                <a:lumMod val="50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iṧḻïḍe"/>
          <p:cNvSpPr/>
          <p:nvPr/>
        </p:nvSpPr>
        <p:spPr>
          <a:xfrm>
            <a:off x="692831" y="2207751"/>
            <a:ext cx="1072470" cy="1072468"/>
          </a:xfrm>
          <a:prstGeom prst="ellipse">
            <a:avLst/>
          </a:prstGeom>
          <a:noFill/>
          <a:ln w="25400">
            <a:solidFill>
              <a:srgbClr val="3A5D7B"/>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latin typeface="字魂70号-灵悦黑体" panose="00000500000000000000" pitchFamily="2" charset="-122"/>
              <a:ea typeface="字魂70号-灵悦黑体" panose="00000500000000000000" pitchFamily="2" charset="-122"/>
              <a:cs typeface="+mn-ea"/>
              <a:sym typeface="+mn-lt"/>
            </a:endParaRPr>
          </a:p>
        </p:txBody>
      </p:sp>
      <p:sp>
        <p:nvSpPr>
          <p:cNvPr id="20" name="îṥļíḋê"/>
          <p:cNvSpPr/>
          <p:nvPr/>
        </p:nvSpPr>
        <p:spPr>
          <a:xfrm>
            <a:off x="10426700" y="2207751"/>
            <a:ext cx="1072470" cy="1072468"/>
          </a:xfrm>
          <a:prstGeom prst="ellipse">
            <a:avLst/>
          </a:prstGeom>
          <a:noFill/>
          <a:ln w="25400">
            <a:solidFill>
              <a:srgbClr val="3A5D7B"/>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ea typeface="字魂70号-灵悦黑体" panose="00000500000000000000" pitchFamily="2" charset="-122"/>
              <a:cs typeface="+mn-ea"/>
              <a:sym typeface="+mn-lt"/>
            </a:endParaRPr>
          </a:p>
        </p:txBody>
      </p:sp>
      <p:sp>
        <p:nvSpPr>
          <p:cNvPr id="21" name="iṧḻiďe"/>
          <p:cNvSpPr/>
          <p:nvPr/>
        </p:nvSpPr>
        <p:spPr>
          <a:xfrm>
            <a:off x="1211499" y="3607625"/>
            <a:ext cx="38814" cy="2160000"/>
          </a:xfrm>
          <a:prstGeom prst="rect">
            <a:avLst/>
          </a:prstGeom>
          <a:solidFill>
            <a:srgbClr val="3A5D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dirty="0">
              <a:latin typeface="字魂70号-灵悦黑体" panose="00000500000000000000" pitchFamily="2" charset="-122"/>
              <a:ea typeface="字魂70号-灵悦黑体" panose="00000500000000000000" pitchFamily="2" charset="-122"/>
              <a:cs typeface="+mn-ea"/>
              <a:sym typeface="+mn-lt"/>
            </a:endParaRPr>
          </a:p>
        </p:txBody>
      </p:sp>
      <p:sp>
        <p:nvSpPr>
          <p:cNvPr id="24" name="iṧḻiďe"/>
          <p:cNvSpPr/>
          <p:nvPr/>
        </p:nvSpPr>
        <p:spPr>
          <a:xfrm>
            <a:off x="11015904" y="3607625"/>
            <a:ext cx="38814" cy="2160000"/>
          </a:xfrm>
          <a:prstGeom prst="rect">
            <a:avLst/>
          </a:prstGeom>
          <a:solidFill>
            <a:srgbClr val="3A5D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ea typeface="字魂70号-灵悦黑体" panose="00000500000000000000" pitchFamily="2" charset="-122"/>
              <a:cs typeface="+mn-ea"/>
              <a:sym typeface="+mn-lt"/>
            </a:endParaRPr>
          </a:p>
        </p:txBody>
      </p:sp>
      <p:sp>
        <p:nvSpPr>
          <p:cNvPr id="27" name="文本框 26"/>
          <p:cNvSpPr txBox="1"/>
          <p:nvPr/>
        </p:nvSpPr>
        <p:spPr>
          <a:xfrm>
            <a:off x="1856876" y="2300676"/>
            <a:ext cx="2273111" cy="412934"/>
          </a:xfrm>
          <a:prstGeom prst="rect">
            <a:avLst/>
          </a:prstGeom>
        </p:spPr>
        <p:txBody>
          <a:bodyPr wrap="square">
            <a:spAutoFit/>
          </a:bodyPr>
          <a:lstStyle>
            <a:defPPr>
              <a:defRPr lang="zh-CN"/>
            </a:defPPr>
            <a:lvl1pPr algn="dist">
              <a:lnSpc>
                <a:spcPts val="2500"/>
              </a:lnSpc>
              <a:defRPr sz="2200" b="1">
                <a:solidFill>
                  <a:srgbClr val="E6D7C4"/>
                </a:solidFill>
                <a:latin typeface="思源黑体 CN Regular" panose="020B0500000000000000" pitchFamily="34" charset="-122"/>
                <a:ea typeface="思源黑体 CN Regular" panose="020B0500000000000000" pitchFamily="34" charset="-122"/>
              </a:defRPr>
            </a:lvl1pPr>
          </a:lstStyle>
          <a:p>
            <a:pPr algn="l"/>
            <a:r>
              <a:rPr lang="zh-CN" altLang="en-US" dirty="0">
                <a:solidFill>
                  <a:schemeClr val="tx1">
                    <a:lumMod val="95000"/>
                    <a:lumOff val="5000"/>
                  </a:schemeClr>
                </a:solidFill>
              </a:rPr>
              <a:t>向劳动楷模学习</a:t>
            </a:r>
          </a:p>
        </p:txBody>
      </p:sp>
      <p:sp>
        <p:nvSpPr>
          <p:cNvPr id="28" name="文本框 27"/>
          <p:cNvSpPr txBox="1"/>
          <p:nvPr/>
        </p:nvSpPr>
        <p:spPr>
          <a:xfrm>
            <a:off x="7487984" y="2269401"/>
            <a:ext cx="2762503" cy="412934"/>
          </a:xfrm>
          <a:prstGeom prst="rect">
            <a:avLst/>
          </a:prstGeom>
        </p:spPr>
        <p:txBody>
          <a:bodyPr wrap="square">
            <a:spAutoFit/>
          </a:bodyPr>
          <a:lstStyle>
            <a:defPPr>
              <a:defRPr lang="zh-CN"/>
            </a:defPPr>
            <a:lvl1pPr>
              <a:lnSpc>
                <a:spcPts val="2500"/>
              </a:lnSpc>
              <a:defRPr sz="2200" b="1">
                <a:solidFill>
                  <a:schemeClr val="tx1">
                    <a:lumMod val="95000"/>
                    <a:lumOff val="5000"/>
                  </a:schemeClr>
                </a:solidFill>
                <a:latin typeface="思源黑体 CN Regular" panose="020B0500000000000000" pitchFamily="34" charset="-122"/>
                <a:ea typeface="思源黑体 CN Regular" panose="020B0500000000000000" pitchFamily="34" charset="-122"/>
              </a:defRPr>
            </a:lvl1pPr>
          </a:lstStyle>
          <a:p>
            <a:pPr algn="r"/>
            <a:r>
              <a:rPr lang="zh-CN" altLang="en-US" dirty="0"/>
              <a:t>以劳动者为榜样</a:t>
            </a:r>
          </a:p>
        </p:txBody>
      </p:sp>
      <p:sp>
        <p:nvSpPr>
          <p:cNvPr id="2" name="矩形 1"/>
          <p:cNvSpPr/>
          <p:nvPr/>
        </p:nvSpPr>
        <p:spPr>
          <a:xfrm>
            <a:off x="5156590" y="2279186"/>
            <a:ext cx="1851740" cy="979543"/>
          </a:xfrm>
          <a:prstGeom prst="rect">
            <a:avLst/>
          </a:prstGeom>
          <a:solidFill>
            <a:srgbClr val="E6D7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8" name="图片 47"/>
          <p:cNvPicPr>
            <a:picLocks noChangeAspect="1"/>
          </p:cNvPicPr>
          <p:nvPr/>
        </p:nvPicPr>
        <p:blipFill>
          <a:blip r:embed="rId3">
            <a:extLst>
              <a:ext uri="{BEBA8EAE-BF5A-486C-A8C5-ECC9F3942E4B}">
                <a14:imgProps xmlns:a14="http://schemas.microsoft.com/office/drawing/2010/main">
                  <a14:imgLayer>
                    <a14:imgEffect>
                      <a14:colorTemperature colorTemp="5300"/>
                    </a14:imgEffect>
                    <a14:imgEffect>
                      <a14:saturation sat="66000"/>
                    </a14:imgEffect>
                  </a14:imgLayer>
                </a14:imgProps>
              </a:ext>
            </a:extLst>
          </a:blip>
          <a:srcRect b="1791"/>
          <a:stretch>
            <a:fillRect/>
          </a:stretch>
        </p:blipFill>
        <p:spPr>
          <a:xfrm>
            <a:off x="5156590" y="2407459"/>
            <a:ext cx="1823189" cy="4177491"/>
          </a:xfrm>
          <a:custGeom>
            <a:avLst/>
            <a:gdLst>
              <a:gd name="connsiteX0" fmla="*/ 0 w 1823189"/>
              <a:gd name="connsiteY0" fmla="*/ 0 h 4177491"/>
              <a:gd name="connsiteX1" fmla="*/ 1823189 w 1823189"/>
              <a:gd name="connsiteY1" fmla="*/ 0 h 4177491"/>
              <a:gd name="connsiteX2" fmla="*/ 1823189 w 1823189"/>
              <a:gd name="connsiteY2" fmla="*/ 4177491 h 4177491"/>
              <a:gd name="connsiteX3" fmla="*/ 0 w 1823189"/>
              <a:gd name="connsiteY3" fmla="*/ 4177491 h 4177491"/>
            </a:gdLst>
            <a:ahLst/>
            <a:cxnLst>
              <a:cxn ang="0">
                <a:pos x="connsiteX0" y="connsiteY0"/>
              </a:cxn>
              <a:cxn ang="0">
                <a:pos x="connsiteX1" y="connsiteY1"/>
              </a:cxn>
              <a:cxn ang="0">
                <a:pos x="connsiteX2" y="connsiteY2"/>
              </a:cxn>
              <a:cxn ang="0">
                <a:pos x="connsiteX3" y="connsiteY3"/>
              </a:cxn>
            </a:cxnLst>
            <a:rect l="l" t="t" r="r" b="b"/>
            <a:pathLst>
              <a:path w="1823189" h="4177491">
                <a:moveTo>
                  <a:pt x="0" y="0"/>
                </a:moveTo>
                <a:lnTo>
                  <a:pt x="1823189" y="0"/>
                </a:lnTo>
                <a:lnTo>
                  <a:pt x="1823189" y="4177491"/>
                </a:lnTo>
                <a:lnTo>
                  <a:pt x="0" y="4177491"/>
                </a:lnTo>
                <a:close/>
              </a:path>
            </a:pathLst>
          </a:custGeom>
        </p:spPr>
      </p:pic>
      <p:grpSp>
        <p:nvGrpSpPr>
          <p:cNvPr id="49" name="组合 48"/>
          <p:cNvGrpSpPr/>
          <p:nvPr/>
        </p:nvGrpSpPr>
        <p:grpSpPr>
          <a:xfrm>
            <a:off x="10684877" y="2516982"/>
            <a:ext cx="552825" cy="492528"/>
            <a:chOff x="13962572" y="5878551"/>
            <a:chExt cx="1517236" cy="1351750"/>
          </a:xfrm>
          <a:solidFill>
            <a:srgbClr val="3E6E94"/>
          </a:solidFill>
        </p:grpSpPr>
        <p:sp>
          <p:nvSpPr>
            <p:cNvPr id="50" name="Freeform 228"/>
            <p:cNvSpPr/>
            <p:nvPr/>
          </p:nvSpPr>
          <p:spPr>
            <a:xfrm>
              <a:off x="14268579" y="6672709"/>
              <a:ext cx="486611" cy="557592"/>
            </a:xfrm>
            <a:custGeom>
              <a:avLst/>
              <a:gdLst/>
              <a:ahLst/>
              <a:cxnLst>
                <a:cxn ang="0">
                  <a:pos x="wd2" y="hd2"/>
                </a:cxn>
                <a:cxn ang="5400000">
                  <a:pos x="wd2" y="hd2"/>
                </a:cxn>
                <a:cxn ang="10800000">
                  <a:pos x="wd2" y="hd2"/>
                </a:cxn>
                <a:cxn ang="16200000">
                  <a:pos x="wd2" y="hd2"/>
                </a:cxn>
              </a:cxnLst>
              <a:rect l="0" t="0" r="r" b="b"/>
              <a:pathLst>
                <a:path w="21045" h="21070" extrusionOk="0">
                  <a:moveTo>
                    <a:pt x="1812" y="19800"/>
                  </a:moveTo>
                  <a:cubicBezTo>
                    <a:pt x="2108" y="20057"/>
                    <a:pt x="2108" y="20057"/>
                    <a:pt x="2108" y="20057"/>
                  </a:cubicBezTo>
                  <a:cubicBezTo>
                    <a:pt x="4179" y="21600"/>
                    <a:pt x="7434" y="21343"/>
                    <a:pt x="9209" y="19543"/>
                  </a:cubicBezTo>
                  <a:cubicBezTo>
                    <a:pt x="21045" y="6943"/>
                    <a:pt x="21045" y="6943"/>
                    <a:pt x="21045" y="6943"/>
                  </a:cubicBezTo>
                  <a:cubicBezTo>
                    <a:pt x="14240" y="0"/>
                    <a:pt x="14240" y="0"/>
                    <a:pt x="14240" y="0"/>
                  </a:cubicBezTo>
                  <a:cubicBezTo>
                    <a:pt x="924" y="13629"/>
                    <a:pt x="924" y="13629"/>
                    <a:pt x="924" y="13629"/>
                  </a:cubicBezTo>
                  <a:cubicBezTo>
                    <a:pt x="-555" y="15429"/>
                    <a:pt x="-259" y="18257"/>
                    <a:pt x="1812" y="19800"/>
                  </a:cubicBezTo>
                  <a:close/>
                  <a:moveTo>
                    <a:pt x="2996" y="14400"/>
                  </a:moveTo>
                  <a:cubicBezTo>
                    <a:pt x="4179" y="13371"/>
                    <a:pt x="6250" y="13114"/>
                    <a:pt x="7434" y="14143"/>
                  </a:cubicBezTo>
                  <a:cubicBezTo>
                    <a:pt x="8913" y="15171"/>
                    <a:pt x="8913" y="16971"/>
                    <a:pt x="7730" y="18000"/>
                  </a:cubicBezTo>
                  <a:cubicBezTo>
                    <a:pt x="6842" y="19286"/>
                    <a:pt x="4771" y="19286"/>
                    <a:pt x="3292" y="18257"/>
                  </a:cubicBezTo>
                  <a:cubicBezTo>
                    <a:pt x="2108" y="17486"/>
                    <a:pt x="1812" y="15686"/>
                    <a:pt x="2996" y="14400"/>
                  </a:cubicBezTo>
                  <a:close/>
                </a:path>
              </a:pathLst>
            </a:custGeom>
            <a:grpFill/>
            <a:ln w="12700" cap="flat">
              <a:noFill/>
              <a:miter lim="400000"/>
            </a:ln>
            <a:effectLst/>
          </p:spPr>
          <p:txBody>
            <a:bodyPr wrap="square" lIns="91439" tIns="91439" rIns="91439" bIns="91439" numCol="1" anchor="t">
              <a:noAutofit/>
            </a:bodyPr>
            <a:lstStyle/>
            <a:p>
              <a:endParaRPr/>
            </a:p>
          </p:txBody>
        </p:sp>
        <p:sp>
          <p:nvSpPr>
            <p:cNvPr id="51" name="Freeform 229"/>
            <p:cNvSpPr/>
            <p:nvPr/>
          </p:nvSpPr>
          <p:spPr>
            <a:xfrm>
              <a:off x="14830249" y="5878551"/>
              <a:ext cx="649559" cy="696005"/>
            </a:xfrm>
            <a:custGeom>
              <a:avLst/>
              <a:gdLst/>
              <a:ahLst/>
              <a:cxnLst>
                <a:cxn ang="0">
                  <a:pos x="wd2" y="hd2"/>
                </a:cxn>
                <a:cxn ang="5400000">
                  <a:pos x="wd2" y="hd2"/>
                </a:cxn>
                <a:cxn ang="10800000">
                  <a:pos x="wd2" y="hd2"/>
                </a:cxn>
                <a:cxn ang="16200000">
                  <a:pos x="wd2" y="hd2"/>
                </a:cxn>
              </a:cxnLst>
              <a:rect l="0" t="0" r="r" b="b"/>
              <a:pathLst>
                <a:path w="21600" h="21430" extrusionOk="0">
                  <a:moveTo>
                    <a:pt x="19326" y="8009"/>
                  </a:moveTo>
                  <a:cubicBezTo>
                    <a:pt x="18417" y="9267"/>
                    <a:pt x="17280" y="10315"/>
                    <a:pt x="17053" y="10735"/>
                  </a:cubicBezTo>
                  <a:cubicBezTo>
                    <a:pt x="17053" y="10735"/>
                    <a:pt x="17053" y="10735"/>
                    <a:pt x="16598" y="10945"/>
                  </a:cubicBezTo>
                  <a:cubicBezTo>
                    <a:pt x="16371" y="11154"/>
                    <a:pt x="16143" y="11154"/>
                    <a:pt x="15916" y="11364"/>
                  </a:cubicBezTo>
                  <a:cubicBezTo>
                    <a:pt x="15234" y="11574"/>
                    <a:pt x="14779" y="11783"/>
                    <a:pt x="14097" y="11993"/>
                  </a:cubicBezTo>
                  <a:cubicBezTo>
                    <a:pt x="13415" y="11993"/>
                    <a:pt x="12505" y="11993"/>
                    <a:pt x="11823" y="11783"/>
                  </a:cubicBezTo>
                  <a:cubicBezTo>
                    <a:pt x="11141" y="11574"/>
                    <a:pt x="10459" y="11364"/>
                    <a:pt x="10004" y="10735"/>
                  </a:cubicBezTo>
                  <a:cubicBezTo>
                    <a:pt x="9095" y="10315"/>
                    <a:pt x="8640" y="9686"/>
                    <a:pt x="8413" y="8847"/>
                  </a:cubicBezTo>
                  <a:cubicBezTo>
                    <a:pt x="8185" y="8218"/>
                    <a:pt x="7958" y="7589"/>
                    <a:pt x="7958" y="6960"/>
                  </a:cubicBezTo>
                  <a:cubicBezTo>
                    <a:pt x="7958" y="6331"/>
                    <a:pt x="8185" y="5912"/>
                    <a:pt x="8185" y="5492"/>
                  </a:cubicBezTo>
                  <a:cubicBezTo>
                    <a:pt x="8413" y="5073"/>
                    <a:pt x="8413" y="4863"/>
                    <a:pt x="8640" y="4653"/>
                  </a:cubicBezTo>
                  <a:cubicBezTo>
                    <a:pt x="8867" y="4444"/>
                    <a:pt x="8867" y="4444"/>
                    <a:pt x="8867" y="4444"/>
                  </a:cubicBezTo>
                  <a:cubicBezTo>
                    <a:pt x="9095" y="4024"/>
                    <a:pt x="10004" y="2976"/>
                    <a:pt x="11141" y="1717"/>
                  </a:cubicBezTo>
                  <a:cubicBezTo>
                    <a:pt x="12278" y="459"/>
                    <a:pt x="11368" y="-170"/>
                    <a:pt x="9322" y="40"/>
                  </a:cubicBezTo>
                  <a:cubicBezTo>
                    <a:pt x="9322" y="40"/>
                    <a:pt x="6366" y="249"/>
                    <a:pt x="4320" y="2766"/>
                  </a:cubicBezTo>
                  <a:cubicBezTo>
                    <a:pt x="2728" y="4234"/>
                    <a:pt x="2046" y="6121"/>
                    <a:pt x="1819" y="8009"/>
                  </a:cubicBezTo>
                  <a:cubicBezTo>
                    <a:pt x="1819" y="8638"/>
                    <a:pt x="1819" y="9057"/>
                    <a:pt x="2046" y="9686"/>
                  </a:cubicBezTo>
                  <a:cubicBezTo>
                    <a:pt x="2046" y="10315"/>
                    <a:pt x="2046" y="10315"/>
                    <a:pt x="2046" y="10315"/>
                  </a:cubicBezTo>
                  <a:cubicBezTo>
                    <a:pt x="2274" y="10945"/>
                    <a:pt x="2046" y="12203"/>
                    <a:pt x="1819" y="13042"/>
                  </a:cubicBezTo>
                  <a:cubicBezTo>
                    <a:pt x="1592" y="13671"/>
                    <a:pt x="909" y="14719"/>
                    <a:pt x="0" y="15768"/>
                  </a:cubicBezTo>
                  <a:cubicBezTo>
                    <a:pt x="5457" y="21430"/>
                    <a:pt x="5457" y="21430"/>
                    <a:pt x="5457" y="21430"/>
                  </a:cubicBezTo>
                  <a:cubicBezTo>
                    <a:pt x="6594" y="20172"/>
                    <a:pt x="8185" y="18913"/>
                    <a:pt x="8867" y="18494"/>
                  </a:cubicBezTo>
                  <a:cubicBezTo>
                    <a:pt x="9777" y="18075"/>
                    <a:pt x="11141" y="17865"/>
                    <a:pt x="11823" y="17865"/>
                  </a:cubicBezTo>
                  <a:cubicBezTo>
                    <a:pt x="11823" y="17865"/>
                    <a:pt x="11823" y="17865"/>
                    <a:pt x="12505" y="17865"/>
                  </a:cubicBezTo>
                  <a:cubicBezTo>
                    <a:pt x="13187" y="17865"/>
                    <a:pt x="13642" y="17655"/>
                    <a:pt x="14324" y="17655"/>
                  </a:cubicBezTo>
                  <a:cubicBezTo>
                    <a:pt x="16143" y="17026"/>
                    <a:pt x="17962" y="16187"/>
                    <a:pt x="19326" y="14510"/>
                  </a:cubicBezTo>
                  <a:cubicBezTo>
                    <a:pt x="21600" y="11993"/>
                    <a:pt x="21600" y="9477"/>
                    <a:pt x="21600" y="9477"/>
                  </a:cubicBezTo>
                  <a:cubicBezTo>
                    <a:pt x="21373" y="7589"/>
                    <a:pt x="20463" y="6960"/>
                    <a:pt x="19326" y="8009"/>
                  </a:cubicBezTo>
                  <a:close/>
                </a:path>
              </a:pathLst>
            </a:custGeom>
            <a:grpFill/>
            <a:ln w="12700" cap="flat">
              <a:noFill/>
              <a:miter lim="400000"/>
            </a:ln>
            <a:effectLst/>
          </p:spPr>
          <p:txBody>
            <a:bodyPr wrap="square" lIns="91439" tIns="91439" rIns="91439" bIns="91439" numCol="1" anchor="t">
              <a:noAutofit/>
            </a:bodyPr>
            <a:lstStyle/>
            <a:p>
              <a:endParaRPr/>
            </a:p>
          </p:txBody>
        </p:sp>
        <p:sp>
          <p:nvSpPr>
            <p:cNvPr id="52" name="Freeform 230"/>
            <p:cNvSpPr/>
            <p:nvPr/>
          </p:nvSpPr>
          <p:spPr>
            <a:xfrm>
              <a:off x="13962572" y="5897385"/>
              <a:ext cx="1344389" cy="1312667"/>
            </a:xfrm>
            <a:custGeom>
              <a:avLst/>
              <a:gdLst/>
              <a:ahLst/>
              <a:cxnLst>
                <a:cxn ang="0">
                  <a:pos x="wd2" y="hd2"/>
                </a:cxn>
                <a:cxn ang="5400000">
                  <a:pos x="wd2" y="hd2"/>
                </a:cxn>
                <a:cxn ang="10800000">
                  <a:pos x="wd2" y="hd2"/>
                </a:cxn>
                <a:cxn ang="16200000">
                  <a:pos x="wd2" y="hd2"/>
                </a:cxn>
              </a:cxnLst>
              <a:rect l="0" t="0" r="r" b="b"/>
              <a:pathLst>
                <a:path w="21266" h="21304" extrusionOk="0">
                  <a:moveTo>
                    <a:pt x="9824" y="2148"/>
                  </a:moveTo>
                  <a:cubicBezTo>
                    <a:pt x="10256" y="1927"/>
                    <a:pt x="10688" y="1705"/>
                    <a:pt x="11228" y="1816"/>
                  </a:cubicBezTo>
                  <a:cubicBezTo>
                    <a:pt x="11660" y="1927"/>
                    <a:pt x="11876" y="1927"/>
                    <a:pt x="11876" y="2038"/>
                  </a:cubicBezTo>
                  <a:cubicBezTo>
                    <a:pt x="12200" y="2038"/>
                    <a:pt x="12092" y="1816"/>
                    <a:pt x="11768" y="1373"/>
                  </a:cubicBezTo>
                  <a:cubicBezTo>
                    <a:pt x="11768" y="1373"/>
                    <a:pt x="11336" y="819"/>
                    <a:pt x="10796" y="487"/>
                  </a:cubicBezTo>
                  <a:cubicBezTo>
                    <a:pt x="10364" y="155"/>
                    <a:pt x="9932" y="44"/>
                    <a:pt x="9608" y="44"/>
                  </a:cubicBezTo>
                  <a:cubicBezTo>
                    <a:pt x="9068" y="-67"/>
                    <a:pt x="8636" y="44"/>
                    <a:pt x="8204" y="265"/>
                  </a:cubicBezTo>
                  <a:cubicBezTo>
                    <a:pt x="7664" y="487"/>
                    <a:pt x="7664" y="487"/>
                    <a:pt x="7664" y="487"/>
                  </a:cubicBezTo>
                  <a:cubicBezTo>
                    <a:pt x="7124" y="930"/>
                    <a:pt x="6152" y="1595"/>
                    <a:pt x="5612" y="2148"/>
                  </a:cubicBezTo>
                  <a:cubicBezTo>
                    <a:pt x="4856" y="2702"/>
                    <a:pt x="4856" y="2702"/>
                    <a:pt x="4856" y="2702"/>
                  </a:cubicBezTo>
                  <a:cubicBezTo>
                    <a:pt x="4316" y="3256"/>
                    <a:pt x="3560" y="3699"/>
                    <a:pt x="3344" y="3699"/>
                  </a:cubicBezTo>
                  <a:cubicBezTo>
                    <a:pt x="3020" y="3810"/>
                    <a:pt x="2480" y="3921"/>
                    <a:pt x="2156" y="4031"/>
                  </a:cubicBezTo>
                  <a:cubicBezTo>
                    <a:pt x="1832" y="4142"/>
                    <a:pt x="1292" y="4364"/>
                    <a:pt x="1076" y="4585"/>
                  </a:cubicBezTo>
                  <a:cubicBezTo>
                    <a:pt x="752" y="4807"/>
                    <a:pt x="428" y="5250"/>
                    <a:pt x="104" y="5471"/>
                  </a:cubicBezTo>
                  <a:cubicBezTo>
                    <a:pt x="-112" y="5693"/>
                    <a:pt x="-4" y="6358"/>
                    <a:pt x="536" y="6911"/>
                  </a:cubicBezTo>
                  <a:cubicBezTo>
                    <a:pt x="1940" y="8684"/>
                    <a:pt x="1940" y="8684"/>
                    <a:pt x="1940" y="8684"/>
                  </a:cubicBezTo>
                  <a:cubicBezTo>
                    <a:pt x="2372" y="9238"/>
                    <a:pt x="3020" y="9459"/>
                    <a:pt x="3236" y="9238"/>
                  </a:cubicBezTo>
                  <a:cubicBezTo>
                    <a:pt x="3560" y="9016"/>
                    <a:pt x="3992" y="8573"/>
                    <a:pt x="4208" y="8462"/>
                  </a:cubicBezTo>
                  <a:cubicBezTo>
                    <a:pt x="4532" y="8241"/>
                    <a:pt x="4748" y="7798"/>
                    <a:pt x="4964" y="7465"/>
                  </a:cubicBezTo>
                  <a:cubicBezTo>
                    <a:pt x="5072" y="7133"/>
                    <a:pt x="5288" y="6579"/>
                    <a:pt x="5396" y="6358"/>
                  </a:cubicBezTo>
                  <a:cubicBezTo>
                    <a:pt x="5504" y="6247"/>
                    <a:pt x="5720" y="5804"/>
                    <a:pt x="6260" y="6468"/>
                  </a:cubicBezTo>
                  <a:cubicBezTo>
                    <a:pt x="6800" y="7133"/>
                    <a:pt x="17924" y="20647"/>
                    <a:pt x="17924" y="20647"/>
                  </a:cubicBezTo>
                  <a:cubicBezTo>
                    <a:pt x="18572" y="21422"/>
                    <a:pt x="19652" y="21533"/>
                    <a:pt x="20408" y="20868"/>
                  </a:cubicBezTo>
                  <a:cubicBezTo>
                    <a:pt x="20624" y="20647"/>
                    <a:pt x="20624" y="20647"/>
                    <a:pt x="20624" y="20647"/>
                  </a:cubicBezTo>
                  <a:cubicBezTo>
                    <a:pt x="21380" y="20093"/>
                    <a:pt x="21488" y="18875"/>
                    <a:pt x="20840" y="18099"/>
                  </a:cubicBezTo>
                  <a:cubicBezTo>
                    <a:pt x="20840" y="18099"/>
                    <a:pt x="9608" y="4475"/>
                    <a:pt x="9176" y="3921"/>
                  </a:cubicBezTo>
                  <a:cubicBezTo>
                    <a:pt x="8528" y="3035"/>
                    <a:pt x="9608" y="2370"/>
                    <a:pt x="9824" y="2148"/>
                  </a:cubicBezTo>
                  <a:close/>
                </a:path>
              </a:pathLst>
            </a:custGeom>
            <a:grpFill/>
            <a:ln w="12700" cap="flat">
              <a:noFill/>
              <a:miter lim="400000"/>
            </a:ln>
            <a:effectLst/>
          </p:spPr>
          <p:txBody>
            <a:bodyPr wrap="square" lIns="91439" tIns="91439" rIns="91439" bIns="91439" numCol="1" anchor="t">
              <a:noAutofit/>
            </a:bodyPr>
            <a:lstStyle/>
            <a:p>
              <a:endParaRPr/>
            </a:p>
          </p:txBody>
        </p:sp>
      </p:grpSp>
      <p:grpSp>
        <p:nvGrpSpPr>
          <p:cNvPr id="53" name="组合 52"/>
          <p:cNvGrpSpPr/>
          <p:nvPr/>
        </p:nvGrpSpPr>
        <p:grpSpPr>
          <a:xfrm>
            <a:off x="978907" y="2554526"/>
            <a:ext cx="505685" cy="363825"/>
            <a:chOff x="2305698" y="2680655"/>
            <a:chExt cx="359178" cy="258418"/>
          </a:xfrm>
        </p:grpSpPr>
        <p:sp>
          <p:nvSpPr>
            <p:cNvPr id="54" name="Rectangle 150"/>
            <p:cNvSpPr/>
            <p:nvPr/>
          </p:nvSpPr>
          <p:spPr>
            <a:xfrm>
              <a:off x="2305698" y="2885730"/>
              <a:ext cx="359178" cy="53343"/>
            </a:xfrm>
            <a:prstGeom prst="rect">
              <a:avLst/>
            </a:prstGeom>
            <a:solidFill>
              <a:srgbClr val="3E6E94"/>
            </a:solidFill>
            <a:ln w="12700" cap="flat">
              <a:noFill/>
              <a:miter lim="400000"/>
            </a:ln>
            <a:effectLst/>
          </p:spPr>
          <p:txBody>
            <a:bodyPr wrap="square" lIns="91439" tIns="91439" rIns="91439" bIns="91439" numCol="1" anchor="t">
              <a:noAutofit/>
            </a:bodyPr>
            <a:lstStyle/>
            <a:p>
              <a:endParaRPr/>
            </a:p>
          </p:txBody>
        </p:sp>
        <p:sp>
          <p:nvSpPr>
            <p:cNvPr id="55" name="Freeform 151"/>
            <p:cNvSpPr/>
            <p:nvPr/>
          </p:nvSpPr>
          <p:spPr>
            <a:xfrm>
              <a:off x="2328221" y="2680655"/>
              <a:ext cx="314134" cy="188481"/>
            </a:xfrm>
            <a:custGeom>
              <a:avLst/>
              <a:gdLst/>
              <a:ahLst/>
              <a:cxnLst>
                <a:cxn ang="0">
                  <a:pos x="wd2" y="hd2"/>
                </a:cxn>
                <a:cxn ang="5400000">
                  <a:pos x="wd2" y="hd2"/>
                </a:cxn>
                <a:cxn ang="10800000">
                  <a:pos x="wd2" y="hd2"/>
                </a:cxn>
                <a:cxn ang="16200000">
                  <a:pos x="wd2" y="hd2"/>
                </a:cxn>
              </a:cxnLst>
              <a:rect l="0" t="0" r="r" b="b"/>
              <a:pathLst>
                <a:path w="21600" h="21600" extrusionOk="0">
                  <a:moveTo>
                    <a:pt x="21600" y="19343"/>
                  </a:moveTo>
                  <a:cubicBezTo>
                    <a:pt x="21600" y="11928"/>
                    <a:pt x="18900" y="5481"/>
                    <a:pt x="15043" y="2901"/>
                  </a:cubicBezTo>
                  <a:cubicBezTo>
                    <a:pt x="15043" y="17409"/>
                    <a:pt x="15043" y="17409"/>
                    <a:pt x="15043" y="17409"/>
                  </a:cubicBezTo>
                  <a:cubicBezTo>
                    <a:pt x="13500" y="17409"/>
                    <a:pt x="13500" y="17409"/>
                    <a:pt x="13500" y="17409"/>
                  </a:cubicBezTo>
                  <a:cubicBezTo>
                    <a:pt x="13500" y="645"/>
                    <a:pt x="13500" y="645"/>
                    <a:pt x="13500" y="645"/>
                  </a:cubicBezTo>
                  <a:cubicBezTo>
                    <a:pt x="12729" y="0"/>
                    <a:pt x="11764" y="0"/>
                    <a:pt x="10800" y="0"/>
                  </a:cubicBezTo>
                  <a:cubicBezTo>
                    <a:pt x="10029" y="0"/>
                    <a:pt x="9257" y="0"/>
                    <a:pt x="8293" y="322"/>
                  </a:cubicBezTo>
                  <a:cubicBezTo>
                    <a:pt x="8293" y="17409"/>
                    <a:pt x="8293" y="17409"/>
                    <a:pt x="8293" y="17409"/>
                  </a:cubicBezTo>
                  <a:cubicBezTo>
                    <a:pt x="6943" y="17409"/>
                    <a:pt x="6943" y="17409"/>
                    <a:pt x="6943" y="17409"/>
                  </a:cubicBezTo>
                  <a:cubicBezTo>
                    <a:pt x="6943" y="2579"/>
                    <a:pt x="6943" y="2579"/>
                    <a:pt x="6943" y="2579"/>
                  </a:cubicBezTo>
                  <a:cubicBezTo>
                    <a:pt x="2893" y="5158"/>
                    <a:pt x="0" y="11606"/>
                    <a:pt x="0" y="19343"/>
                  </a:cubicBezTo>
                  <a:cubicBezTo>
                    <a:pt x="0" y="21600"/>
                    <a:pt x="0" y="21600"/>
                    <a:pt x="0" y="21600"/>
                  </a:cubicBezTo>
                  <a:cubicBezTo>
                    <a:pt x="21600" y="21600"/>
                    <a:pt x="21600" y="21600"/>
                    <a:pt x="21600" y="21600"/>
                  </a:cubicBezTo>
                  <a:lnTo>
                    <a:pt x="21600" y="19343"/>
                  </a:lnTo>
                  <a:close/>
                </a:path>
              </a:pathLst>
            </a:custGeom>
            <a:solidFill>
              <a:srgbClr val="3E6E94"/>
            </a:solidFill>
            <a:ln w="12700" cap="flat">
              <a:noFill/>
              <a:miter lim="400000"/>
            </a:ln>
            <a:effectLst/>
          </p:spPr>
          <p:txBody>
            <a:bodyPr wrap="square" lIns="91439" tIns="91439" rIns="91439" bIns="91439" numCol="1" anchor="t">
              <a:noAutofit/>
            </a:bodyPr>
            <a:lstStyle/>
            <a:p>
              <a:endParaRPr/>
            </a:p>
          </p:txBody>
        </p:sp>
      </p:grpSp>
      <p:grpSp>
        <p:nvGrpSpPr>
          <p:cNvPr id="10" name="组合 9"/>
          <p:cNvGrpSpPr/>
          <p:nvPr/>
        </p:nvGrpSpPr>
        <p:grpSpPr>
          <a:xfrm>
            <a:off x="1452885" y="3534744"/>
            <a:ext cx="9320462" cy="2126672"/>
            <a:chOff x="1452885" y="3568740"/>
            <a:chExt cx="9320462" cy="2126672"/>
          </a:xfrm>
        </p:grpSpPr>
        <p:sp>
          <p:nvSpPr>
            <p:cNvPr id="7" name="矩形 6"/>
            <p:cNvSpPr/>
            <p:nvPr/>
          </p:nvSpPr>
          <p:spPr>
            <a:xfrm>
              <a:off x="1452885" y="3568740"/>
              <a:ext cx="3675154" cy="2126672"/>
            </a:xfrm>
            <a:prstGeom prst="rect">
              <a:avLst/>
            </a:prstGeom>
          </p:spPr>
          <p:txBody>
            <a:bodyPr wrap="square">
              <a:spAutoFit/>
            </a:bodyPr>
            <a:lstStyle/>
            <a:p>
              <a:pPr>
                <a:lnSpc>
                  <a:spcPct val="150000"/>
                </a:lnSpc>
              </a:pPr>
              <a:r>
                <a:rPr lang="zh-CN" altLang="en-US" dirty="0">
                  <a:solidFill>
                    <a:schemeClr val="tx1">
                      <a:lumMod val="95000"/>
                      <a:lumOff val="5000"/>
                    </a:schemeClr>
                  </a:solidFill>
                  <a:latin typeface="思源黑体 CN Regular" panose="020B0500000000000000" pitchFamily="34" charset="-122"/>
                  <a:ea typeface="思源黑体 CN Regular" panose="020B0500000000000000" pitchFamily="34" charset="-122"/>
                </a:rPr>
                <a:t>在众多辛勤的劳动者中，有一部分人为国家、为社会做出了巨大的贡献。所以为表彰这些杰出的劳动者,国务院基本上每5年表彰一次全国劳动模范和先进工作者。</a:t>
              </a:r>
            </a:p>
          </p:txBody>
        </p:sp>
        <p:sp>
          <p:nvSpPr>
            <p:cNvPr id="9" name="矩形 8"/>
            <p:cNvSpPr/>
            <p:nvPr/>
          </p:nvSpPr>
          <p:spPr>
            <a:xfrm>
              <a:off x="7097747" y="3568740"/>
              <a:ext cx="3675600" cy="2126672"/>
            </a:xfrm>
            <a:prstGeom prst="rect">
              <a:avLst/>
            </a:prstGeom>
          </p:spPr>
          <p:txBody>
            <a:bodyPr wrap="square">
              <a:spAutoFit/>
            </a:bodyPr>
            <a:lstStyle/>
            <a:p>
              <a:pPr algn="r">
                <a:lnSpc>
                  <a:spcPct val="150000"/>
                </a:lnSpc>
              </a:pPr>
              <a:r>
                <a:rPr lang="zh-CN" altLang="en-US" dirty="0">
                  <a:solidFill>
                    <a:schemeClr val="tx1">
                      <a:lumMod val="95000"/>
                      <a:lumOff val="5000"/>
                    </a:schemeClr>
                  </a:solidFill>
                  <a:latin typeface="思源黑体 CN Regular" panose="020B0500000000000000" pitchFamily="34" charset="-122"/>
                  <a:ea typeface="思源黑体 CN Regular" panose="020B0500000000000000" pitchFamily="34" charset="-122"/>
                </a:rPr>
                <a:t>例如全国的劳动模范铁人王进喜他为我国石油工业的发展拼命忘我的工作。他的精神不仅感染了钻井队的队员，还为中国的劳动人民树立了不怕吃苦、艰苦奋斗的榜样</a:t>
              </a:r>
            </a:p>
          </p:txBody>
        </p:sp>
      </p:gr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3" name="组合 262"/>
          <p:cNvGrpSpPr/>
          <p:nvPr/>
        </p:nvGrpSpPr>
        <p:grpSpPr>
          <a:xfrm>
            <a:off x="0" y="-71021"/>
            <a:ext cx="12192000" cy="6929021"/>
            <a:chOff x="0" y="-71021"/>
            <a:chExt cx="12192000" cy="6929021"/>
          </a:xfrm>
        </p:grpSpPr>
        <p:pic>
          <p:nvPicPr>
            <p:cNvPr id="3" name="图片 2" descr="图片包含 背景图案&#10;&#10;描述已自动生成"/>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71021"/>
              <a:ext cx="12192000" cy="6929021"/>
            </a:xfrm>
            <a:prstGeom prst="rect">
              <a:avLst/>
            </a:prstGeom>
          </p:spPr>
        </p:pic>
        <p:sp>
          <p:nvSpPr>
            <p:cNvPr id="4" name="矩形: 圆角 3"/>
            <p:cNvSpPr/>
            <p:nvPr/>
          </p:nvSpPr>
          <p:spPr>
            <a:xfrm>
              <a:off x="352425" y="247650"/>
              <a:ext cx="11487150" cy="6343650"/>
            </a:xfrm>
            <a:prstGeom prst="roundRect">
              <a:avLst>
                <a:gd name="adj" fmla="val 5556"/>
              </a:avLst>
            </a:prstGeom>
            <a:solidFill>
              <a:srgbClr val="E6D7C4"/>
            </a:solidFill>
            <a:ln>
              <a:solidFill>
                <a:srgbClr val="3A5D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3693988" y="2047177"/>
            <a:ext cx="4820021" cy="1077999"/>
            <a:chOff x="3084388" y="1920177"/>
            <a:chExt cx="4820021" cy="1077999"/>
          </a:xfrm>
        </p:grpSpPr>
        <p:grpSp>
          <p:nvGrpSpPr>
            <p:cNvPr id="224" name="组合 223"/>
            <p:cNvGrpSpPr/>
            <p:nvPr/>
          </p:nvGrpSpPr>
          <p:grpSpPr>
            <a:xfrm>
              <a:off x="3084388" y="1920177"/>
              <a:ext cx="1077997" cy="1077999"/>
              <a:chOff x="6068585" y="1913651"/>
              <a:chExt cx="915273" cy="915274"/>
            </a:xfrm>
          </p:grpSpPr>
          <p:sp>
            <p:nvSpPr>
              <p:cNvPr id="254" name="矩形 253"/>
              <p:cNvSpPr/>
              <p:nvPr/>
            </p:nvSpPr>
            <p:spPr>
              <a:xfrm>
                <a:off x="6068585" y="1913652"/>
                <a:ext cx="915273" cy="915273"/>
              </a:xfrm>
              <a:prstGeom prst="rect">
                <a:avLst/>
              </a:prstGeom>
              <a:noFill/>
              <a:ln w="19050">
                <a:solidFill>
                  <a:srgbClr val="3A5D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nvGrpSpPr>
              <p:cNvPr id="255" name="组合 254"/>
              <p:cNvGrpSpPr/>
              <p:nvPr/>
            </p:nvGrpSpPr>
            <p:grpSpPr>
              <a:xfrm>
                <a:off x="6068585" y="1913651"/>
                <a:ext cx="915273" cy="915273"/>
                <a:chOff x="6068585" y="1913651"/>
                <a:chExt cx="915273" cy="915273"/>
              </a:xfrm>
            </p:grpSpPr>
            <p:cxnSp>
              <p:nvCxnSpPr>
                <p:cNvPr id="256" name="直接连接符 255"/>
                <p:cNvCxnSpPr/>
                <p:nvPr/>
              </p:nvCxnSpPr>
              <p:spPr>
                <a:xfrm>
                  <a:off x="6068585" y="1913651"/>
                  <a:ext cx="915273" cy="915273"/>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257" name="直接连接符 256"/>
                <p:cNvCxnSpPr/>
                <p:nvPr/>
              </p:nvCxnSpPr>
              <p:spPr>
                <a:xfrm flipH="1">
                  <a:off x="6068585" y="1913651"/>
                  <a:ext cx="915273" cy="915273"/>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258" name="直接连接符 257"/>
                <p:cNvCxnSpPr>
                  <a:stCxn id="254" idx="3"/>
                </p:cNvCxnSpPr>
                <p:nvPr/>
              </p:nvCxnSpPr>
              <p:spPr>
                <a:xfrm flipH="1" flipV="1">
                  <a:off x="6068585" y="2371287"/>
                  <a:ext cx="915273" cy="2"/>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259" name="直接连接符 258"/>
                <p:cNvCxnSpPr>
                  <a:endCxn id="254" idx="0"/>
                </p:cNvCxnSpPr>
                <p:nvPr/>
              </p:nvCxnSpPr>
              <p:spPr>
                <a:xfrm flipV="1">
                  <a:off x="6526221" y="1913652"/>
                  <a:ext cx="1" cy="915272"/>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grpSp>
        </p:grpSp>
        <p:grpSp>
          <p:nvGrpSpPr>
            <p:cNvPr id="225" name="组合 224"/>
            <p:cNvGrpSpPr/>
            <p:nvPr/>
          </p:nvGrpSpPr>
          <p:grpSpPr>
            <a:xfrm>
              <a:off x="4331729" y="1920177"/>
              <a:ext cx="1077997" cy="1077999"/>
              <a:chOff x="6068585" y="1913651"/>
              <a:chExt cx="915273" cy="915274"/>
            </a:xfrm>
          </p:grpSpPr>
          <p:sp>
            <p:nvSpPr>
              <p:cNvPr id="248" name="矩形 247"/>
              <p:cNvSpPr/>
              <p:nvPr/>
            </p:nvSpPr>
            <p:spPr>
              <a:xfrm>
                <a:off x="6068585" y="1913652"/>
                <a:ext cx="915273" cy="915273"/>
              </a:xfrm>
              <a:prstGeom prst="rect">
                <a:avLst/>
              </a:prstGeom>
              <a:noFill/>
              <a:ln w="19050">
                <a:solidFill>
                  <a:srgbClr val="3A5D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nvGrpSpPr>
              <p:cNvPr id="249" name="组合 248"/>
              <p:cNvGrpSpPr/>
              <p:nvPr/>
            </p:nvGrpSpPr>
            <p:grpSpPr>
              <a:xfrm>
                <a:off x="6068585" y="1913651"/>
                <a:ext cx="915273" cy="915273"/>
                <a:chOff x="6068585" y="1913651"/>
                <a:chExt cx="915273" cy="915273"/>
              </a:xfrm>
            </p:grpSpPr>
            <p:cxnSp>
              <p:nvCxnSpPr>
                <p:cNvPr id="250" name="直接连接符 249"/>
                <p:cNvCxnSpPr/>
                <p:nvPr/>
              </p:nvCxnSpPr>
              <p:spPr>
                <a:xfrm>
                  <a:off x="6068585" y="1913651"/>
                  <a:ext cx="915273" cy="915273"/>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251" name="直接连接符 250"/>
                <p:cNvCxnSpPr/>
                <p:nvPr/>
              </p:nvCxnSpPr>
              <p:spPr>
                <a:xfrm flipH="1">
                  <a:off x="6068585" y="1913651"/>
                  <a:ext cx="915273" cy="915273"/>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252" name="直接连接符 251"/>
                <p:cNvCxnSpPr>
                  <a:stCxn id="248" idx="3"/>
                </p:cNvCxnSpPr>
                <p:nvPr/>
              </p:nvCxnSpPr>
              <p:spPr>
                <a:xfrm flipH="1" flipV="1">
                  <a:off x="6068585" y="2371287"/>
                  <a:ext cx="915273" cy="2"/>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253" name="直接连接符 252"/>
                <p:cNvCxnSpPr>
                  <a:endCxn id="248" idx="0"/>
                </p:cNvCxnSpPr>
                <p:nvPr/>
              </p:nvCxnSpPr>
              <p:spPr>
                <a:xfrm flipV="1">
                  <a:off x="6526221" y="1913652"/>
                  <a:ext cx="1" cy="915272"/>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grpSp>
        </p:grpSp>
        <p:grpSp>
          <p:nvGrpSpPr>
            <p:cNvPr id="226" name="组合 225"/>
            <p:cNvGrpSpPr/>
            <p:nvPr/>
          </p:nvGrpSpPr>
          <p:grpSpPr>
            <a:xfrm>
              <a:off x="5579070" y="1920177"/>
              <a:ext cx="1077997" cy="1077999"/>
              <a:chOff x="6068585" y="1913651"/>
              <a:chExt cx="915273" cy="915274"/>
            </a:xfrm>
          </p:grpSpPr>
          <p:sp>
            <p:nvSpPr>
              <p:cNvPr id="242" name="矩形 241"/>
              <p:cNvSpPr/>
              <p:nvPr/>
            </p:nvSpPr>
            <p:spPr>
              <a:xfrm>
                <a:off x="6068585" y="1913652"/>
                <a:ext cx="915273" cy="915273"/>
              </a:xfrm>
              <a:prstGeom prst="rect">
                <a:avLst/>
              </a:prstGeom>
              <a:noFill/>
              <a:ln w="19050">
                <a:solidFill>
                  <a:srgbClr val="3A5D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nvGrpSpPr>
              <p:cNvPr id="243" name="组合 242"/>
              <p:cNvGrpSpPr/>
              <p:nvPr/>
            </p:nvGrpSpPr>
            <p:grpSpPr>
              <a:xfrm>
                <a:off x="6068585" y="1913651"/>
                <a:ext cx="915273" cy="915273"/>
                <a:chOff x="6068585" y="1913651"/>
                <a:chExt cx="915273" cy="915273"/>
              </a:xfrm>
            </p:grpSpPr>
            <p:cxnSp>
              <p:nvCxnSpPr>
                <p:cNvPr id="244" name="直接连接符 243"/>
                <p:cNvCxnSpPr/>
                <p:nvPr/>
              </p:nvCxnSpPr>
              <p:spPr>
                <a:xfrm>
                  <a:off x="6068585" y="1913651"/>
                  <a:ext cx="915273" cy="915273"/>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245" name="直接连接符 244"/>
                <p:cNvCxnSpPr/>
                <p:nvPr/>
              </p:nvCxnSpPr>
              <p:spPr>
                <a:xfrm flipH="1">
                  <a:off x="6068585" y="1913651"/>
                  <a:ext cx="915273" cy="915273"/>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246" name="直接连接符 245"/>
                <p:cNvCxnSpPr>
                  <a:stCxn id="242" idx="3"/>
                </p:cNvCxnSpPr>
                <p:nvPr/>
              </p:nvCxnSpPr>
              <p:spPr>
                <a:xfrm flipH="1" flipV="1">
                  <a:off x="6068585" y="2371287"/>
                  <a:ext cx="915273" cy="2"/>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247" name="直接连接符 246"/>
                <p:cNvCxnSpPr>
                  <a:endCxn id="242" idx="0"/>
                </p:cNvCxnSpPr>
                <p:nvPr/>
              </p:nvCxnSpPr>
              <p:spPr>
                <a:xfrm flipV="1">
                  <a:off x="6526221" y="1913652"/>
                  <a:ext cx="1" cy="915272"/>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grpSp>
        </p:grpSp>
        <p:grpSp>
          <p:nvGrpSpPr>
            <p:cNvPr id="227" name="组合 226"/>
            <p:cNvGrpSpPr/>
            <p:nvPr/>
          </p:nvGrpSpPr>
          <p:grpSpPr>
            <a:xfrm>
              <a:off x="6826412" y="1920177"/>
              <a:ext cx="1077997" cy="1077999"/>
              <a:chOff x="6068585" y="1913651"/>
              <a:chExt cx="915273" cy="915274"/>
            </a:xfrm>
          </p:grpSpPr>
          <p:sp>
            <p:nvSpPr>
              <p:cNvPr id="236" name="矩形 235"/>
              <p:cNvSpPr/>
              <p:nvPr/>
            </p:nvSpPr>
            <p:spPr>
              <a:xfrm>
                <a:off x="6068585" y="1913652"/>
                <a:ext cx="915273" cy="915273"/>
              </a:xfrm>
              <a:prstGeom prst="rect">
                <a:avLst/>
              </a:prstGeom>
              <a:noFill/>
              <a:ln w="19050">
                <a:solidFill>
                  <a:srgbClr val="3A5D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nvGrpSpPr>
              <p:cNvPr id="237" name="组合 236"/>
              <p:cNvGrpSpPr/>
              <p:nvPr/>
            </p:nvGrpSpPr>
            <p:grpSpPr>
              <a:xfrm>
                <a:off x="6068585" y="1913651"/>
                <a:ext cx="915273" cy="915273"/>
                <a:chOff x="6068585" y="1913651"/>
                <a:chExt cx="915273" cy="915273"/>
              </a:xfrm>
            </p:grpSpPr>
            <p:cxnSp>
              <p:nvCxnSpPr>
                <p:cNvPr id="238" name="直接连接符 237"/>
                <p:cNvCxnSpPr/>
                <p:nvPr/>
              </p:nvCxnSpPr>
              <p:spPr>
                <a:xfrm>
                  <a:off x="6068585" y="1913651"/>
                  <a:ext cx="915273" cy="915273"/>
                </a:xfrm>
                <a:prstGeom prst="line">
                  <a:avLst/>
                </a:prstGeom>
                <a:ln w="3175">
                  <a:solidFill>
                    <a:srgbClr val="3A5D7B">
                      <a:alpha val="7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239" name="直接连接符 238"/>
                <p:cNvCxnSpPr/>
                <p:nvPr/>
              </p:nvCxnSpPr>
              <p:spPr>
                <a:xfrm flipH="1">
                  <a:off x="6068585" y="1913651"/>
                  <a:ext cx="915273" cy="915273"/>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240" name="直接连接符 239"/>
                <p:cNvCxnSpPr>
                  <a:stCxn id="236" idx="3"/>
                </p:cNvCxnSpPr>
                <p:nvPr/>
              </p:nvCxnSpPr>
              <p:spPr>
                <a:xfrm flipH="1" flipV="1">
                  <a:off x="6068585" y="2371287"/>
                  <a:ext cx="915273" cy="2"/>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241" name="直接连接符 240"/>
                <p:cNvCxnSpPr>
                  <a:endCxn id="236" idx="0"/>
                </p:cNvCxnSpPr>
                <p:nvPr/>
              </p:nvCxnSpPr>
              <p:spPr>
                <a:xfrm flipV="1">
                  <a:off x="6526221" y="1913652"/>
                  <a:ext cx="1" cy="915272"/>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grpSp>
        </p:grpSp>
      </p:grpSp>
      <p:sp>
        <p:nvSpPr>
          <p:cNvPr id="229" name="文本框 228"/>
          <p:cNvSpPr txBox="1"/>
          <p:nvPr/>
        </p:nvSpPr>
        <p:spPr>
          <a:xfrm>
            <a:off x="3724469" y="2035935"/>
            <a:ext cx="4770000" cy="1107995"/>
          </a:xfrm>
          <a:prstGeom prst="rect">
            <a:avLst/>
          </a:prstGeom>
          <a:noFill/>
        </p:spPr>
        <p:txBody>
          <a:bodyPr wrap="square" rtlCol="0">
            <a:spAutoFit/>
          </a:bodyPr>
          <a:lstStyle/>
          <a:p>
            <a:pPr algn="dist"/>
            <a:r>
              <a:rPr lang="zh-CN" altLang="en-US" sz="6600" dirty="0">
                <a:solidFill>
                  <a:srgbClr val="CD3D29"/>
                </a:solidFill>
                <a:latin typeface="汉仪润圆-65W" panose="00020600040101010101" pitchFamily="18" charset="-122"/>
                <a:ea typeface="汉仪润圆-65W" panose="00020600040101010101" pitchFamily="18" charset="-122"/>
              </a:rPr>
              <a:t>第肆章节</a:t>
            </a:r>
          </a:p>
        </p:txBody>
      </p:sp>
      <p:sp>
        <p:nvSpPr>
          <p:cNvPr id="221" name="文本框 220"/>
          <p:cNvSpPr txBox="1"/>
          <p:nvPr/>
        </p:nvSpPr>
        <p:spPr>
          <a:xfrm>
            <a:off x="2936834" y="3404130"/>
            <a:ext cx="6323222" cy="770452"/>
          </a:xfrm>
          <a:prstGeom prst="rect">
            <a:avLst/>
          </a:prstGeom>
          <a:noFill/>
        </p:spPr>
        <p:txBody>
          <a:bodyPr wrap="square" rtlCol="0">
            <a:spAutoFit/>
          </a:bodyPr>
          <a:lstStyle/>
          <a:p>
            <a:pPr algn="dist"/>
            <a:r>
              <a:rPr lang="zh-CN" altLang="en-US" sz="4400" dirty="0">
                <a:solidFill>
                  <a:srgbClr val="3A5D7B"/>
                </a:solidFill>
                <a:latin typeface="汉仪润圆-65W" panose="00020600040101010101" pitchFamily="18" charset="-122"/>
                <a:ea typeface="汉仪润圆-65W" panose="00020600040101010101" pitchFamily="18" charset="-122"/>
              </a:rPr>
              <a:t>劳动节假期旅游安全</a:t>
            </a:r>
          </a:p>
        </p:txBody>
      </p:sp>
      <p:sp>
        <p:nvSpPr>
          <p:cNvPr id="223" name="矩形 222"/>
          <p:cNvSpPr/>
          <p:nvPr/>
        </p:nvSpPr>
        <p:spPr>
          <a:xfrm>
            <a:off x="2776245" y="4222183"/>
            <a:ext cx="6665246" cy="787523"/>
          </a:xfrm>
          <a:prstGeom prst="rect">
            <a:avLst/>
          </a:prstGeom>
        </p:spPr>
        <p:txBody>
          <a:bodyPr wrap="square">
            <a:spAutoFit/>
          </a:bodyPr>
          <a:lstStyle/>
          <a:p>
            <a:pPr algn="ctr">
              <a:lnSpc>
                <a:spcPct val="150000"/>
              </a:lnSpc>
            </a:pPr>
            <a:r>
              <a:rPr lang="zh-CN" altLang="en-US" sz="1600" dirty="0">
                <a:solidFill>
                  <a:schemeClr val="tx1">
                    <a:lumMod val="85000"/>
                    <a:lumOff val="15000"/>
                  </a:schemeClr>
                </a:solidFill>
                <a:latin typeface="思源黑体 CN Regular" panose="020B0500000000000000" pitchFamily="34" charset="-122"/>
                <a:ea typeface="思源黑体 CN Regular" panose="020B0500000000000000" pitchFamily="34" charset="-122"/>
              </a:rPr>
              <a:t>五一国际劳动节是世界上</a:t>
            </a:r>
            <a:r>
              <a:rPr lang="en-US" altLang="zh-CN" sz="1600" dirty="0">
                <a:solidFill>
                  <a:schemeClr val="tx1">
                    <a:lumMod val="85000"/>
                    <a:lumOff val="15000"/>
                  </a:schemeClr>
                </a:solidFill>
                <a:latin typeface="思源黑体 CN Regular" panose="020B0500000000000000" pitchFamily="34" charset="-122"/>
                <a:ea typeface="思源黑体 CN Regular" panose="020B0500000000000000" pitchFamily="34" charset="-122"/>
              </a:rPr>
              <a:t>80</a:t>
            </a:r>
            <a:r>
              <a:rPr lang="zh-CN" altLang="en-US" sz="1600" dirty="0">
                <a:solidFill>
                  <a:schemeClr val="tx1">
                    <a:lumMod val="85000"/>
                    <a:lumOff val="15000"/>
                  </a:schemeClr>
                </a:solidFill>
                <a:latin typeface="思源黑体 CN Regular" panose="020B0500000000000000" pitchFamily="34" charset="-122"/>
                <a:ea typeface="思源黑体 CN Regular" panose="020B0500000000000000" pitchFamily="34" charset="-122"/>
              </a:rPr>
              <a:t>多个国家的全国性节日，定在每年的五月一日，它是全世界劳动人民共同拥有的节日。</a:t>
            </a:r>
          </a:p>
        </p:txBody>
      </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3" name="组合 262"/>
          <p:cNvGrpSpPr/>
          <p:nvPr/>
        </p:nvGrpSpPr>
        <p:grpSpPr>
          <a:xfrm>
            <a:off x="0" y="-71021"/>
            <a:ext cx="12192000" cy="6929021"/>
            <a:chOff x="0" y="-71021"/>
            <a:chExt cx="12192000" cy="6929021"/>
          </a:xfrm>
        </p:grpSpPr>
        <p:pic>
          <p:nvPicPr>
            <p:cNvPr id="3" name="图片 2" descr="图片包含 背景图案&#10;&#10;描述已自动生成"/>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71021"/>
              <a:ext cx="12192000" cy="6929021"/>
            </a:xfrm>
            <a:prstGeom prst="rect">
              <a:avLst/>
            </a:prstGeom>
          </p:spPr>
        </p:pic>
        <p:sp>
          <p:nvSpPr>
            <p:cNvPr id="4" name="矩形: 圆角 3"/>
            <p:cNvSpPr/>
            <p:nvPr/>
          </p:nvSpPr>
          <p:spPr>
            <a:xfrm>
              <a:off x="352425" y="247650"/>
              <a:ext cx="11487150" cy="6343650"/>
            </a:xfrm>
            <a:prstGeom prst="roundRect">
              <a:avLst>
                <a:gd name="adj" fmla="val 5556"/>
              </a:avLst>
            </a:prstGeom>
            <a:solidFill>
              <a:srgbClr val="E6D7C4"/>
            </a:solidFill>
            <a:ln>
              <a:solidFill>
                <a:srgbClr val="3A5D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1158154" y="1865920"/>
            <a:ext cx="7864403" cy="461665"/>
          </a:xfrm>
          <a:prstGeom prst="rect">
            <a:avLst/>
          </a:prstGeom>
        </p:spPr>
        <p:txBody>
          <a:bodyPr wrap="square">
            <a:spAutoFit/>
          </a:bodyPr>
          <a:lstStyle/>
          <a:p>
            <a:r>
              <a:rPr lang="zh-CN" altLang="en-US" sz="2400" dirty="0">
                <a:solidFill>
                  <a:srgbClr val="C00000"/>
                </a:solidFill>
                <a:latin typeface="思源黑体 CN Regular" panose="020B0500000000000000" pitchFamily="34" charset="-122"/>
                <a:ea typeface="思源黑体 CN Regular" panose="020B0500000000000000" pitchFamily="34" charset="-122"/>
              </a:rPr>
              <a:t>五一假期即将来临，同学们要增强假期安全意识！</a:t>
            </a:r>
          </a:p>
        </p:txBody>
      </p:sp>
      <p:grpSp>
        <p:nvGrpSpPr>
          <p:cNvPr id="129" name="组合 128"/>
          <p:cNvGrpSpPr/>
          <p:nvPr/>
        </p:nvGrpSpPr>
        <p:grpSpPr>
          <a:xfrm>
            <a:off x="3880679" y="661601"/>
            <a:ext cx="4430642" cy="461665"/>
            <a:chOff x="3669571" y="3905553"/>
            <a:chExt cx="4869857" cy="461665"/>
          </a:xfrm>
        </p:grpSpPr>
        <p:sp>
          <p:nvSpPr>
            <p:cNvPr id="130" name="文本框 129"/>
            <p:cNvSpPr txBox="1"/>
            <p:nvPr/>
          </p:nvSpPr>
          <p:spPr>
            <a:xfrm>
              <a:off x="4753971" y="3905553"/>
              <a:ext cx="2702348" cy="461665"/>
            </a:xfrm>
            <a:prstGeom prst="rect">
              <a:avLst/>
            </a:prstGeom>
            <a:noFill/>
          </p:spPr>
          <p:txBody>
            <a:bodyPr wrap="square" rtlCol="0">
              <a:spAutoFit/>
            </a:bodyPr>
            <a:lstStyle/>
            <a:p>
              <a:pPr algn="dist"/>
              <a:r>
                <a:rPr lang="zh-CN" altLang="en-US" sz="2400" dirty="0">
                  <a:solidFill>
                    <a:srgbClr val="3A5D7B"/>
                  </a:solidFill>
                  <a:latin typeface="汉仪润圆-65W" panose="00020600040101010101" pitchFamily="18" charset="-122"/>
                  <a:ea typeface="汉仪润圆-65W" panose="00020600040101010101" pitchFamily="18" charset="-122"/>
                </a:rPr>
                <a:t>节日发展历史</a:t>
              </a:r>
            </a:p>
          </p:txBody>
        </p:sp>
        <p:grpSp>
          <p:nvGrpSpPr>
            <p:cNvPr id="131" name="组合 130"/>
            <p:cNvGrpSpPr/>
            <p:nvPr/>
          </p:nvGrpSpPr>
          <p:grpSpPr>
            <a:xfrm>
              <a:off x="3669571" y="4130375"/>
              <a:ext cx="4869857" cy="12020"/>
              <a:chOff x="3651283" y="4154080"/>
              <a:chExt cx="4869857" cy="12020"/>
            </a:xfrm>
          </p:grpSpPr>
          <p:cxnSp>
            <p:nvCxnSpPr>
              <p:cNvPr id="132" name="直接连接符 131"/>
              <p:cNvCxnSpPr/>
              <p:nvPr/>
            </p:nvCxnSpPr>
            <p:spPr>
              <a:xfrm>
                <a:off x="3651283" y="4154080"/>
                <a:ext cx="900000" cy="0"/>
              </a:xfrm>
              <a:prstGeom prst="line">
                <a:avLst/>
              </a:prstGeom>
              <a:ln w="22225" cap="rnd">
                <a:solidFill>
                  <a:srgbClr val="3A5D7B"/>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a:off x="7621140" y="4166100"/>
                <a:ext cx="900000" cy="0"/>
              </a:xfrm>
              <a:prstGeom prst="line">
                <a:avLst/>
              </a:prstGeom>
              <a:ln w="22225" cap="rnd">
                <a:solidFill>
                  <a:srgbClr val="3A5D7B"/>
                </a:solidFill>
              </a:ln>
            </p:spPr>
            <p:style>
              <a:lnRef idx="1">
                <a:schemeClr val="accent1"/>
              </a:lnRef>
              <a:fillRef idx="0">
                <a:schemeClr val="accent1"/>
              </a:fillRef>
              <a:effectRef idx="0">
                <a:schemeClr val="accent1"/>
              </a:effectRef>
              <a:fontRef idx="minor">
                <a:schemeClr val="tx1"/>
              </a:fontRef>
            </p:style>
          </p:cxnSp>
        </p:grpSp>
      </p:grpSp>
      <p:sp>
        <p:nvSpPr>
          <p:cNvPr id="19" name="矩形 18"/>
          <p:cNvSpPr/>
          <p:nvPr/>
        </p:nvSpPr>
        <p:spPr>
          <a:xfrm>
            <a:off x="1169240" y="3684218"/>
            <a:ext cx="4499696" cy="1908408"/>
          </a:xfrm>
          <a:prstGeom prst="rect">
            <a:avLst/>
          </a:prstGeom>
        </p:spPr>
        <p:txBody>
          <a:bodyPr wrap="square">
            <a:spAutoFit/>
          </a:bodyPr>
          <a:lstStyle/>
          <a:p>
            <a:pPr marL="457200" indent="-457200">
              <a:lnSpc>
                <a:spcPct val="150000"/>
              </a:lnSpc>
              <a:buFont typeface="+mj-lt"/>
              <a:buAutoNum type="arabicPeriod"/>
            </a:pPr>
            <a:r>
              <a:rPr lang="zh-CN" altLang="en-US" sz="2000" dirty="0">
                <a:solidFill>
                  <a:schemeClr val="tx1">
                    <a:lumMod val="85000"/>
                    <a:lumOff val="15000"/>
                  </a:schemeClr>
                </a:solidFill>
                <a:latin typeface="思源黑体 CN Regular" panose="020B0500000000000000" pitchFamily="34" charset="-122"/>
                <a:ea typeface="思源黑体 CN Regular" panose="020B0500000000000000" pitchFamily="34" charset="-122"/>
              </a:rPr>
              <a:t>出门一定要佩戴口罩。</a:t>
            </a:r>
            <a:endParaRPr lang="en-US" altLang="zh-CN" sz="2000" dirty="0">
              <a:solidFill>
                <a:schemeClr val="tx1">
                  <a:lumMod val="85000"/>
                  <a:lumOff val="15000"/>
                </a:schemeClr>
              </a:solidFill>
              <a:latin typeface="思源黑体 CN Regular" panose="020B0500000000000000" pitchFamily="34" charset="-122"/>
              <a:ea typeface="思源黑体 CN Regular" panose="020B0500000000000000" pitchFamily="34" charset="-122"/>
            </a:endParaRPr>
          </a:p>
          <a:p>
            <a:pPr marL="457200" indent="-457200">
              <a:lnSpc>
                <a:spcPct val="150000"/>
              </a:lnSpc>
              <a:buFont typeface="+mj-lt"/>
              <a:buAutoNum type="arabicPeriod"/>
            </a:pPr>
            <a:r>
              <a:rPr lang="zh-CN" altLang="en-US" sz="2000" dirty="0">
                <a:solidFill>
                  <a:schemeClr val="tx1">
                    <a:lumMod val="85000"/>
                    <a:lumOff val="15000"/>
                  </a:schemeClr>
                </a:solidFill>
                <a:latin typeface="思源黑体 CN Regular" panose="020B0500000000000000" pitchFamily="34" charset="-122"/>
                <a:ea typeface="思源黑体 CN Regular" panose="020B0500000000000000" pitchFamily="34" charset="-122"/>
              </a:rPr>
              <a:t>尽量减少外出，不要到人多的地方</a:t>
            </a:r>
            <a:endParaRPr lang="en-US" altLang="zh-CN" sz="2000" dirty="0">
              <a:solidFill>
                <a:schemeClr val="tx1">
                  <a:lumMod val="85000"/>
                  <a:lumOff val="15000"/>
                </a:schemeClr>
              </a:solidFill>
              <a:latin typeface="思源黑体 CN Regular" panose="020B0500000000000000" pitchFamily="34" charset="-122"/>
              <a:ea typeface="思源黑体 CN Regular" panose="020B0500000000000000" pitchFamily="34" charset="-122"/>
            </a:endParaRPr>
          </a:p>
          <a:p>
            <a:pPr marL="457200" indent="-457200">
              <a:lnSpc>
                <a:spcPct val="150000"/>
              </a:lnSpc>
              <a:buFont typeface="+mj-lt"/>
              <a:buAutoNum type="arabicPeriod"/>
            </a:pPr>
            <a:r>
              <a:rPr lang="zh-CN" altLang="en-US" sz="2000" dirty="0">
                <a:solidFill>
                  <a:schemeClr val="tx1">
                    <a:lumMod val="85000"/>
                    <a:lumOff val="15000"/>
                  </a:schemeClr>
                </a:solidFill>
                <a:latin typeface="思源黑体 CN Regular" panose="020B0500000000000000" pitchFamily="34" charset="-122"/>
                <a:ea typeface="思源黑体 CN Regular" panose="020B0500000000000000" pitchFamily="34" charset="-122"/>
              </a:rPr>
              <a:t>减少乘坐公共汽车、地铁。</a:t>
            </a:r>
            <a:endParaRPr lang="en-US" altLang="zh-CN" sz="2000" dirty="0">
              <a:solidFill>
                <a:schemeClr val="tx1">
                  <a:lumMod val="85000"/>
                  <a:lumOff val="15000"/>
                </a:schemeClr>
              </a:solidFill>
              <a:latin typeface="思源黑体 CN Regular" panose="020B0500000000000000" pitchFamily="34" charset="-122"/>
              <a:ea typeface="思源黑体 CN Regular" panose="020B0500000000000000" pitchFamily="34" charset="-122"/>
            </a:endParaRPr>
          </a:p>
          <a:p>
            <a:pPr marL="457200" indent="-457200">
              <a:lnSpc>
                <a:spcPct val="150000"/>
              </a:lnSpc>
              <a:buFont typeface="+mj-lt"/>
              <a:buAutoNum type="arabicPeriod"/>
            </a:pPr>
            <a:r>
              <a:rPr lang="zh-CN" altLang="en-US" sz="2000" dirty="0">
                <a:solidFill>
                  <a:schemeClr val="tx1">
                    <a:lumMod val="85000"/>
                    <a:lumOff val="15000"/>
                  </a:schemeClr>
                </a:solidFill>
                <a:latin typeface="思源黑体 CN Regular" panose="020B0500000000000000" pitchFamily="34" charset="-122"/>
                <a:ea typeface="思源黑体 CN Regular" panose="020B0500000000000000" pitchFamily="34" charset="-122"/>
              </a:rPr>
              <a:t>如果外出回来，一定要消毒。</a:t>
            </a:r>
          </a:p>
        </p:txBody>
      </p:sp>
      <p:sp>
        <p:nvSpPr>
          <p:cNvPr id="20" name="文本框 19"/>
          <p:cNvSpPr txBox="1"/>
          <p:nvPr/>
        </p:nvSpPr>
        <p:spPr>
          <a:xfrm>
            <a:off x="1158153" y="2504694"/>
            <a:ext cx="7153167" cy="967765"/>
          </a:xfrm>
          <a:prstGeom prst="rect">
            <a:avLst/>
          </a:prstGeom>
        </p:spPr>
        <p:txBody>
          <a:bodyPr wrap="square">
            <a:spAutoFit/>
          </a:bodyPr>
          <a:lstStyle>
            <a:defPPr>
              <a:defRPr lang="zh-CN"/>
            </a:defPPr>
            <a:lvl1pPr>
              <a:lnSpc>
                <a:spcPct val="150000"/>
              </a:lnSpc>
              <a:defRPr sz="2000">
                <a:solidFill>
                  <a:schemeClr val="tx1">
                    <a:lumMod val="85000"/>
                    <a:lumOff val="15000"/>
                  </a:schemeClr>
                </a:solidFill>
                <a:latin typeface="思源黑体 CN Regular" panose="020B0500000000000000" pitchFamily="34" charset="-122"/>
                <a:ea typeface="思源黑体 CN Regular" panose="020B0500000000000000" pitchFamily="34" charset="-122"/>
              </a:defRPr>
            </a:lvl1pPr>
          </a:lstStyle>
          <a:p>
            <a:r>
              <a:rPr lang="zh-CN" altLang="en-US" dirty="0"/>
              <a:t>这次疫情很严重，主要是通过飞沫、咳嗽、打喷嚏传播，如果一个人被感染了，可能全家都被感染了。</a:t>
            </a:r>
          </a:p>
        </p:txBody>
      </p:sp>
      <p:pic>
        <p:nvPicPr>
          <p:cNvPr id="22" name="图片 21" descr="图片包含 游戏机, 玩具, 娃娃, 桌子&#10;&#10;描述已自动生成"/>
          <p:cNvPicPr>
            <a:picLocks noChangeAspect="1"/>
          </p:cNvPicPr>
          <p:nvPr/>
        </p:nvPicPr>
        <p:blipFill>
          <a:blip r:embed="rId3" cstate="print">
            <a:extLst>
              <a:ext uri="{BEBA8EAE-BF5A-486C-A8C5-ECC9F3942E4B}">
                <a14:imgProps xmlns:a14="http://schemas.microsoft.com/office/drawing/2010/main">
                  <a14:imgLayer>
                    <a14:imgEffect>
                      <a14:colorTemperature colorTemp="5300"/>
                    </a14:imgEffect>
                  </a14:imgLayer>
                </a14:imgProps>
              </a:ext>
              <a:ext uri="{28A0092B-C50C-407E-A947-70E740481C1C}">
                <a14:useLocalDpi xmlns:a14="http://schemas.microsoft.com/office/drawing/2010/main" val="0"/>
              </a:ext>
            </a:extLst>
          </a:blip>
          <a:srcRect l="15781"/>
          <a:stretch>
            <a:fillRect/>
          </a:stretch>
        </p:blipFill>
        <p:spPr>
          <a:xfrm>
            <a:off x="6485750" y="3684218"/>
            <a:ext cx="4814021" cy="2907082"/>
          </a:xfrm>
          <a:custGeom>
            <a:avLst/>
            <a:gdLst>
              <a:gd name="connsiteX0" fmla="*/ 0 w 6087139"/>
              <a:gd name="connsiteY0" fmla="*/ 0 h 3675891"/>
              <a:gd name="connsiteX1" fmla="*/ 6087139 w 6087139"/>
              <a:gd name="connsiteY1" fmla="*/ 0 h 3675891"/>
              <a:gd name="connsiteX2" fmla="*/ 6087139 w 6087139"/>
              <a:gd name="connsiteY2" fmla="*/ 3675891 h 3675891"/>
              <a:gd name="connsiteX3" fmla="*/ 127286 w 6087139"/>
              <a:gd name="connsiteY3" fmla="*/ 3675891 h 3675891"/>
              <a:gd name="connsiteX4" fmla="*/ 155896 w 6087139"/>
              <a:gd name="connsiteY4" fmla="*/ 3575754 h 3675891"/>
              <a:gd name="connsiteX5" fmla="*/ 317821 w 6087139"/>
              <a:gd name="connsiteY5" fmla="*/ 3404304 h 3675891"/>
              <a:gd name="connsiteX6" fmla="*/ 251146 w 6087139"/>
              <a:gd name="connsiteY6" fmla="*/ 3280479 h 3675891"/>
              <a:gd name="connsiteX7" fmla="*/ 384496 w 6087139"/>
              <a:gd name="connsiteY7" fmla="*/ 3099504 h 3675891"/>
              <a:gd name="connsiteX8" fmla="*/ 422596 w 6087139"/>
              <a:gd name="connsiteY8" fmla="*/ 2766129 h 3675891"/>
              <a:gd name="connsiteX9" fmla="*/ 565471 w 6087139"/>
              <a:gd name="connsiteY9" fmla="*/ 2699454 h 3675891"/>
              <a:gd name="connsiteX10" fmla="*/ 451171 w 6087139"/>
              <a:gd name="connsiteY10" fmla="*/ 2289879 h 3675891"/>
              <a:gd name="connsiteX11" fmla="*/ 670246 w 6087139"/>
              <a:gd name="connsiteY11" fmla="*/ 1318329 h 3675891"/>
              <a:gd name="connsiteX12" fmla="*/ 527371 w 6087139"/>
              <a:gd name="connsiteY12" fmla="*/ 299154 h 3675891"/>
              <a:gd name="connsiteX13" fmla="*/ 460696 w 6087139"/>
              <a:gd name="connsiteY13" fmla="*/ 232479 h 3675891"/>
              <a:gd name="connsiteX14" fmla="*/ 384496 w 6087139"/>
              <a:gd name="connsiteY14" fmla="*/ 184854 h 3675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087139" h="3675891">
                <a:moveTo>
                  <a:pt x="0" y="0"/>
                </a:moveTo>
                <a:lnTo>
                  <a:pt x="6087139" y="0"/>
                </a:lnTo>
                <a:lnTo>
                  <a:pt x="6087139" y="3675891"/>
                </a:lnTo>
                <a:lnTo>
                  <a:pt x="127286" y="3675891"/>
                </a:lnTo>
                <a:lnTo>
                  <a:pt x="155896" y="3575754"/>
                </a:lnTo>
                <a:lnTo>
                  <a:pt x="317821" y="3404304"/>
                </a:lnTo>
                <a:lnTo>
                  <a:pt x="251146" y="3280479"/>
                </a:lnTo>
                <a:lnTo>
                  <a:pt x="384496" y="3099504"/>
                </a:lnTo>
                <a:lnTo>
                  <a:pt x="422596" y="2766129"/>
                </a:lnTo>
                <a:lnTo>
                  <a:pt x="565471" y="2699454"/>
                </a:lnTo>
                <a:lnTo>
                  <a:pt x="451171" y="2289879"/>
                </a:lnTo>
                <a:lnTo>
                  <a:pt x="670246" y="1318329"/>
                </a:lnTo>
                <a:lnTo>
                  <a:pt x="527371" y="299154"/>
                </a:lnTo>
                <a:cubicBezTo>
                  <a:pt x="505146" y="276929"/>
                  <a:pt x="485239" y="252114"/>
                  <a:pt x="460696" y="232479"/>
                </a:cubicBezTo>
                <a:cubicBezTo>
                  <a:pt x="437307" y="213768"/>
                  <a:pt x="384496" y="184854"/>
                  <a:pt x="384496" y="184854"/>
                </a:cubicBezTo>
                <a:close/>
              </a:path>
            </a:pathLst>
          </a:custGeom>
        </p:spPr>
      </p:pic>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3" name="组合 262"/>
          <p:cNvGrpSpPr/>
          <p:nvPr/>
        </p:nvGrpSpPr>
        <p:grpSpPr>
          <a:xfrm>
            <a:off x="0" y="-71021"/>
            <a:ext cx="12192000" cy="6929021"/>
            <a:chOff x="0" y="-71021"/>
            <a:chExt cx="12192000" cy="6929021"/>
          </a:xfrm>
        </p:grpSpPr>
        <p:pic>
          <p:nvPicPr>
            <p:cNvPr id="3" name="图片 2" descr="图片包含 背景图案&#10;&#10;描述已自动生成"/>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71021"/>
              <a:ext cx="12192000" cy="6929021"/>
            </a:xfrm>
            <a:prstGeom prst="rect">
              <a:avLst/>
            </a:prstGeom>
          </p:spPr>
        </p:pic>
        <p:sp>
          <p:nvSpPr>
            <p:cNvPr id="4" name="矩形: 圆角 3"/>
            <p:cNvSpPr/>
            <p:nvPr/>
          </p:nvSpPr>
          <p:spPr>
            <a:xfrm>
              <a:off x="352425" y="247650"/>
              <a:ext cx="11487150" cy="6343650"/>
            </a:xfrm>
            <a:prstGeom prst="roundRect">
              <a:avLst>
                <a:gd name="adj" fmla="val 5556"/>
              </a:avLst>
            </a:prstGeom>
            <a:solidFill>
              <a:srgbClr val="E6D7C4"/>
            </a:solidFill>
            <a:ln>
              <a:solidFill>
                <a:srgbClr val="3A5D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p:cNvGrpSpPr/>
          <p:nvPr/>
        </p:nvGrpSpPr>
        <p:grpSpPr>
          <a:xfrm>
            <a:off x="3675585" y="668867"/>
            <a:ext cx="4869857" cy="461665"/>
            <a:chOff x="3669571" y="3905553"/>
            <a:chExt cx="4869857" cy="461665"/>
          </a:xfrm>
        </p:grpSpPr>
        <p:sp>
          <p:nvSpPr>
            <p:cNvPr id="38" name="文本框 37"/>
            <p:cNvSpPr txBox="1"/>
            <p:nvPr/>
          </p:nvSpPr>
          <p:spPr>
            <a:xfrm>
              <a:off x="4697902" y="3905553"/>
              <a:ext cx="2814484" cy="461665"/>
            </a:xfrm>
            <a:prstGeom prst="rect">
              <a:avLst/>
            </a:prstGeom>
            <a:noFill/>
          </p:spPr>
          <p:txBody>
            <a:bodyPr wrap="square" rtlCol="0">
              <a:spAutoFit/>
            </a:bodyPr>
            <a:lstStyle/>
            <a:p>
              <a:pPr algn="dist"/>
              <a:r>
                <a:rPr lang="zh-CN" altLang="en-US" sz="2400" dirty="0">
                  <a:solidFill>
                    <a:srgbClr val="3A5D7B"/>
                  </a:solidFill>
                  <a:latin typeface="汉仪润圆-65W" panose="00020600040101010101" pitchFamily="18" charset="-122"/>
                  <a:ea typeface="汉仪润圆-65W" panose="00020600040101010101" pitchFamily="18" charset="-122"/>
                </a:rPr>
                <a:t>添加章节文本内容</a:t>
              </a:r>
            </a:p>
          </p:txBody>
        </p:sp>
        <p:grpSp>
          <p:nvGrpSpPr>
            <p:cNvPr id="39" name="组合 38"/>
            <p:cNvGrpSpPr/>
            <p:nvPr/>
          </p:nvGrpSpPr>
          <p:grpSpPr>
            <a:xfrm>
              <a:off x="3669571" y="4130375"/>
              <a:ext cx="4869857" cy="12020"/>
              <a:chOff x="3651283" y="4154080"/>
              <a:chExt cx="4869857" cy="12020"/>
            </a:xfrm>
          </p:grpSpPr>
          <p:cxnSp>
            <p:nvCxnSpPr>
              <p:cNvPr id="40" name="直接连接符 39"/>
              <p:cNvCxnSpPr/>
              <p:nvPr/>
            </p:nvCxnSpPr>
            <p:spPr>
              <a:xfrm>
                <a:off x="3651283" y="4154080"/>
                <a:ext cx="900000" cy="0"/>
              </a:xfrm>
              <a:prstGeom prst="line">
                <a:avLst/>
              </a:prstGeom>
              <a:ln w="22225" cap="rnd">
                <a:solidFill>
                  <a:srgbClr val="3A5D7B"/>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7621140" y="4166100"/>
                <a:ext cx="900000" cy="0"/>
              </a:xfrm>
              <a:prstGeom prst="line">
                <a:avLst/>
              </a:prstGeom>
              <a:ln w="22225" cap="rnd">
                <a:solidFill>
                  <a:srgbClr val="3A5D7B"/>
                </a:solidFill>
              </a:ln>
            </p:spPr>
            <p:style>
              <a:lnRef idx="1">
                <a:schemeClr val="accent1"/>
              </a:lnRef>
              <a:fillRef idx="0">
                <a:schemeClr val="accent1"/>
              </a:fillRef>
              <a:effectRef idx="0">
                <a:schemeClr val="accent1"/>
              </a:effectRef>
              <a:fontRef idx="minor">
                <a:schemeClr val="tx1"/>
              </a:fontRef>
            </p:style>
          </p:cxnSp>
        </p:grpSp>
      </p:grpSp>
      <p:grpSp>
        <p:nvGrpSpPr>
          <p:cNvPr id="19" name="组合 18"/>
          <p:cNvGrpSpPr/>
          <p:nvPr/>
        </p:nvGrpSpPr>
        <p:grpSpPr>
          <a:xfrm>
            <a:off x="1265245" y="1712066"/>
            <a:ext cx="4252245" cy="4252245"/>
            <a:chOff x="988085" y="1516344"/>
            <a:chExt cx="4602802" cy="4602802"/>
          </a:xfrm>
        </p:grpSpPr>
        <p:pic>
          <p:nvPicPr>
            <p:cNvPr id="20" name="图片 19" descr="图片包含 背景图案&#10;&#10;描述已自动生成"/>
            <p:cNvPicPr>
              <a:picLocks noChangeAspect="1"/>
            </p:cNvPicPr>
            <p:nvPr/>
          </p:nvPicPr>
          <p:blipFill>
            <a:blip r:embed="rId2" cstate="print">
              <a:extLst>
                <a:ext uri="{28A0092B-C50C-407E-A947-70E740481C1C}">
                  <a14:useLocalDpi xmlns:a14="http://schemas.microsoft.com/office/drawing/2010/main" val="0"/>
                </a:ext>
              </a:extLst>
            </a:blip>
            <a:srcRect l="27738" t="10201" r="27500" b="11038"/>
            <a:stretch>
              <a:fillRect/>
            </a:stretch>
          </p:blipFill>
          <p:spPr>
            <a:xfrm>
              <a:off x="988085" y="1516344"/>
              <a:ext cx="4602802" cy="4602802"/>
            </a:xfrm>
            <a:custGeom>
              <a:avLst/>
              <a:gdLst>
                <a:gd name="connsiteX0" fmla="*/ 2728686 w 5457372"/>
                <a:gd name="connsiteY0" fmla="*/ 0 h 5457372"/>
                <a:gd name="connsiteX1" fmla="*/ 5457372 w 5457372"/>
                <a:gd name="connsiteY1" fmla="*/ 2728686 h 5457372"/>
                <a:gd name="connsiteX2" fmla="*/ 2728686 w 5457372"/>
                <a:gd name="connsiteY2" fmla="*/ 5457372 h 5457372"/>
                <a:gd name="connsiteX3" fmla="*/ 0 w 5457372"/>
                <a:gd name="connsiteY3" fmla="*/ 2728686 h 5457372"/>
                <a:gd name="connsiteX4" fmla="*/ 2728686 w 5457372"/>
                <a:gd name="connsiteY4" fmla="*/ 0 h 54573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57372" h="5457372">
                  <a:moveTo>
                    <a:pt x="2728686" y="0"/>
                  </a:moveTo>
                  <a:cubicBezTo>
                    <a:pt x="4235698" y="0"/>
                    <a:pt x="5457372" y="1221674"/>
                    <a:pt x="5457372" y="2728686"/>
                  </a:cubicBezTo>
                  <a:cubicBezTo>
                    <a:pt x="5457372" y="4235698"/>
                    <a:pt x="4235698" y="5457372"/>
                    <a:pt x="2728686" y="5457372"/>
                  </a:cubicBezTo>
                  <a:cubicBezTo>
                    <a:pt x="1221675" y="5457372"/>
                    <a:pt x="0" y="4235698"/>
                    <a:pt x="0" y="2728686"/>
                  </a:cubicBezTo>
                  <a:cubicBezTo>
                    <a:pt x="0" y="1221674"/>
                    <a:pt x="1221675" y="0"/>
                    <a:pt x="2728686" y="0"/>
                  </a:cubicBezTo>
                  <a:close/>
                </a:path>
              </a:pathLst>
            </a:custGeom>
          </p:spPr>
        </p:pic>
        <p:sp>
          <p:nvSpPr>
            <p:cNvPr id="21" name="椭圆 20"/>
            <p:cNvSpPr/>
            <p:nvPr/>
          </p:nvSpPr>
          <p:spPr>
            <a:xfrm>
              <a:off x="1204686" y="1761973"/>
              <a:ext cx="4158178" cy="4158178"/>
            </a:xfrm>
            <a:prstGeom prst="ellipse">
              <a:avLst/>
            </a:prstGeom>
            <a:solidFill>
              <a:srgbClr val="E6D7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p:cNvPicPr>
            <a:picLocks noChangeAspect="1"/>
          </p:cNvPicPr>
          <p:nvPr/>
        </p:nvPicPr>
        <p:blipFill>
          <a:blip r:embed="rId3">
            <a:extLst>
              <a:ext uri="{BEBA8EAE-BF5A-486C-A8C5-ECC9F3942E4B}">
                <a14:imgProps xmlns:a14="http://schemas.microsoft.com/office/drawing/2010/main">
                  <a14:imgLayer>
                    <a14:imgEffect>
                      <a14:saturation sat="66000"/>
                    </a14:imgEffect>
                  </a14:imgLayer>
                </a14:imgProps>
              </a:ext>
            </a:extLst>
          </a:blip>
          <a:stretch>
            <a:fillRect/>
          </a:stretch>
        </p:blipFill>
        <p:spPr>
          <a:xfrm>
            <a:off x="1916827" y="2279030"/>
            <a:ext cx="2938527" cy="3261643"/>
          </a:xfrm>
          <a:prstGeom prst="rect">
            <a:avLst/>
          </a:prstGeom>
        </p:spPr>
      </p:pic>
      <p:grpSp>
        <p:nvGrpSpPr>
          <p:cNvPr id="24" name="组合 23"/>
          <p:cNvGrpSpPr/>
          <p:nvPr/>
        </p:nvGrpSpPr>
        <p:grpSpPr>
          <a:xfrm>
            <a:off x="6674512" y="2014747"/>
            <a:ext cx="3520758" cy="756000"/>
            <a:chOff x="4335621" y="848995"/>
            <a:chExt cx="3520758" cy="811530"/>
          </a:xfrm>
        </p:grpSpPr>
        <p:grpSp>
          <p:nvGrpSpPr>
            <p:cNvPr id="25" name="组合 24"/>
            <p:cNvGrpSpPr/>
            <p:nvPr/>
          </p:nvGrpSpPr>
          <p:grpSpPr>
            <a:xfrm>
              <a:off x="4335621" y="848995"/>
              <a:ext cx="3520758" cy="811530"/>
              <a:chOff x="-5919256" y="7149026"/>
              <a:chExt cx="4349019" cy="811530"/>
            </a:xfrm>
          </p:grpSpPr>
          <p:grpSp>
            <p:nvGrpSpPr>
              <p:cNvPr id="27" name="图形 83"/>
              <p:cNvGrpSpPr/>
              <p:nvPr/>
            </p:nvGrpSpPr>
            <p:grpSpPr>
              <a:xfrm>
                <a:off x="-5919256" y="7355719"/>
                <a:ext cx="979360" cy="604837"/>
                <a:chOff x="-5919256" y="7355719"/>
                <a:chExt cx="979360" cy="604837"/>
              </a:xfrm>
            </p:grpSpPr>
            <p:sp>
              <p:nvSpPr>
                <p:cNvPr id="32" name="任意多边形: 形状 31"/>
                <p:cNvSpPr/>
                <p:nvPr/>
              </p:nvSpPr>
              <p:spPr>
                <a:xfrm>
                  <a:off x="-5919256" y="7355719"/>
                  <a:ext cx="979360" cy="604837"/>
                </a:xfrm>
                <a:custGeom>
                  <a:avLst/>
                  <a:gdLst>
                    <a:gd name="connsiteX0" fmla="*/ 979361 w 979360"/>
                    <a:gd name="connsiteY0" fmla="*/ 604838 h 604837"/>
                    <a:gd name="connsiteX1" fmla="*/ 0 w 979360"/>
                    <a:gd name="connsiteY1" fmla="*/ 604838 h 604837"/>
                    <a:gd name="connsiteX2" fmla="*/ 333375 w 979360"/>
                    <a:gd name="connsiteY2" fmla="*/ 302419 h 604837"/>
                    <a:gd name="connsiteX3" fmla="*/ 0 w 979360"/>
                    <a:gd name="connsiteY3" fmla="*/ 0 h 604837"/>
                    <a:gd name="connsiteX4" fmla="*/ 666750 w 979360"/>
                    <a:gd name="connsiteY4" fmla="*/ 0 h 6048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9360" h="604837">
                      <a:moveTo>
                        <a:pt x="979361" y="604838"/>
                      </a:moveTo>
                      <a:lnTo>
                        <a:pt x="0" y="604838"/>
                      </a:lnTo>
                      <a:lnTo>
                        <a:pt x="333375" y="302419"/>
                      </a:lnTo>
                      <a:lnTo>
                        <a:pt x="0" y="0"/>
                      </a:lnTo>
                      <a:lnTo>
                        <a:pt x="666750" y="0"/>
                      </a:lnTo>
                      <a:close/>
                    </a:path>
                  </a:pathLst>
                </a:custGeom>
                <a:solidFill>
                  <a:srgbClr val="3A5D7B"/>
                </a:solidFill>
                <a:ln w="9525" cap="flat">
                  <a:noFill/>
                  <a:prstDash val="solid"/>
                  <a:miter/>
                </a:ln>
              </p:spPr>
              <p:txBody>
                <a:bodyPr rtlCol="0" anchor="ctr"/>
                <a:lstStyle/>
                <a:p>
                  <a:endParaRPr lang="zh-CN" altLang="en-US"/>
                </a:p>
              </p:txBody>
            </p:sp>
            <p:sp>
              <p:nvSpPr>
                <p:cNvPr id="33" name="任意多边形: 形状 32"/>
                <p:cNvSpPr/>
                <p:nvPr/>
              </p:nvSpPr>
              <p:spPr>
                <a:xfrm>
                  <a:off x="-5419193" y="7765294"/>
                  <a:ext cx="479297" cy="195262"/>
                </a:xfrm>
                <a:custGeom>
                  <a:avLst/>
                  <a:gdLst>
                    <a:gd name="connsiteX0" fmla="*/ 0 w 479297"/>
                    <a:gd name="connsiteY0" fmla="*/ 0 h 195262"/>
                    <a:gd name="connsiteX1" fmla="*/ 479298 w 479297"/>
                    <a:gd name="connsiteY1" fmla="*/ 195263 h 195262"/>
                    <a:gd name="connsiteX2" fmla="*/ 479298 w 479297"/>
                    <a:gd name="connsiteY2" fmla="*/ 195263 h 195262"/>
                    <a:gd name="connsiteX3" fmla="*/ 378333 w 479297"/>
                    <a:gd name="connsiteY3" fmla="*/ 0 h 195262"/>
                  </a:gdLst>
                  <a:ahLst/>
                  <a:cxnLst>
                    <a:cxn ang="0">
                      <a:pos x="connsiteX0" y="connsiteY0"/>
                    </a:cxn>
                    <a:cxn ang="0">
                      <a:pos x="connsiteX1" y="connsiteY1"/>
                    </a:cxn>
                    <a:cxn ang="0">
                      <a:pos x="connsiteX2" y="connsiteY2"/>
                    </a:cxn>
                    <a:cxn ang="0">
                      <a:pos x="connsiteX3" y="connsiteY3"/>
                    </a:cxn>
                  </a:cxnLst>
                  <a:rect l="l" t="t" r="r" b="b"/>
                  <a:pathLst>
                    <a:path w="479297" h="195262">
                      <a:moveTo>
                        <a:pt x="0" y="0"/>
                      </a:moveTo>
                      <a:lnTo>
                        <a:pt x="479298" y="195263"/>
                      </a:lnTo>
                      <a:lnTo>
                        <a:pt x="479298" y="195263"/>
                      </a:lnTo>
                      <a:lnTo>
                        <a:pt x="378333" y="0"/>
                      </a:lnTo>
                      <a:close/>
                    </a:path>
                  </a:pathLst>
                </a:custGeom>
                <a:solidFill>
                  <a:srgbClr val="173559"/>
                </a:solidFill>
                <a:ln w="9525" cap="flat">
                  <a:noFill/>
                  <a:prstDash val="solid"/>
                  <a:miter/>
                </a:ln>
              </p:spPr>
              <p:txBody>
                <a:bodyPr rtlCol="0" anchor="ctr"/>
                <a:lstStyle/>
                <a:p>
                  <a:endParaRPr lang="zh-CN" altLang="en-US"/>
                </a:p>
              </p:txBody>
            </p:sp>
          </p:grpSp>
          <p:grpSp>
            <p:nvGrpSpPr>
              <p:cNvPr id="28" name="图形 83"/>
              <p:cNvGrpSpPr/>
              <p:nvPr/>
            </p:nvGrpSpPr>
            <p:grpSpPr>
              <a:xfrm>
                <a:off x="-2558170" y="7355719"/>
                <a:ext cx="987933" cy="604837"/>
                <a:chOff x="-2558169" y="7355719"/>
                <a:chExt cx="987933" cy="604837"/>
              </a:xfrm>
            </p:grpSpPr>
            <p:sp>
              <p:nvSpPr>
                <p:cNvPr id="30" name="任意多边形: 形状 29"/>
                <p:cNvSpPr/>
                <p:nvPr/>
              </p:nvSpPr>
              <p:spPr>
                <a:xfrm>
                  <a:off x="-2558169" y="7355719"/>
                  <a:ext cx="987933" cy="604837"/>
                </a:xfrm>
                <a:custGeom>
                  <a:avLst/>
                  <a:gdLst>
                    <a:gd name="connsiteX0" fmla="*/ 0 w 987933"/>
                    <a:gd name="connsiteY0" fmla="*/ 604838 h 604837"/>
                    <a:gd name="connsiteX1" fmla="*/ 987933 w 987933"/>
                    <a:gd name="connsiteY1" fmla="*/ 604838 h 604837"/>
                    <a:gd name="connsiteX2" fmla="*/ 654558 w 987933"/>
                    <a:gd name="connsiteY2" fmla="*/ 302419 h 604837"/>
                    <a:gd name="connsiteX3" fmla="*/ 987933 w 987933"/>
                    <a:gd name="connsiteY3" fmla="*/ 0 h 604837"/>
                    <a:gd name="connsiteX4" fmla="*/ 307658 w 987933"/>
                    <a:gd name="connsiteY4" fmla="*/ 0 h 6048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7933" h="604837">
                      <a:moveTo>
                        <a:pt x="0" y="604838"/>
                      </a:moveTo>
                      <a:lnTo>
                        <a:pt x="987933" y="604838"/>
                      </a:lnTo>
                      <a:lnTo>
                        <a:pt x="654558" y="302419"/>
                      </a:lnTo>
                      <a:lnTo>
                        <a:pt x="987933" y="0"/>
                      </a:lnTo>
                      <a:lnTo>
                        <a:pt x="307658" y="0"/>
                      </a:lnTo>
                      <a:close/>
                    </a:path>
                  </a:pathLst>
                </a:custGeom>
                <a:solidFill>
                  <a:srgbClr val="3A5D7B"/>
                </a:solidFill>
                <a:ln w="9525" cap="flat">
                  <a:noFill/>
                  <a:prstDash val="solid"/>
                  <a:miter/>
                </a:ln>
              </p:spPr>
              <p:txBody>
                <a:bodyPr rtlCol="0" anchor="ctr"/>
                <a:lstStyle/>
                <a:p>
                  <a:endParaRPr lang="zh-CN" altLang="en-US"/>
                </a:p>
              </p:txBody>
            </p:sp>
            <p:sp>
              <p:nvSpPr>
                <p:cNvPr id="31" name="任意多边形: 形状 30"/>
                <p:cNvSpPr/>
                <p:nvPr/>
              </p:nvSpPr>
              <p:spPr>
                <a:xfrm>
                  <a:off x="-2558169" y="7765294"/>
                  <a:ext cx="475107" cy="195262"/>
                </a:xfrm>
                <a:custGeom>
                  <a:avLst/>
                  <a:gdLst>
                    <a:gd name="connsiteX0" fmla="*/ 475107 w 475107"/>
                    <a:gd name="connsiteY0" fmla="*/ 0 h 195262"/>
                    <a:gd name="connsiteX1" fmla="*/ 0 w 475107"/>
                    <a:gd name="connsiteY1" fmla="*/ 195263 h 195262"/>
                    <a:gd name="connsiteX2" fmla="*/ 99346 w 475107"/>
                    <a:gd name="connsiteY2" fmla="*/ 0 h 195262"/>
                  </a:gdLst>
                  <a:ahLst/>
                  <a:cxnLst>
                    <a:cxn ang="0">
                      <a:pos x="connsiteX0" y="connsiteY0"/>
                    </a:cxn>
                    <a:cxn ang="0">
                      <a:pos x="connsiteX1" y="connsiteY1"/>
                    </a:cxn>
                    <a:cxn ang="0">
                      <a:pos x="connsiteX2" y="connsiteY2"/>
                    </a:cxn>
                  </a:cxnLst>
                  <a:rect l="l" t="t" r="r" b="b"/>
                  <a:pathLst>
                    <a:path w="475107" h="195262">
                      <a:moveTo>
                        <a:pt x="475107" y="0"/>
                      </a:moveTo>
                      <a:lnTo>
                        <a:pt x="0" y="195263"/>
                      </a:lnTo>
                      <a:lnTo>
                        <a:pt x="99346" y="0"/>
                      </a:lnTo>
                      <a:close/>
                    </a:path>
                  </a:pathLst>
                </a:custGeom>
                <a:solidFill>
                  <a:srgbClr val="173559"/>
                </a:solidFill>
                <a:ln w="9525" cap="flat">
                  <a:noFill/>
                  <a:prstDash val="solid"/>
                  <a:miter/>
                </a:ln>
              </p:spPr>
              <p:txBody>
                <a:bodyPr rtlCol="0" anchor="ctr"/>
                <a:lstStyle/>
                <a:p>
                  <a:endParaRPr lang="zh-CN" altLang="en-US"/>
                </a:p>
              </p:txBody>
            </p:sp>
          </p:grpSp>
          <p:sp>
            <p:nvSpPr>
              <p:cNvPr id="29" name="任意多边形: 形状 28"/>
              <p:cNvSpPr/>
              <p:nvPr/>
            </p:nvSpPr>
            <p:spPr>
              <a:xfrm>
                <a:off x="-5419193" y="7149026"/>
                <a:ext cx="3336131" cy="616267"/>
              </a:xfrm>
              <a:custGeom>
                <a:avLst/>
                <a:gdLst>
                  <a:gd name="connsiteX0" fmla="*/ 0 w 3336131"/>
                  <a:gd name="connsiteY0" fmla="*/ 0 h 616267"/>
                  <a:gd name="connsiteX1" fmla="*/ 3336131 w 3336131"/>
                  <a:gd name="connsiteY1" fmla="*/ 0 h 616267"/>
                  <a:gd name="connsiteX2" fmla="*/ 3336131 w 3336131"/>
                  <a:gd name="connsiteY2" fmla="*/ 616268 h 616267"/>
                  <a:gd name="connsiteX3" fmla="*/ 0 w 3336131"/>
                  <a:gd name="connsiteY3" fmla="*/ 616268 h 616267"/>
                </a:gdLst>
                <a:ahLst/>
                <a:cxnLst>
                  <a:cxn ang="0">
                    <a:pos x="connsiteX0" y="connsiteY0"/>
                  </a:cxn>
                  <a:cxn ang="0">
                    <a:pos x="connsiteX1" y="connsiteY1"/>
                  </a:cxn>
                  <a:cxn ang="0">
                    <a:pos x="connsiteX2" y="connsiteY2"/>
                  </a:cxn>
                  <a:cxn ang="0">
                    <a:pos x="connsiteX3" y="connsiteY3"/>
                  </a:cxn>
                </a:cxnLst>
                <a:rect l="l" t="t" r="r" b="b"/>
                <a:pathLst>
                  <a:path w="3336131" h="616267">
                    <a:moveTo>
                      <a:pt x="0" y="0"/>
                    </a:moveTo>
                    <a:lnTo>
                      <a:pt x="3336131" y="0"/>
                    </a:lnTo>
                    <a:lnTo>
                      <a:pt x="3336131" y="616268"/>
                    </a:lnTo>
                    <a:lnTo>
                      <a:pt x="0" y="616268"/>
                    </a:lnTo>
                    <a:close/>
                  </a:path>
                </a:pathLst>
              </a:custGeom>
              <a:solidFill>
                <a:srgbClr val="3A5D7B"/>
              </a:solidFill>
              <a:ln w="9525" cap="flat">
                <a:noFill/>
                <a:prstDash val="solid"/>
                <a:miter/>
              </a:ln>
            </p:spPr>
            <p:txBody>
              <a:bodyPr rtlCol="0" anchor="ctr"/>
              <a:lstStyle/>
              <a:p>
                <a:endParaRPr lang="zh-CN" altLang="en-US"/>
              </a:p>
            </p:txBody>
          </p:sp>
        </p:grpSp>
        <p:sp>
          <p:nvSpPr>
            <p:cNvPr id="26" name="文本框 25"/>
            <p:cNvSpPr txBox="1"/>
            <p:nvPr/>
          </p:nvSpPr>
          <p:spPr>
            <a:xfrm>
              <a:off x="5071935" y="890257"/>
              <a:ext cx="2037798" cy="561652"/>
            </a:xfrm>
            <a:prstGeom prst="rect">
              <a:avLst/>
            </a:prstGeom>
            <a:noFill/>
          </p:spPr>
          <p:txBody>
            <a:bodyPr wrap="square" rtlCol="0">
              <a:spAutoFit/>
            </a:bodyPr>
            <a:lstStyle/>
            <a:p>
              <a:pPr algn="dist"/>
              <a:r>
                <a:rPr lang="zh-CN" altLang="en-US" sz="2800" dirty="0">
                  <a:solidFill>
                    <a:schemeClr val="bg1"/>
                  </a:solidFill>
                  <a:latin typeface="汉仪润圆-65W" panose="00020600040101010101" pitchFamily="18" charset="-122"/>
                  <a:ea typeface="汉仪润圆-65W" panose="00020600040101010101" pitchFamily="18" charset="-122"/>
                </a:rPr>
                <a:t>早睡早起</a:t>
              </a:r>
            </a:p>
          </p:txBody>
        </p:sp>
      </p:grpSp>
      <p:sp>
        <p:nvSpPr>
          <p:cNvPr id="34" name="矩形 33"/>
          <p:cNvSpPr/>
          <p:nvPr/>
        </p:nvSpPr>
        <p:spPr>
          <a:xfrm>
            <a:off x="6174528" y="3209778"/>
            <a:ext cx="4848203" cy="2330895"/>
          </a:xfrm>
          <a:prstGeom prst="rect">
            <a:avLst/>
          </a:prstGeom>
        </p:spPr>
        <p:txBody>
          <a:bodyPr wrap="square">
            <a:spAutoFit/>
          </a:bodyPr>
          <a:lstStyle/>
          <a:p>
            <a:pPr>
              <a:lnSpc>
                <a:spcPct val="150000"/>
              </a:lnSpc>
            </a:pPr>
            <a:r>
              <a:rPr lang="zh-CN" altLang="en-US" sz="2000" dirty="0">
                <a:solidFill>
                  <a:schemeClr val="tx1">
                    <a:lumMod val="85000"/>
                    <a:lumOff val="15000"/>
                  </a:schemeClr>
                </a:solidFill>
                <a:latin typeface="思源黑体 CN Regular" panose="020B0500000000000000" pitchFamily="34" charset="-122"/>
                <a:ea typeface="思源黑体 CN Regular" panose="020B0500000000000000" pitchFamily="34" charset="-122"/>
              </a:rPr>
              <a:t>一日之计在于晨，早睡早起是良好的生活习惯，非常有利于身体健康，古人言“能控制造成的人，方能控制人生”</a:t>
            </a:r>
            <a:endParaRPr lang="en-US" altLang="zh-CN" sz="2000" dirty="0">
              <a:solidFill>
                <a:schemeClr val="tx1">
                  <a:lumMod val="85000"/>
                  <a:lumOff val="15000"/>
                </a:schemeClr>
              </a:solidFill>
              <a:latin typeface="思源黑体 CN Regular" panose="020B0500000000000000" pitchFamily="34" charset="-122"/>
              <a:ea typeface="思源黑体 CN Regular" panose="020B0500000000000000" pitchFamily="34" charset="-122"/>
            </a:endParaRPr>
          </a:p>
          <a:p>
            <a:pPr>
              <a:lnSpc>
                <a:spcPct val="150000"/>
              </a:lnSpc>
            </a:pPr>
            <a:r>
              <a:rPr lang="zh-CN" altLang="en-US" sz="2000" dirty="0">
                <a:solidFill>
                  <a:schemeClr val="tx1">
                    <a:lumMod val="85000"/>
                    <a:lumOff val="15000"/>
                  </a:schemeClr>
                </a:solidFill>
                <a:latin typeface="思源黑体 CN Regular" panose="020B0500000000000000" pitchFamily="34" charset="-122"/>
                <a:ea typeface="思源黑体 CN Regular" panose="020B0500000000000000" pitchFamily="34" charset="-122"/>
              </a:rPr>
              <a:t>各位同学，如果你想要在这个五一假期变得更优秀，那就从早上开始吧！</a:t>
            </a:r>
          </a:p>
        </p:txBody>
      </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3" name="组合 262"/>
          <p:cNvGrpSpPr/>
          <p:nvPr/>
        </p:nvGrpSpPr>
        <p:grpSpPr>
          <a:xfrm>
            <a:off x="0" y="-71021"/>
            <a:ext cx="12192000" cy="6929021"/>
            <a:chOff x="0" y="-71021"/>
            <a:chExt cx="12192000" cy="6929021"/>
          </a:xfrm>
        </p:grpSpPr>
        <p:pic>
          <p:nvPicPr>
            <p:cNvPr id="3" name="图片 2" descr="图片包含 背景图案&#10;&#10;描述已自动生成"/>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71021"/>
              <a:ext cx="12192000" cy="6929021"/>
            </a:xfrm>
            <a:prstGeom prst="rect">
              <a:avLst/>
            </a:prstGeom>
          </p:spPr>
        </p:pic>
        <p:sp>
          <p:nvSpPr>
            <p:cNvPr id="4" name="矩形: 圆角 3"/>
            <p:cNvSpPr/>
            <p:nvPr/>
          </p:nvSpPr>
          <p:spPr>
            <a:xfrm>
              <a:off x="352425" y="247650"/>
              <a:ext cx="11487150" cy="6343650"/>
            </a:xfrm>
            <a:prstGeom prst="roundRect">
              <a:avLst>
                <a:gd name="adj" fmla="val 5556"/>
              </a:avLst>
            </a:prstGeom>
            <a:solidFill>
              <a:srgbClr val="E6D7C4"/>
            </a:solidFill>
            <a:ln>
              <a:solidFill>
                <a:srgbClr val="3A5D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2" name="图片 261"/>
          <p:cNvPicPr>
            <a:picLocks noChangeAspect="1"/>
          </p:cNvPicPr>
          <p:nvPr/>
        </p:nvPicPr>
        <p:blipFill>
          <a:blip r:embed="rId3">
            <a:extLst>
              <a:ext uri="{BEBA8EAE-BF5A-486C-A8C5-ECC9F3942E4B}">
                <a14:imgProps xmlns:a14="http://schemas.microsoft.com/office/drawing/2010/main">
                  <a14:imgLayer>
                    <a14:imgEffect>
                      <a14:artisticCutout/>
                    </a14:imgEffect>
                  </a14:imgLayer>
                </a14:imgProps>
              </a:ext>
            </a:extLst>
          </a:blip>
          <a:srcRect b="7753"/>
          <a:stretch>
            <a:fillRect/>
          </a:stretch>
        </p:blipFill>
        <p:spPr>
          <a:xfrm>
            <a:off x="1414047" y="2799878"/>
            <a:ext cx="1925495" cy="3791422"/>
          </a:xfrm>
          <a:custGeom>
            <a:avLst/>
            <a:gdLst>
              <a:gd name="connsiteX0" fmla="*/ 0 w 1925495"/>
              <a:gd name="connsiteY0" fmla="*/ 0 h 3791422"/>
              <a:gd name="connsiteX1" fmla="*/ 1925495 w 1925495"/>
              <a:gd name="connsiteY1" fmla="*/ 0 h 3791422"/>
              <a:gd name="connsiteX2" fmla="*/ 1925495 w 1925495"/>
              <a:gd name="connsiteY2" fmla="*/ 3791422 h 3791422"/>
              <a:gd name="connsiteX3" fmla="*/ 0 w 1925495"/>
              <a:gd name="connsiteY3" fmla="*/ 3791422 h 3791422"/>
            </a:gdLst>
            <a:ahLst/>
            <a:cxnLst>
              <a:cxn ang="0">
                <a:pos x="connsiteX0" y="connsiteY0"/>
              </a:cxn>
              <a:cxn ang="0">
                <a:pos x="connsiteX1" y="connsiteY1"/>
              </a:cxn>
              <a:cxn ang="0">
                <a:pos x="connsiteX2" y="connsiteY2"/>
              </a:cxn>
              <a:cxn ang="0">
                <a:pos x="connsiteX3" y="connsiteY3"/>
              </a:cxn>
            </a:cxnLst>
            <a:rect l="l" t="t" r="r" b="b"/>
            <a:pathLst>
              <a:path w="1925495" h="3791422">
                <a:moveTo>
                  <a:pt x="0" y="0"/>
                </a:moveTo>
                <a:lnTo>
                  <a:pt x="1925495" y="0"/>
                </a:lnTo>
                <a:lnTo>
                  <a:pt x="1925495" y="3791422"/>
                </a:lnTo>
                <a:lnTo>
                  <a:pt x="0" y="3791422"/>
                </a:lnTo>
                <a:close/>
              </a:path>
            </a:pathLst>
          </a:custGeom>
        </p:spPr>
      </p:pic>
      <p:grpSp>
        <p:nvGrpSpPr>
          <p:cNvPr id="264" name="组合 263"/>
          <p:cNvGrpSpPr/>
          <p:nvPr/>
        </p:nvGrpSpPr>
        <p:grpSpPr>
          <a:xfrm>
            <a:off x="4412825" y="1903012"/>
            <a:ext cx="5999629" cy="1077999"/>
            <a:chOff x="4412825" y="1903012"/>
            <a:chExt cx="5999629" cy="1077999"/>
          </a:xfrm>
        </p:grpSpPr>
        <p:grpSp>
          <p:nvGrpSpPr>
            <p:cNvPr id="224" name="组合 223"/>
            <p:cNvGrpSpPr/>
            <p:nvPr/>
          </p:nvGrpSpPr>
          <p:grpSpPr>
            <a:xfrm>
              <a:off x="4412825" y="1903012"/>
              <a:ext cx="1077997" cy="1077999"/>
              <a:chOff x="6068585" y="1913651"/>
              <a:chExt cx="915273" cy="915274"/>
            </a:xfrm>
          </p:grpSpPr>
          <p:sp>
            <p:nvSpPr>
              <p:cNvPr id="254" name="矩形 253"/>
              <p:cNvSpPr/>
              <p:nvPr/>
            </p:nvSpPr>
            <p:spPr>
              <a:xfrm>
                <a:off x="6068585" y="1913652"/>
                <a:ext cx="915273" cy="915273"/>
              </a:xfrm>
              <a:prstGeom prst="rect">
                <a:avLst/>
              </a:prstGeom>
              <a:noFill/>
              <a:ln w="19050">
                <a:solidFill>
                  <a:srgbClr val="3A5D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nvGrpSpPr>
              <p:cNvPr id="255" name="组合 254"/>
              <p:cNvGrpSpPr/>
              <p:nvPr/>
            </p:nvGrpSpPr>
            <p:grpSpPr>
              <a:xfrm>
                <a:off x="6068585" y="1913651"/>
                <a:ext cx="915273" cy="915273"/>
                <a:chOff x="6068585" y="1913651"/>
                <a:chExt cx="915273" cy="915273"/>
              </a:xfrm>
            </p:grpSpPr>
            <p:cxnSp>
              <p:nvCxnSpPr>
                <p:cNvPr id="256" name="直接连接符 255"/>
                <p:cNvCxnSpPr/>
                <p:nvPr/>
              </p:nvCxnSpPr>
              <p:spPr>
                <a:xfrm>
                  <a:off x="6068585" y="1913651"/>
                  <a:ext cx="915273" cy="915273"/>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257" name="直接连接符 256"/>
                <p:cNvCxnSpPr/>
                <p:nvPr/>
              </p:nvCxnSpPr>
              <p:spPr>
                <a:xfrm flipH="1">
                  <a:off x="6068585" y="1913651"/>
                  <a:ext cx="915273" cy="915273"/>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258" name="直接连接符 257"/>
                <p:cNvCxnSpPr>
                  <a:stCxn id="254" idx="3"/>
                </p:cNvCxnSpPr>
                <p:nvPr/>
              </p:nvCxnSpPr>
              <p:spPr>
                <a:xfrm flipH="1" flipV="1">
                  <a:off x="6068585" y="2371287"/>
                  <a:ext cx="915273" cy="2"/>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259" name="直接连接符 258"/>
                <p:cNvCxnSpPr>
                  <a:endCxn id="254" idx="0"/>
                </p:cNvCxnSpPr>
                <p:nvPr/>
              </p:nvCxnSpPr>
              <p:spPr>
                <a:xfrm flipV="1">
                  <a:off x="6526221" y="1913652"/>
                  <a:ext cx="1" cy="915272"/>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grpSp>
        </p:grpSp>
        <p:grpSp>
          <p:nvGrpSpPr>
            <p:cNvPr id="225" name="组合 224"/>
            <p:cNvGrpSpPr/>
            <p:nvPr/>
          </p:nvGrpSpPr>
          <p:grpSpPr>
            <a:xfrm>
              <a:off x="5643233" y="1903012"/>
              <a:ext cx="1077997" cy="1077999"/>
              <a:chOff x="6068585" y="1913651"/>
              <a:chExt cx="915273" cy="915274"/>
            </a:xfrm>
          </p:grpSpPr>
          <p:sp>
            <p:nvSpPr>
              <p:cNvPr id="248" name="矩形 247"/>
              <p:cNvSpPr/>
              <p:nvPr/>
            </p:nvSpPr>
            <p:spPr>
              <a:xfrm>
                <a:off x="6068585" y="1913652"/>
                <a:ext cx="915273" cy="915273"/>
              </a:xfrm>
              <a:prstGeom prst="rect">
                <a:avLst/>
              </a:prstGeom>
              <a:noFill/>
              <a:ln w="19050">
                <a:solidFill>
                  <a:srgbClr val="3A5D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nvGrpSpPr>
              <p:cNvPr id="249" name="组合 248"/>
              <p:cNvGrpSpPr/>
              <p:nvPr/>
            </p:nvGrpSpPr>
            <p:grpSpPr>
              <a:xfrm>
                <a:off x="6068585" y="1913651"/>
                <a:ext cx="915273" cy="915273"/>
                <a:chOff x="6068585" y="1913651"/>
                <a:chExt cx="915273" cy="915273"/>
              </a:xfrm>
            </p:grpSpPr>
            <p:cxnSp>
              <p:nvCxnSpPr>
                <p:cNvPr id="250" name="直接连接符 249"/>
                <p:cNvCxnSpPr/>
                <p:nvPr/>
              </p:nvCxnSpPr>
              <p:spPr>
                <a:xfrm>
                  <a:off x="6068585" y="1913651"/>
                  <a:ext cx="915273" cy="915273"/>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251" name="直接连接符 250"/>
                <p:cNvCxnSpPr/>
                <p:nvPr/>
              </p:nvCxnSpPr>
              <p:spPr>
                <a:xfrm flipH="1">
                  <a:off x="6068585" y="1913651"/>
                  <a:ext cx="915273" cy="915273"/>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252" name="直接连接符 251"/>
                <p:cNvCxnSpPr>
                  <a:stCxn id="248" idx="3"/>
                </p:cNvCxnSpPr>
                <p:nvPr/>
              </p:nvCxnSpPr>
              <p:spPr>
                <a:xfrm flipH="1" flipV="1">
                  <a:off x="6068585" y="2371287"/>
                  <a:ext cx="915273" cy="2"/>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253" name="直接连接符 252"/>
                <p:cNvCxnSpPr>
                  <a:endCxn id="248" idx="0"/>
                </p:cNvCxnSpPr>
                <p:nvPr/>
              </p:nvCxnSpPr>
              <p:spPr>
                <a:xfrm flipV="1">
                  <a:off x="6526221" y="1913652"/>
                  <a:ext cx="1" cy="915272"/>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grpSp>
        </p:grpSp>
        <p:grpSp>
          <p:nvGrpSpPr>
            <p:cNvPr id="226" name="组合 225"/>
            <p:cNvGrpSpPr/>
            <p:nvPr/>
          </p:nvGrpSpPr>
          <p:grpSpPr>
            <a:xfrm>
              <a:off x="6873641" y="1903012"/>
              <a:ext cx="1077997" cy="1077999"/>
              <a:chOff x="6068585" y="1913651"/>
              <a:chExt cx="915273" cy="915274"/>
            </a:xfrm>
          </p:grpSpPr>
          <p:sp>
            <p:nvSpPr>
              <p:cNvPr id="242" name="矩形 241"/>
              <p:cNvSpPr/>
              <p:nvPr/>
            </p:nvSpPr>
            <p:spPr>
              <a:xfrm>
                <a:off x="6068585" y="1913652"/>
                <a:ext cx="915273" cy="915273"/>
              </a:xfrm>
              <a:prstGeom prst="rect">
                <a:avLst/>
              </a:prstGeom>
              <a:noFill/>
              <a:ln w="19050">
                <a:solidFill>
                  <a:srgbClr val="3A5D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nvGrpSpPr>
              <p:cNvPr id="243" name="组合 242"/>
              <p:cNvGrpSpPr/>
              <p:nvPr/>
            </p:nvGrpSpPr>
            <p:grpSpPr>
              <a:xfrm>
                <a:off x="6068585" y="1913651"/>
                <a:ext cx="915273" cy="915273"/>
                <a:chOff x="6068585" y="1913651"/>
                <a:chExt cx="915273" cy="915273"/>
              </a:xfrm>
            </p:grpSpPr>
            <p:cxnSp>
              <p:nvCxnSpPr>
                <p:cNvPr id="244" name="直接连接符 243"/>
                <p:cNvCxnSpPr/>
                <p:nvPr/>
              </p:nvCxnSpPr>
              <p:spPr>
                <a:xfrm>
                  <a:off x="6068585" y="1913651"/>
                  <a:ext cx="915273" cy="915273"/>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245" name="直接连接符 244"/>
                <p:cNvCxnSpPr/>
                <p:nvPr/>
              </p:nvCxnSpPr>
              <p:spPr>
                <a:xfrm flipH="1">
                  <a:off x="6068585" y="1913651"/>
                  <a:ext cx="915273" cy="915273"/>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246" name="直接连接符 245"/>
                <p:cNvCxnSpPr>
                  <a:stCxn id="242" idx="3"/>
                </p:cNvCxnSpPr>
                <p:nvPr/>
              </p:nvCxnSpPr>
              <p:spPr>
                <a:xfrm flipH="1" flipV="1">
                  <a:off x="6068585" y="2371287"/>
                  <a:ext cx="915273" cy="2"/>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247" name="直接连接符 246"/>
                <p:cNvCxnSpPr>
                  <a:endCxn id="242" idx="0"/>
                </p:cNvCxnSpPr>
                <p:nvPr/>
              </p:nvCxnSpPr>
              <p:spPr>
                <a:xfrm flipV="1">
                  <a:off x="6526221" y="1913652"/>
                  <a:ext cx="1" cy="915272"/>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grpSp>
        </p:grpSp>
        <p:grpSp>
          <p:nvGrpSpPr>
            <p:cNvPr id="227" name="组合 226"/>
            <p:cNvGrpSpPr/>
            <p:nvPr/>
          </p:nvGrpSpPr>
          <p:grpSpPr>
            <a:xfrm>
              <a:off x="8104049" y="1903012"/>
              <a:ext cx="1077997" cy="1077999"/>
              <a:chOff x="6068585" y="1913651"/>
              <a:chExt cx="915273" cy="915274"/>
            </a:xfrm>
          </p:grpSpPr>
          <p:sp>
            <p:nvSpPr>
              <p:cNvPr id="236" name="矩形 235"/>
              <p:cNvSpPr/>
              <p:nvPr/>
            </p:nvSpPr>
            <p:spPr>
              <a:xfrm>
                <a:off x="6068585" y="1913652"/>
                <a:ext cx="915273" cy="915273"/>
              </a:xfrm>
              <a:prstGeom prst="rect">
                <a:avLst/>
              </a:prstGeom>
              <a:noFill/>
              <a:ln w="19050">
                <a:solidFill>
                  <a:srgbClr val="3A5D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nvGrpSpPr>
              <p:cNvPr id="237" name="组合 236"/>
              <p:cNvGrpSpPr/>
              <p:nvPr/>
            </p:nvGrpSpPr>
            <p:grpSpPr>
              <a:xfrm>
                <a:off x="6068585" y="1913651"/>
                <a:ext cx="915273" cy="915273"/>
                <a:chOff x="6068585" y="1913651"/>
                <a:chExt cx="915273" cy="915273"/>
              </a:xfrm>
            </p:grpSpPr>
            <p:cxnSp>
              <p:nvCxnSpPr>
                <p:cNvPr id="238" name="直接连接符 237"/>
                <p:cNvCxnSpPr/>
                <p:nvPr/>
              </p:nvCxnSpPr>
              <p:spPr>
                <a:xfrm>
                  <a:off x="6068585" y="1913651"/>
                  <a:ext cx="915273" cy="915273"/>
                </a:xfrm>
                <a:prstGeom prst="line">
                  <a:avLst/>
                </a:prstGeom>
                <a:ln w="3175">
                  <a:solidFill>
                    <a:srgbClr val="3A5D7B">
                      <a:alpha val="7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239" name="直接连接符 238"/>
                <p:cNvCxnSpPr/>
                <p:nvPr/>
              </p:nvCxnSpPr>
              <p:spPr>
                <a:xfrm flipH="1">
                  <a:off x="6068585" y="1913651"/>
                  <a:ext cx="915273" cy="915273"/>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240" name="直接连接符 239"/>
                <p:cNvCxnSpPr>
                  <a:stCxn id="236" idx="3"/>
                </p:cNvCxnSpPr>
                <p:nvPr/>
              </p:nvCxnSpPr>
              <p:spPr>
                <a:xfrm flipH="1" flipV="1">
                  <a:off x="6068585" y="2371287"/>
                  <a:ext cx="915273" cy="2"/>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241" name="直接连接符 240"/>
                <p:cNvCxnSpPr>
                  <a:endCxn id="236" idx="0"/>
                </p:cNvCxnSpPr>
                <p:nvPr/>
              </p:nvCxnSpPr>
              <p:spPr>
                <a:xfrm flipV="1">
                  <a:off x="6526221" y="1913652"/>
                  <a:ext cx="1" cy="915272"/>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grpSp>
        </p:grpSp>
        <p:grpSp>
          <p:nvGrpSpPr>
            <p:cNvPr id="228" name="组合 227"/>
            <p:cNvGrpSpPr/>
            <p:nvPr/>
          </p:nvGrpSpPr>
          <p:grpSpPr>
            <a:xfrm>
              <a:off x="9334457" y="1903012"/>
              <a:ext cx="1077997" cy="1077999"/>
              <a:chOff x="6068585" y="1913651"/>
              <a:chExt cx="915273" cy="915274"/>
            </a:xfrm>
          </p:grpSpPr>
          <p:sp>
            <p:nvSpPr>
              <p:cNvPr id="230" name="矩形 229"/>
              <p:cNvSpPr/>
              <p:nvPr/>
            </p:nvSpPr>
            <p:spPr>
              <a:xfrm>
                <a:off x="6068585" y="1913652"/>
                <a:ext cx="915273" cy="915273"/>
              </a:xfrm>
              <a:prstGeom prst="rect">
                <a:avLst/>
              </a:prstGeom>
              <a:noFill/>
              <a:ln w="19050">
                <a:solidFill>
                  <a:srgbClr val="3A5D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nvGrpSpPr>
              <p:cNvPr id="231" name="组合 230"/>
              <p:cNvGrpSpPr/>
              <p:nvPr/>
            </p:nvGrpSpPr>
            <p:grpSpPr>
              <a:xfrm>
                <a:off x="6068585" y="1913651"/>
                <a:ext cx="915273" cy="915273"/>
                <a:chOff x="6068585" y="1913651"/>
                <a:chExt cx="915273" cy="915273"/>
              </a:xfrm>
            </p:grpSpPr>
            <p:cxnSp>
              <p:nvCxnSpPr>
                <p:cNvPr id="232" name="直接连接符 231"/>
                <p:cNvCxnSpPr/>
                <p:nvPr/>
              </p:nvCxnSpPr>
              <p:spPr>
                <a:xfrm>
                  <a:off x="6068585" y="1913651"/>
                  <a:ext cx="915273" cy="915273"/>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233" name="直接连接符 232"/>
                <p:cNvCxnSpPr/>
                <p:nvPr/>
              </p:nvCxnSpPr>
              <p:spPr>
                <a:xfrm flipH="1">
                  <a:off x="6068585" y="1913651"/>
                  <a:ext cx="915273" cy="915273"/>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234" name="直接连接符 233"/>
                <p:cNvCxnSpPr>
                  <a:stCxn id="230" idx="3"/>
                </p:cNvCxnSpPr>
                <p:nvPr/>
              </p:nvCxnSpPr>
              <p:spPr>
                <a:xfrm flipH="1" flipV="1">
                  <a:off x="6068585" y="2371287"/>
                  <a:ext cx="915273" cy="2"/>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235" name="直接连接符 234"/>
                <p:cNvCxnSpPr>
                  <a:endCxn id="230" idx="0"/>
                </p:cNvCxnSpPr>
                <p:nvPr/>
              </p:nvCxnSpPr>
              <p:spPr>
                <a:xfrm flipV="1">
                  <a:off x="6526221" y="1913652"/>
                  <a:ext cx="1" cy="915272"/>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grpSp>
        </p:grpSp>
      </p:grpSp>
      <p:sp>
        <p:nvSpPr>
          <p:cNvPr id="221" name="文本框 220"/>
          <p:cNvSpPr txBox="1"/>
          <p:nvPr/>
        </p:nvSpPr>
        <p:spPr>
          <a:xfrm>
            <a:off x="4247515" y="3259965"/>
            <a:ext cx="6323222" cy="770452"/>
          </a:xfrm>
          <a:prstGeom prst="rect">
            <a:avLst/>
          </a:prstGeom>
          <a:noFill/>
        </p:spPr>
        <p:txBody>
          <a:bodyPr wrap="square" rtlCol="0">
            <a:spAutoFit/>
          </a:bodyPr>
          <a:lstStyle/>
          <a:p>
            <a:pPr algn="dist"/>
            <a:r>
              <a:rPr lang="zh-CN" altLang="en-US" sz="4400" dirty="0">
                <a:solidFill>
                  <a:srgbClr val="3A5D7B"/>
                </a:solidFill>
                <a:latin typeface="汉仪润圆-65W" panose="00020600040101010101" pitchFamily="18" charset="-122"/>
                <a:ea typeface="汉仪润圆-65W" panose="00020600040101010101" pitchFamily="18" charset="-122"/>
              </a:rPr>
              <a:t>感谢您的欣赏 请您指正</a:t>
            </a:r>
          </a:p>
        </p:txBody>
      </p:sp>
      <p:sp>
        <p:nvSpPr>
          <p:cNvPr id="223" name="矩形 222"/>
          <p:cNvSpPr/>
          <p:nvPr/>
        </p:nvSpPr>
        <p:spPr>
          <a:xfrm>
            <a:off x="4309082" y="4078018"/>
            <a:ext cx="6291957" cy="787523"/>
          </a:xfrm>
          <a:prstGeom prst="rect">
            <a:avLst/>
          </a:prstGeom>
        </p:spPr>
        <p:txBody>
          <a:bodyPr wrap="square">
            <a:spAutoFit/>
          </a:bodyPr>
          <a:lstStyle/>
          <a:p>
            <a:pPr algn="ctr">
              <a:lnSpc>
                <a:spcPct val="150000"/>
              </a:lnSpc>
            </a:pPr>
            <a:r>
              <a:rPr lang="zh-CN" altLang="en-US" sz="1600" dirty="0">
                <a:solidFill>
                  <a:schemeClr val="tx1">
                    <a:lumMod val="85000"/>
                    <a:lumOff val="15000"/>
                  </a:schemeClr>
                </a:solidFill>
                <a:latin typeface="思源黑体 CN Regular" panose="020B0500000000000000" pitchFamily="34" charset="-122"/>
                <a:ea typeface="思源黑体 CN Regular" panose="020B0500000000000000" pitchFamily="34" charset="-122"/>
              </a:rPr>
              <a:t>五一国际劳动节是世界上</a:t>
            </a:r>
            <a:r>
              <a:rPr lang="en-US" altLang="zh-CN" sz="1600" dirty="0">
                <a:solidFill>
                  <a:schemeClr val="tx1">
                    <a:lumMod val="85000"/>
                    <a:lumOff val="15000"/>
                  </a:schemeClr>
                </a:solidFill>
                <a:latin typeface="思源黑体 CN Regular" panose="020B0500000000000000" pitchFamily="34" charset="-122"/>
                <a:ea typeface="思源黑体 CN Regular" panose="020B0500000000000000" pitchFamily="34" charset="-122"/>
              </a:rPr>
              <a:t>80</a:t>
            </a:r>
            <a:r>
              <a:rPr lang="zh-CN" altLang="en-US" sz="1600" dirty="0">
                <a:solidFill>
                  <a:schemeClr val="tx1">
                    <a:lumMod val="85000"/>
                    <a:lumOff val="15000"/>
                  </a:schemeClr>
                </a:solidFill>
                <a:latin typeface="思源黑体 CN Regular" panose="020B0500000000000000" pitchFamily="34" charset="-122"/>
                <a:ea typeface="思源黑体 CN Regular" panose="020B0500000000000000" pitchFamily="34" charset="-122"/>
              </a:rPr>
              <a:t>多个国家的全国性节日，定在每年的五月一日，它是全世界劳动人民共同拥有的节日。</a:t>
            </a:r>
          </a:p>
        </p:txBody>
      </p:sp>
      <p:sp>
        <p:nvSpPr>
          <p:cNvPr id="229" name="文本框 228"/>
          <p:cNvSpPr txBox="1"/>
          <p:nvPr/>
        </p:nvSpPr>
        <p:spPr>
          <a:xfrm>
            <a:off x="4457651" y="1905445"/>
            <a:ext cx="5940000" cy="1107995"/>
          </a:xfrm>
          <a:prstGeom prst="rect">
            <a:avLst/>
          </a:prstGeom>
          <a:noFill/>
        </p:spPr>
        <p:txBody>
          <a:bodyPr wrap="square" rtlCol="0">
            <a:spAutoFit/>
          </a:bodyPr>
          <a:lstStyle/>
          <a:p>
            <a:pPr algn="dist"/>
            <a:r>
              <a:rPr lang="zh-CN" altLang="en-US" sz="6600" dirty="0">
                <a:solidFill>
                  <a:srgbClr val="CD3D29"/>
                </a:solidFill>
                <a:latin typeface="汉仪润圆-65W" panose="00020600040101010101" pitchFamily="18" charset="-122"/>
                <a:ea typeface="汉仪润圆-65W" panose="00020600040101010101" pitchFamily="18" charset="-122"/>
              </a:rPr>
              <a:t>致敬劳动者</a:t>
            </a:r>
          </a:p>
        </p:txBody>
      </p:sp>
      <p:grpSp>
        <p:nvGrpSpPr>
          <p:cNvPr id="2" name="组合 1"/>
          <p:cNvGrpSpPr/>
          <p:nvPr/>
        </p:nvGrpSpPr>
        <p:grpSpPr>
          <a:xfrm>
            <a:off x="5209060" y="5110803"/>
            <a:ext cx="4400132" cy="400110"/>
            <a:chOff x="5138162" y="5110803"/>
            <a:chExt cx="4400132" cy="400110"/>
          </a:xfrm>
        </p:grpSpPr>
        <p:sp>
          <p:nvSpPr>
            <p:cNvPr id="222" name="文本框 221"/>
            <p:cNvSpPr txBox="1"/>
            <p:nvPr/>
          </p:nvSpPr>
          <p:spPr>
            <a:xfrm>
              <a:off x="5138162" y="5110803"/>
              <a:ext cx="2088138" cy="400110"/>
            </a:xfrm>
            <a:prstGeom prst="rect">
              <a:avLst/>
            </a:prstGeom>
            <a:noFill/>
          </p:spPr>
          <p:txBody>
            <a:bodyPr wrap="square" rtlCol="0">
              <a:spAutoFit/>
            </a:bodyPr>
            <a:lstStyle/>
            <a:p>
              <a:pPr algn="ctr"/>
              <a:r>
                <a:rPr lang="zh-CN" altLang="en-US" sz="2000" dirty="0">
                  <a:solidFill>
                    <a:srgbClr val="3A5D7B"/>
                  </a:solidFill>
                  <a:latin typeface="汉仪润圆-65W" panose="00020600040101010101" pitchFamily="18" charset="-122"/>
                  <a:ea typeface="汉仪润圆-65W" panose="00020600040101010101" pitchFamily="18" charset="-122"/>
                </a:rPr>
                <a:t>老师</a:t>
              </a:r>
              <a:r>
                <a:rPr lang="zh-CN" altLang="en-US" sz="2000" dirty="0" smtClean="0">
                  <a:solidFill>
                    <a:srgbClr val="3A5D7B"/>
                  </a:solidFill>
                  <a:latin typeface="汉仪润圆-65W" panose="00020600040101010101" pitchFamily="18" charset="-122"/>
                  <a:ea typeface="汉仪润圆-65W" panose="00020600040101010101" pitchFamily="18" charset="-122"/>
                </a:rPr>
                <a:t>：</a:t>
              </a:r>
              <a:r>
                <a:rPr lang="zh-CN" altLang="en-US" sz="2000" dirty="0">
                  <a:solidFill>
                    <a:srgbClr val="3A5D7B"/>
                  </a:solidFill>
                  <a:latin typeface="汉仪润圆-65W" panose="00020600040101010101" pitchFamily="18" charset="-122"/>
                  <a:ea typeface="汉仪润圆-65W" panose="00020600040101010101" pitchFamily="18" charset="-122"/>
                </a:rPr>
                <a:t>优</a:t>
              </a:r>
              <a:r>
                <a:rPr lang="zh-CN" altLang="en-US" sz="2000" dirty="0" smtClean="0">
                  <a:solidFill>
                    <a:srgbClr val="3A5D7B"/>
                  </a:solidFill>
                  <a:latin typeface="汉仪润圆-65W" panose="00020600040101010101" pitchFamily="18" charset="-122"/>
                  <a:ea typeface="汉仪润圆-65W" panose="00020600040101010101" pitchFamily="18" charset="-122"/>
                </a:rPr>
                <a:t>品</a:t>
              </a:r>
              <a:r>
                <a:rPr lang="en-US" altLang="zh-CN" sz="2000" dirty="0" smtClean="0">
                  <a:solidFill>
                    <a:srgbClr val="3A5D7B"/>
                  </a:solidFill>
                  <a:latin typeface="汉仪润圆-65W" panose="00020600040101010101" pitchFamily="18" charset="-122"/>
                  <a:ea typeface="汉仪润圆-65W" panose="00020600040101010101" pitchFamily="18" charset="-122"/>
                </a:rPr>
                <a:t>PPT</a:t>
              </a:r>
              <a:endParaRPr lang="zh-CN" altLang="en-US" sz="2000" dirty="0">
                <a:solidFill>
                  <a:srgbClr val="3A5D7B"/>
                </a:solidFill>
                <a:latin typeface="汉仪润圆-65W" panose="00020600040101010101" pitchFamily="18" charset="-122"/>
                <a:ea typeface="汉仪润圆-65W" panose="00020600040101010101" pitchFamily="18" charset="-122"/>
              </a:endParaRPr>
            </a:p>
          </p:txBody>
        </p:sp>
        <p:sp>
          <p:nvSpPr>
            <p:cNvPr id="46" name="文本框 45"/>
            <p:cNvSpPr txBox="1"/>
            <p:nvPr/>
          </p:nvSpPr>
          <p:spPr>
            <a:xfrm>
              <a:off x="7450156" y="5110803"/>
              <a:ext cx="2088138" cy="400110"/>
            </a:xfrm>
            <a:prstGeom prst="rect">
              <a:avLst/>
            </a:prstGeom>
            <a:noFill/>
          </p:spPr>
          <p:txBody>
            <a:bodyPr wrap="square" rtlCol="0">
              <a:spAutoFit/>
            </a:bodyPr>
            <a:lstStyle/>
            <a:p>
              <a:pPr algn="ctr"/>
              <a:r>
                <a:rPr lang="zh-CN" altLang="en-US" sz="2000" dirty="0">
                  <a:solidFill>
                    <a:srgbClr val="3A5D7B"/>
                  </a:solidFill>
                  <a:latin typeface="汉仪润圆-65W" panose="00020600040101010101" pitchFamily="18" charset="-122"/>
                  <a:ea typeface="汉仪润圆-65W" panose="00020600040101010101" pitchFamily="18" charset="-122"/>
                </a:rPr>
                <a:t>时间：</a:t>
              </a:r>
              <a:r>
                <a:rPr lang="en-US" altLang="zh-CN" sz="2000" dirty="0">
                  <a:solidFill>
                    <a:srgbClr val="3A5D7B"/>
                  </a:solidFill>
                  <a:latin typeface="汉仪润圆-65W" panose="00020600040101010101" pitchFamily="18" charset="-122"/>
                  <a:ea typeface="汉仪润圆-65W" panose="00020600040101010101" pitchFamily="18" charset="-122"/>
                </a:rPr>
                <a:t>20XX.X</a:t>
              </a:r>
              <a:endParaRPr lang="zh-CN" altLang="en-US" sz="2000" dirty="0">
                <a:solidFill>
                  <a:srgbClr val="3A5D7B"/>
                </a:solidFill>
                <a:latin typeface="汉仪润圆-65W" panose="00020600040101010101" pitchFamily="18" charset="-122"/>
                <a:ea typeface="汉仪润圆-65W" panose="00020600040101010101" pitchFamily="18" charset="-122"/>
              </a:endParaRPr>
            </a:p>
          </p:txBody>
        </p:sp>
      </p:gr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 y="2949865"/>
            <a:ext cx="12191999"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dirty="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                                             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0" y="2182092"/>
            <a:ext cx="12191999"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defRPr/>
            </a:pP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更多</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节</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8"/>
              </a:rPr>
              <a:t>/</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体下载：</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9"/>
              </a:rPr>
              <a:t>www.ypppt.com/ziti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10"/>
              </a:rPr>
              <a:t>www.ypppt.com/gushi/</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课件：</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11"/>
              </a:rPr>
              <a:t>www.ypppt.com/kejian/</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130692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3" name="组合 262"/>
          <p:cNvGrpSpPr/>
          <p:nvPr/>
        </p:nvGrpSpPr>
        <p:grpSpPr>
          <a:xfrm>
            <a:off x="0" y="-71021"/>
            <a:ext cx="12192000" cy="6929021"/>
            <a:chOff x="0" y="-71021"/>
            <a:chExt cx="12192000" cy="6929021"/>
          </a:xfrm>
        </p:grpSpPr>
        <p:pic>
          <p:nvPicPr>
            <p:cNvPr id="3" name="图片 2" descr="图片包含 背景图案&#10;&#10;描述已自动生成"/>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71021"/>
              <a:ext cx="12192000" cy="6929021"/>
            </a:xfrm>
            <a:prstGeom prst="rect">
              <a:avLst/>
            </a:prstGeom>
          </p:spPr>
        </p:pic>
        <p:sp>
          <p:nvSpPr>
            <p:cNvPr id="4" name="矩形: 圆角 3"/>
            <p:cNvSpPr/>
            <p:nvPr/>
          </p:nvSpPr>
          <p:spPr>
            <a:xfrm>
              <a:off x="352425" y="247650"/>
              <a:ext cx="11487150" cy="6343650"/>
            </a:xfrm>
            <a:prstGeom prst="roundRect">
              <a:avLst>
                <a:gd name="adj" fmla="val 5556"/>
              </a:avLst>
            </a:prstGeom>
            <a:solidFill>
              <a:srgbClr val="E6D7C4"/>
            </a:solidFill>
            <a:ln>
              <a:solidFill>
                <a:srgbClr val="3A5D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4335621" y="1471294"/>
            <a:ext cx="3520758" cy="811531"/>
            <a:chOff x="4335621" y="848994"/>
            <a:chExt cx="3520758" cy="811531"/>
          </a:xfrm>
        </p:grpSpPr>
        <p:grpSp>
          <p:nvGrpSpPr>
            <p:cNvPr id="38" name="组合 37"/>
            <p:cNvGrpSpPr/>
            <p:nvPr/>
          </p:nvGrpSpPr>
          <p:grpSpPr>
            <a:xfrm>
              <a:off x="4335621" y="848995"/>
              <a:ext cx="3520758" cy="811530"/>
              <a:chOff x="-5919256" y="7149026"/>
              <a:chExt cx="4349019" cy="811530"/>
            </a:xfrm>
          </p:grpSpPr>
          <p:grpSp>
            <p:nvGrpSpPr>
              <p:cNvPr id="40" name="图形 83"/>
              <p:cNvGrpSpPr/>
              <p:nvPr/>
            </p:nvGrpSpPr>
            <p:grpSpPr>
              <a:xfrm>
                <a:off x="-5919256" y="7355719"/>
                <a:ext cx="979360" cy="604837"/>
                <a:chOff x="-5919256" y="7355719"/>
                <a:chExt cx="979360" cy="604837"/>
              </a:xfrm>
            </p:grpSpPr>
            <p:sp>
              <p:nvSpPr>
                <p:cNvPr id="45" name="任意多边形: 形状 44"/>
                <p:cNvSpPr/>
                <p:nvPr/>
              </p:nvSpPr>
              <p:spPr>
                <a:xfrm>
                  <a:off x="-5919256" y="7355719"/>
                  <a:ext cx="979360" cy="604837"/>
                </a:xfrm>
                <a:custGeom>
                  <a:avLst/>
                  <a:gdLst>
                    <a:gd name="connsiteX0" fmla="*/ 979361 w 979360"/>
                    <a:gd name="connsiteY0" fmla="*/ 604838 h 604837"/>
                    <a:gd name="connsiteX1" fmla="*/ 0 w 979360"/>
                    <a:gd name="connsiteY1" fmla="*/ 604838 h 604837"/>
                    <a:gd name="connsiteX2" fmla="*/ 333375 w 979360"/>
                    <a:gd name="connsiteY2" fmla="*/ 302419 h 604837"/>
                    <a:gd name="connsiteX3" fmla="*/ 0 w 979360"/>
                    <a:gd name="connsiteY3" fmla="*/ 0 h 604837"/>
                    <a:gd name="connsiteX4" fmla="*/ 666750 w 979360"/>
                    <a:gd name="connsiteY4" fmla="*/ 0 h 6048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9360" h="604837">
                      <a:moveTo>
                        <a:pt x="979361" y="604838"/>
                      </a:moveTo>
                      <a:lnTo>
                        <a:pt x="0" y="604838"/>
                      </a:lnTo>
                      <a:lnTo>
                        <a:pt x="333375" y="302419"/>
                      </a:lnTo>
                      <a:lnTo>
                        <a:pt x="0" y="0"/>
                      </a:lnTo>
                      <a:lnTo>
                        <a:pt x="666750" y="0"/>
                      </a:lnTo>
                      <a:close/>
                    </a:path>
                  </a:pathLst>
                </a:custGeom>
                <a:solidFill>
                  <a:srgbClr val="3A5D7B"/>
                </a:solidFill>
                <a:ln w="9525" cap="flat">
                  <a:noFill/>
                  <a:prstDash val="solid"/>
                  <a:miter/>
                </a:ln>
              </p:spPr>
              <p:txBody>
                <a:bodyPr rtlCol="0" anchor="ctr"/>
                <a:lstStyle/>
                <a:p>
                  <a:endParaRPr lang="zh-CN" altLang="en-US"/>
                </a:p>
              </p:txBody>
            </p:sp>
            <p:sp>
              <p:nvSpPr>
                <p:cNvPr id="46" name="任意多边形: 形状 45"/>
                <p:cNvSpPr/>
                <p:nvPr/>
              </p:nvSpPr>
              <p:spPr>
                <a:xfrm>
                  <a:off x="-5419193" y="7765294"/>
                  <a:ext cx="479297" cy="195262"/>
                </a:xfrm>
                <a:custGeom>
                  <a:avLst/>
                  <a:gdLst>
                    <a:gd name="connsiteX0" fmla="*/ 0 w 479297"/>
                    <a:gd name="connsiteY0" fmla="*/ 0 h 195262"/>
                    <a:gd name="connsiteX1" fmla="*/ 479298 w 479297"/>
                    <a:gd name="connsiteY1" fmla="*/ 195263 h 195262"/>
                    <a:gd name="connsiteX2" fmla="*/ 479298 w 479297"/>
                    <a:gd name="connsiteY2" fmla="*/ 195263 h 195262"/>
                    <a:gd name="connsiteX3" fmla="*/ 378333 w 479297"/>
                    <a:gd name="connsiteY3" fmla="*/ 0 h 195262"/>
                  </a:gdLst>
                  <a:ahLst/>
                  <a:cxnLst>
                    <a:cxn ang="0">
                      <a:pos x="connsiteX0" y="connsiteY0"/>
                    </a:cxn>
                    <a:cxn ang="0">
                      <a:pos x="connsiteX1" y="connsiteY1"/>
                    </a:cxn>
                    <a:cxn ang="0">
                      <a:pos x="connsiteX2" y="connsiteY2"/>
                    </a:cxn>
                    <a:cxn ang="0">
                      <a:pos x="connsiteX3" y="connsiteY3"/>
                    </a:cxn>
                  </a:cxnLst>
                  <a:rect l="l" t="t" r="r" b="b"/>
                  <a:pathLst>
                    <a:path w="479297" h="195262">
                      <a:moveTo>
                        <a:pt x="0" y="0"/>
                      </a:moveTo>
                      <a:lnTo>
                        <a:pt x="479298" y="195263"/>
                      </a:lnTo>
                      <a:lnTo>
                        <a:pt x="479298" y="195263"/>
                      </a:lnTo>
                      <a:lnTo>
                        <a:pt x="378333" y="0"/>
                      </a:lnTo>
                      <a:close/>
                    </a:path>
                  </a:pathLst>
                </a:custGeom>
                <a:solidFill>
                  <a:srgbClr val="173559"/>
                </a:solidFill>
                <a:ln w="9525" cap="flat">
                  <a:noFill/>
                  <a:prstDash val="solid"/>
                  <a:miter/>
                </a:ln>
              </p:spPr>
              <p:txBody>
                <a:bodyPr rtlCol="0" anchor="ctr"/>
                <a:lstStyle/>
                <a:p>
                  <a:endParaRPr lang="zh-CN" altLang="en-US"/>
                </a:p>
              </p:txBody>
            </p:sp>
          </p:grpSp>
          <p:grpSp>
            <p:nvGrpSpPr>
              <p:cNvPr id="41" name="图形 83"/>
              <p:cNvGrpSpPr/>
              <p:nvPr/>
            </p:nvGrpSpPr>
            <p:grpSpPr>
              <a:xfrm>
                <a:off x="-2558170" y="7355719"/>
                <a:ext cx="987933" cy="604837"/>
                <a:chOff x="-2558169" y="7355719"/>
                <a:chExt cx="987933" cy="604837"/>
              </a:xfrm>
            </p:grpSpPr>
            <p:sp>
              <p:nvSpPr>
                <p:cNvPr id="43" name="任意多边形: 形状 42"/>
                <p:cNvSpPr/>
                <p:nvPr/>
              </p:nvSpPr>
              <p:spPr>
                <a:xfrm>
                  <a:off x="-2558169" y="7355719"/>
                  <a:ext cx="987933" cy="604837"/>
                </a:xfrm>
                <a:custGeom>
                  <a:avLst/>
                  <a:gdLst>
                    <a:gd name="connsiteX0" fmla="*/ 0 w 987933"/>
                    <a:gd name="connsiteY0" fmla="*/ 604838 h 604837"/>
                    <a:gd name="connsiteX1" fmla="*/ 987933 w 987933"/>
                    <a:gd name="connsiteY1" fmla="*/ 604838 h 604837"/>
                    <a:gd name="connsiteX2" fmla="*/ 654558 w 987933"/>
                    <a:gd name="connsiteY2" fmla="*/ 302419 h 604837"/>
                    <a:gd name="connsiteX3" fmla="*/ 987933 w 987933"/>
                    <a:gd name="connsiteY3" fmla="*/ 0 h 604837"/>
                    <a:gd name="connsiteX4" fmla="*/ 307658 w 987933"/>
                    <a:gd name="connsiteY4" fmla="*/ 0 h 6048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7933" h="604837">
                      <a:moveTo>
                        <a:pt x="0" y="604838"/>
                      </a:moveTo>
                      <a:lnTo>
                        <a:pt x="987933" y="604838"/>
                      </a:lnTo>
                      <a:lnTo>
                        <a:pt x="654558" y="302419"/>
                      </a:lnTo>
                      <a:lnTo>
                        <a:pt x="987933" y="0"/>
                      </a:lnTo>
                      <a:lnTo>
                        <a:pt x="307658" y="0"/>
                      </a:lnTo>
                      <a:close/>
                    </a:path>
                  </a:pathLst>
                </a:custGeom>
                <a:solidFill>
                  <a:srgbClr val="3A5D7B"/>
                </a:solidFill>
                <a:ln w="9525" cap="flat">
                  <a:noFill/>
                  <a:prstDash val="solid"/>
                  <a:miter/>
                </a:ln>
              </p:spPr>
              <p:txBody>
                <a:bodyPr rtlCol="0" anchor="ctr"/>
                <a:lstStyle/>
                <a:p>
                  <a:endParaRPr lang="zh-CN" altLang="en-US"/>
                </a:p>
              </p:txBody>
            </p:sp>
            <p:sp>
              <p:nvSpPr>
                <p:cNvPr id="44" name="任意多边形: 形状 43"/>
                <p:cNvSpPr/>
                <p:nvPr/>
              </p:nvSpPr>
              <p:spPr>
                <a:xfrm>
                  <a:off x="-2558169" y="7765294"/>
                  <a:ext cx="475107" cy="195262"/>
                </a:xfrm>
                <a:custGeom>
                  <a:avLst/>
                  <a:gdLst>
                    <a:gd name="connsiteX0" fmla="*/ 475107 w 475107"/>
                    <a:gd name="connsiteY0" fmla="*/ 0 h 195262"/>
                    <a:gd name="connsiteX1" fmla="*/ 0 w 475107"/>
                    <a:gd name="connsiteY1" fmla="*/ 195263 h 195262"/>
                    <a:gd name="connsiteX2" fmla="*/ 99346 w 475107"/>
                    <a:gd name="connsiteY2" fmla="*/ 0 h 195262"/>
                  </a:gdLst>
                  <a:ahLst/>
                  <a:cxnLst>
                    <a:cxn ang="0">
                      <a:pos x="connsiteX0" y="connsiteY0"/>
                    </a:cxn>
                    <a:cxn ang="0">
                      <a:pos x="connsiteX1" y="connsiteY1"/>
                    </a:cxn>
                    <a:cxn ang="0">
                      <a:pos x="connsiteX2" y="connsiteY2"/>
                    </a:cxn>
                  </a:cxnLst>
                  <a:rect l="l" t="t" r="r" b="b"/>
                  <a:pathLst>
                    <a:path w="475107" h="195262">
                      <a:moveTo>
                        <a:pt x="475107" y="0"/>
                      </a:moveTo>
                      <a:lnTo>
                        <a:pt x="0" y="195263"/>
                      </a:lnTo>
                      <a:lnTo>
                        <a:pt x="99346" y="0"/>
                      </a:lnTo>
                      <a:close/>
                    </a:path>
                  </a:pathLst>
                </a:custGeom>
                <a:solidFill>
                  <a:srgbClr val="173559"/>
                </a:solidFill>
                <a:ln w="9525" cap="flat">
                  <a:noFill/>
                  <a:prstDash val="solid"/>
                  <a:miter/>
                </a:ln>
              </p:spPr>
              <p:txBody>
                <a:bodyPr rtlCol="0" anchor="ctr"/>
                <a:lstStyle/>
                <a:p>
                  <a:endParaRPr lang="zh-CN" altLang="en-US"/>
                </a:p>
              </p:txBody>
            </p:sp>
          </p:grpSp>
          <p:sp>
            <p:nvSpPr>
              <p:cNvPr id="42" name="任意多边形: 形状 41"/>
              <p:cNvSpPr/>
              <p:nvPr/>
            </p:nvSpPr>
            <p:spPr>
              <a:xfrm>
                <a:off x="-5419193" y="7149026"/>
                <a:ext cx="3336131" cy="616267"/>
              </a:xfrm>
              <a:custGeom>
                <a:avLst/>
                <a:gdLst>
                  <a:gd name="connsiteX0" fmla="*/ 0 w 3336131"/>
                  <a:gd name="connsiteY0" fmla="*/ 0 h 616267"/>
                  <a:gd name="connsiteX1" fmla="*/ 3336131 w 3336131"/>
                  <a:gd name="connsiteY1" fmla="*/ 0 h 616267"/>
                  <a:gd name="connsiteX2" fmla="*/ 3336131 w 3336131"/>
                  <a:gd name="connsiteY2" fmla="*/ 616268 h 616267"/>
                  <a:gd name="connsiteX3" fmla="*/ 0 w 3336131"/>
                  <a:gd name="connsiteY3" fmla="*/ 616268 h 616267"/>
                </a:gdLst>
                <a:ahLst/>
                <a:cxnLst>
                  <a:cxn ang="0">
                    <a:pos x="connsiteX0" y="connsiteY0"/>
                  </a:cxn>
                  <a:cxn ang="0">
                    <a:pos x="connsiteX1" y="connsiteY1"/>
                  </a:cxn>
                  <a:cxn ang="0">
                    <a:pos x="connsiteX2" y="connsiteY2"/>
                  </a:cxn>
                  <a:cxn ang="0">
                    <a:pos x="connsiteX3" y="connsiteY3"/>
                  </a:cxn>
                </a:cxnLst>
                <a:rect l="l" t="t" r="r" b="b"/>
                <a:pathLst>
                  <a:path w="3336131" h="616267">
                    <a:moveTo>
                      <a:pt x="0" y="0"/>
                    </a:moveTo>
                    <a:lnTo>
                      <a:pt x="3336131" y="0"/>
                    </a:lnTo>
                    <a:lnTo>
                      <a:pt x="3336131" y="616268"/>
                    </a:lnTo>
                    <a:lnTo>
                      <a:pt x="0" y="616268"/>
                    </a:lnTo>
                    <a:close/>
                  </a:path>
                </a:pathLst>
              </a:custGeom>
              <a:solidFill>
                <a:srgbClr val="3A5D7B"/>
              </a:solidFill>
              <a:ln w="9525" cap="flat">
                <a:noFill/>
                <a:prstDash val="solid"/>
                <a:miter/>
              </a:ln>
            </p:spPr>
            <p:txBody>
              <a:bodyPr rtlCol="0" anchor="ctr"/>
              <a:lstStyle/>
              <a:p>
                <a:endParaRPr lang="zh-CN" altLang="en-US"/>
              </a:p>
            </p:txBody>
          </p:sp>
        </p:grpSp>
        <p:sp>
          <p:nvSpPr>
            <p:cNvPr id="64" name="文本框 63"/>
            <p:cNvSpPr txBox="1"/>
            <p:nvPr/>
          </p:nvSpPr>
          <p:spPr>
            <a:xfrm>
              <a:off x="5403422" y="848994"/>
              <a:ext cx="1374824" cy="615553"/>
            </a:xfrm>
            <a:prstGeom prst="rect">
              <a:avLst/>
            </a:prstGeom>
            <a:noFill/>
          </p:spPr>
          <p:txBody>
            <a:bodyPr wrap="square" rtlCol="0">
              <a:spAutoFit/>
            </a:bodyPr>
            <a:lstStyle/>
            <a:p>
              <a:pPr algn="dist"/>
              <a:r>
                <a:rPr lang="zh-CN" altLang="en-US" sz="3400" dirty="0">
                  <a:solidFill>
                    <a:schemeClr val="bg1"/>
                  </a:solidFill>
                  <a:latin typeface="汉仪润圆-65W" panose="00020600040101010101" pitchFamily="18" charset="-122"/>
                  <a:ea typeface="汉仪润圆-65W" panose="00020600040101010101" pitchFamily="18" charset="-122"/>
                </a:rPr>
                <a:t>目录</a:t>
              </a:r>
            </a:p>
          </p:txBody>
        </p:sp>
      </p:grpSp>
      <p:grpSp>
        <p:nvGrpSpPr>
          <p:cNvPr id="8" name="组合 7"/>
          <p:cNvGrpSpPr/>
          <p:nvPr/>
        </p:nvGrpSpPr>
        <p:grpSpPr>
          <a:xfrm>
            <a:off x="1678141" y="3141663"/>
            <a:ext cx="8850263" cy="1954182"/>
            <a:chOff x="1652741" y="2874963"/>
            <a:chExt cx="8850263" cy="1954182"/>
          </a:xfrm>
        </p:grpSpPr>
        <p:grpSp>
          <p:nvGrpSpPr>
            <p:cNvPr id="7" name="组合 6"/>
            <p:cNvGrpSpPr/>
            <p:nvPr/>
          </p:nvGrpSpPr>
          <p:grpSpPr>
            <a:xfrm>
              <a:off x="1652741" y="2874963"/>
              <a:ext cx="3909963" cy="734982"/>
              <a:chOff x="1843241" y="2874963"/>
              <a:chExt cx="3909963" cy="734982"/>
            </a:xfrm>
          </p:grpSpPr>
          <p:grpSp>
            <p:nvGrpSpPr>
              <p:cNvPr id="6" name="组合 5"/>
              <p:cNvGrpSpPr/>
              <p:nvPr/>
            </p:nvGrpSpPr>
            <p:grpSpPr>
              <a:xfrm>
                <a:off x="1843241" y="2874963"/>
                <a:ext cx="3909963" cy="734982"/>
                <a:chOff x="1703541" y="2424383"/>
                <a:chExt cx="3909963" cy="734982"/>
              </a:xfrm>
            </p:grpSpPr>
            <p:grpSp>
              <p:nvGrpSpPr>
                <p:cNvPr id="52" name="图形 100"/>
                <p:cNvGrpSpPr/>
                <p:nvPr/>
              </p:nvGrpSpPr>
              <p:grpSpPr>
                <a:xfrm>
                  <a:off x="1703541" y="2424383"/>
                  <a:ext cx="772960" cy="734982"/>
                  <a:chOff x="7174324" y="3018091"/>
                  <a:chExt cx="312134" cy="296798"/>
                </a:xfrm>
              </p:grpSpPr>
              <p:sp>
                <p:nvSpPr>
                  <p:cNvPr id="53" name="任意多边形: 形状 52"/>
                  <p:cNvSpPr/>
                  <p:nvPr/>
                </p:nvSpPr>
                <p:spPr>
                  <a:xfrm>
                    <a:off x="7174324" y="3018091"/>
                    <a:ext cx="312134" cy="296798"/>
                  </a:xfrm>
                  <a:custGeom>
                    <a:avLst/>
                    <a:gdLst>
                      <a:gd name="connsiteX0" fmla="*/ 156115 w 312134"/>
                      <a:gd name="connsiteY0" fmla="*/ 0 h 296798"/>
                      <a:gd name="connsiteX1" fmla="*/ 204311 w 312134"/>
                      <a:gd name="connsiteY1" fmla="*/ 97727 h 296798"/>
                      <a:gd name="connsiteX2" fmla="*/ 312134 w 312134"/>
                      <a:gd name="connsiteY2" fmla="*/ 113347 h 296798"/>
                      <a:gd name="connsiteX3" fmla="*/ 234125 w 312134"/>
                      <a:gd name="connsiteY3" fmla="*/ 189452 h 296798"/>
                      <a:gd name="connsiteX4" fmla="*/ 252508 w 312134"/>
                      <a:gd name="connsiteY4" fmla="*/ 296799 h 296798"/>
                      <a:gd name="connsiteX5" fmla="*/ 156115 w 312134"/>
                      <a:gd name="connsiteY5" fmla="*/ 246126 h 296798"/>
                      <a:gd name="connsiteX6" fmla="*/ 59627 w 312134"/>
                      <a:gd name="connsiteY6" fmla="*/ 296799 h 296798"/>
                      <a:gd name="connsiteX7" fmla="*/ 78010 w 312134"/>
                      <a:gd name="connsiteY7" fmla="*/ 189452 h 296798"/>
                      <a:gd name="connsiteX8" fmla="*/ 0 w 312134"/>
                      <a:gd name="connsiteY8" fmla="*/ 113347 h 296798"/>
                      <a:gd name="connsiteX9" fmla="*/ 107823 w 312134"/>
                      <a:gd name="connsiteY9" fmla="*/ 97727 h 296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2134" h="296798">
                        <a:moveTo>
                          <a:pt x="156115" y="0"/>
                        </a:moveTo>
                        <a:lnTo>
                          <a:pt x="204311" y="97727"/>
                        </a:lnTo>
                        <a:lnTo>
                          <a:pt x="312134" y="113347"/>
                        </a:lnTo>
                        <a:lnTo>
                          <a:pt x="234125" y="189452"/>
                        </a:lnTo>
                        <a:lnTo>
                          <a:pt x="252508" y="296799"/>
                        </a:lnTo>
                        <a:lnTo>
                          <a:pt x="156115" y="246126"/>
                        </a:lnTo>
                        <a:lnTo>
                          <a:pt x="59627" y="296799"/>
                        </a:lnTo>
                        <a:lnTo>
                          <a:pt x="78010" y="189452"/>
                        </a:lnTo>
                        <a:lnTo>
                          <a:pt x="0" y="113347"/>
                        </a:lnTo>
                        <a:lnTo>
                          <a:pt x="107823" y="97727"/>
                        </a:lnTo>
                        <a:close/>
                      </a:path>
                    </a:pathLst>
                  </a:custGeom>
                  <a:noFill/>
                  <a:ln w="68045" cap="rnd">
                    <a:solidFill>
                      <a:srgbClr val="2B2525"/>
                    </a:solidFill>
                    <a:prstDash val="solid"/>
                    <a:round/>
                  </a:ln>
                </p:spPr>
                <p:txBody>
                  <a:bodyPr rtlCol="0" anchor="ctr"/>
                  <a:lstStyle/>
                  <a:p>
                    <a:endParaRPr lang="zh-CN" altLang="en-US"/>
                  </a:p>
                </p:txBody>
              </p:sp>
              <p:sp>
                <p:nvSpPr>
                  <p:cNvPr id="54" name="任意多边形: 形状 53"/>
                  <p:cNvSpPr/>
                  <p:nvPr/>
                </p:nvSpPr>
                <p:spPr>
                  <a:xfrm>
                    <a:off x="7174324" y="3018091"/>
                    <a:ext cx="312134" cy="296798"/>
                  </a:xfrm>
                  <a:custGeom>
                    <a:avLst/>
                    <a:gdLst>
                      <a:gd name="connsiteX0" fmla="*/ 156115 w 312134"/>
                      <a:gd name="connsiteY0" fmla="*/ 0 h 296798"/>
                      <a:gd name="connsiteX1" fmla="*/ 204311 w 312134"/>
                      <a:gd name="connsiteY1" fmla="*/ 97727 h 296798"/>
                      <a:gd name="connsiteX2" fmla="*/ 312134 w 312134"/>
                      <a:gd name="connsiteY2" fmla="*/ 113347 h 296798"/>
                      <a:gd name="connsiteX3" fmla="*/ 234125 w 312134"/>
                      <a:gd name="connsiteY3" fmla="*/ 189452 h 296798"/>
                      <a:gd name="connsiteX4" fmla="*/ 252508 w 312134"/>
                      <a:gd name="connsiteY4" fmla="*/ 296799 h 296798"/>
                      <a:gd name="connsiteX5" fmla="*/ 156115 w 312134"/>
                      <a:gd name="connsiteY5" fmla="*/ 246126 h 296798"/>
                      <a:gd name="connsiteX6" fmla="*/ 59627 w 312134"/>
                      <a:gd name="connsiteY6" fmla="*/ 296799 h 296798"/>
                      <a:gd name="connsiteX7" fmla="*/ 78010 w 312134"/>
                      <a:gd name="connsiteY7" fmla="*/ 189452 h 296798"/>
                      <a:gd name="connsiteX8" fmla="*/ 0 w 312134"/>
                      <a:gd name="connsiteY8" fmla="*/ 113347 h 296798"/>
                      <a:gd name="connsiteX9" fmla="*/ 107823 w 312134"/>
                      <a:gd name="connsiteY9" fmla="*/ 97727 h 296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2134" h="296798">
                        <a:moveTo>
                          <a:pt x="156115" y="0"/>
                        </a:moveTo>
                        <a:lnTo>
                          <a:pt x="204311" y="97727"/>
                        </a:lnTo>
                        <a:lnTo>
                          <a:pt x="312134" y="113347"/>
                        </a:lnTo>
                        <a:lnTo>
                          <a:pt x="234125" y="189452"/>
                        </a:lnTo>
                        <a:lnTo>
                          <a:pt x="252508" y="296799"/>
                        </a:lnTo>
                        <a:lnTo>
                          <a:pt x="156115" y="246126"/>
                        </a:lnTo>
                        <a:lnTo>
                          <a:pt x="59627" y="296799"/>
                        </a:lnTo>
                        <a:lnTo>
                          <a:pt x="78010" y="189452"/>
                        </a:lnTo>
                        <a:lnTo>
                          <a:pt x="0" y="113347"/>
                        </a:lnTo>
                        <a:lnTo>
                          <a:pt x="107823" y="97727"/>
                        </a:lnTo>
                        <a:close/>
                      </a:path>
                    </a:pathLst>
                  </a:custGeom>
                  <a:solidFill>
                    <a:srgbClr val="FFF0CA"/>
                  </a:solidFill>
                  <a:ln w="9525" cap="flat">
                    <a:noFill/>
                    <a:prstDash val="solid"/>
                    <a:miter/>
                  </a:ln>
                </p:spPr>
                <p:txBody>
                  <a:bodyPr rtlCol="0" anchor="ctr"/>
                  <a:lstStyle/>
                  <a:p>
                    <a:endParaRPr lang="zh-CN" altLang="en-US"/>
                  </a:p>
                </p:txBody>
              </p:sp>
            </p:grpSp>
            <p:sp>
              <p:nvSpPr>
                <p:cNvPr id="66" name="文本框 65"/>
                <p:cNvSpPr txBox="1"/>
                <p:nvPr/>
              </p:nvSpPr>
              <p:spPr>
                <a:xfrm>
                  <a:off x="2613336" y="2574590"/>
                  <a:ext cx="3000168" cy="584775"/>
                </a:xfrm>
                <a:prstGeom prst="rect">
                  <a:avLst/>
                </a:prstGeom>
                <a:noFill/>
              </p:spPr>
              <p:txBody>
                <a:bodyPr wrap="square" rtlCol="0">
                  <a:spAutoFit/>
                </a:bodyPr>
                <a:lstStyle/>
                <a:p>
                  <a:pPr algn="dist"/>
                  <a:r>
                    <a:rPr lang="zh-CN" altLang="en-US" sz="3200" dirty="0">
                      <a:solidFill>
                        <a:srgbClr val="3A5D7B"/>
                      </a:solidFill>
                      <a:latin typeface="汉仪润圆-65W" panose="00020600040101010101" pitchFamily="18" charset="-122"/>
                      <a:ea typeface="汉仪润圆-65W" panose="00020600040101010101" pitchFamily="18" charset="-122"/>
                    </a:rPr>
                    <a:t>节日发展历史</a:t>
                  </a:r>
                </a:p>
              </p:txBody>
            </p:sp>
          </p:grpSp>
          <p:sp>
            <p:nvSpPr>
              <p:cNvPr id="68" name="文本框 67"/>
              <p:cNvSpPr txBox="1"/>
              <p:nvPr/>
            </p:nvSpPr>
            <p:spPr>
              <a:xfrm>
                <a:off x="1958293" y="3053745"/>
                <a:ext cx="542856" cy="460375"/>
              </a:xfrm>
              <a:prstGeom prst="rect">
                <a:avLst/>
              </a:prstGeom>
              <a:noFill/>
            </p:spPr>
            <p:txBody>
              <a:bodyPr wrap="square" rtlCol="0">
                <a:spAutoFit/>
              </a:bodyPr>
              <a:lstStyle/>
              <a:p>
                <a:pPr algn="dist"/>
                <a:r>
                  <a:rPr lang="en-US" altLang="zh-CN" sz="2400" dirty="0">
                    <a:solidFill>
                      <a:srgbClr val="3A5D7B"/>
                    </a:solidFill>
                    <a:latin typeface="方正小标宋简体" panose="03000509000000000000" charset="-122"/>
                    <a:ea typeface="方正小标宋简体" panose="03000509000000000000" charset="-122"/>
                  </a:rPr>
                  <a:t>1</a:t>
                </a:r>
              </a:p>
            </p:txBody>
          </p:sp>
        </p:grpSp>
        <p:grpSp>
          <p:nvGrpSpPr>
            <p:cNvPr id="70" name="组合 69"/>
            <p:cNvGrpSpPr/>
            <p:nvPr/>
          </p:nvGrpSpPr>
          <p:grpSpPr>
            <a:xfrm>
              <a:off x="6593041" y="2874963"/>
              <a:ext cx="3909963" cy="734982"/>
              <a:chOff x="1843241" y="2874963"/>
              <a:chExt cx="3909963" cy="734982"/>
            </a:xfrm>
          </p:grpSpPr>
          <p:grpSp>
            <p:nvGrpSpPr>
              <p:cNvPr id="71" name="组合 70"/>
              <p:cNvGrpSpPr/>
              <p:nvPr/>
            </p:nvGrpSpPr>
            <p:grpSpPr>
              <a:xfrm>
                <a:off x="1843241" y="2874963"/>
                <a:ext cx="3909963" cy="734982"/>
                <a:chOff x="1703541" y="2424383"/>
                <a:chExt cx="3909963" cy="734982"/>
              </a:xfrm>
            </p:grpSpPr>
            <p:grpSp>
              <p:nvGrpSpPr>
                <p:cNvPr id="73" name="图形 100"/>
                <p:cNvGrpSpPr/>
                <p:nvPr/>
              </p:nvGrpSpPr>
              <p:grpSpPr>
                <a:xfrm>
                  <a:off x="1703541" y="2424383"/>
                  <a:ext cx="772960" cy="734982"/>
                  <a:chOff x="7174324" y="3018091"/>
                  <a:chExt cx="312134" cy="296798"/>
                </a:xfrm>
              </p:grpSpPr>
              <p:sp>
                <p:nvSpPr>
                  <p:cNvPr id="75" name="任意多边形: 形状 74"/>
                  <p:cNvSpPr/>
                  <p:nvPr/>
                </p:nvSpPr>
                <p:spPr>
                  <a:xfrm>
                    <a:off x="7174324" y="3018091"/>
                    <a:ext cx="312134" cy="296798"/>
                  </a:xfrm>
                  <a:custGeom>
                    <a:avLst/>
                    <a:gdLst>
                      <a:gd name="connsiteX0" fmla="*/ 156115 w 312134"/>
                      <a:gd name="connsiteY0" fmla="*/ 0 h 296798"/>
                      <a:gd name="connsiteX1" fmla="*/ 204311 w 312134"/>
                      <a:gd name="connsiteY1" fmla="*/ 97727 h 296798"/>
                      <a:gd name="connsiteX2" fmla="*/ 312134 w 312134"/>
                      <a:gd name="connsiteY2" fmla="*/ 113347 h 296798"/>
                      <a:gd name="connsiteX3" fmla="*/ 234125 w 312134"/>
                      <a:gd name="connsiteY3" fmla="*/ 189452 h 296798"/>
                      <a:gd name="connsiteX4" fmla="*/ 252508 w 312134"/>
                      <a:gd name="connsiteY4" fmla="*/ 296799 h 296798"/>
                      <a:gd name="connsiteX5" fmla="*/ 156115 w 312134"/>
                      <a:gd name="connsiteY5" fmla="*/ 246126 h 296798"/>
                      <a:gd name="connsiteX6" fmla="*/ 59627 w 312134"/>
                      <a:gd name="connsiteY6" fmla="*/ 296799 h 296798"/>
                      <a:gd name="connsiteX7" fmla="*/ 78010 w 312134"/>
                      <a:gd name="connsiteY7" fmla="*/ 189452 h 296798"/>
                      <a:gd name="connsiteX8" fmla="*/ 0 w 312134"/>
                      <a:gd name="connsiteY8" fmla="*/ 113347 h 296798"/>
                      <a:gd name="connsiteX9" fmla="*/ 107823 w 312134"/>
                      <a:gd name="connsiteY9" fmla="*/ 97727 h 296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2134" h="296798">
                        <a:moveTo>
                          <a:pt x="156115" y="0"/>
                        </a:moveTo>
                        <a:lnTo>
                          <a:pt x="204311" y="97727"/>
                        </a:lnTo>
                        <a:lnTo>
                          <a:pt x="312134" y="113347"/>
                        </a:lnTo>
                        <a:lnTo>
                          <a:pt x="234125" y="189452"/>
                        </a:lnTo>
                        <a:lnTo>
                          <a:pt x="252508" y="296799"/>
                        </a:lnTo>
                        <a:lnTo>
                          <a:pt x="156115" y="246126"/>
                        </a:lnTo>
                        <a:lnTo>
                          <a:pt x="59627" y="296799"/>
                        </a:lnTo>
                        <a:lnTo>
                          <a:pt x="78010" y="189452"/>
                        </a:lnTo>
                        <a:lnTo>
                          <a:pt x="0" y="113347"/>
                        </a:lnTo>
                        <a:lnTo>
                          <a:pt x="107823" y="97727"/>
                        </a:lnTo>
                        <a:close/>
                      </a:path>
                    </a:pathLst>
                  </a:custGeom>
                  <a:noFill/>
                  <a:ln w="68045" cap="rnd">
                    <a:solidFill>
                      <a:srgbClr val="2B2525"/>
                    </a:solidFill>
                    <a:prstDash val="solid"/>
                    <a:round/>
                  </a:ln>
                </p:spPr>
                <p:txBody>
                  <a:bodyPr rtlCol="0" anchor="ctr"/>
                  <a:lstStyle/>
                  <a:p>
                    <a:endParaRPr lang="zh-CN" altLang="en-US"/>
                  </a:p>
                </p:txBody>
              </p:sp>
              <p:sp>
                <p:nvSpPr>
                  <p:cNvPr id="76" name="任意多边形: 形状 75"/>
                  <p:cNvSpPr/>
                  <p:nvPr/>
                </p:nvSpPr>
                <p:spPr>
                  <a:xfrm>
                    <a:off x="7174324" y="3018091"/>
                    <a:ext cx="312134" cy="296798"/>
                  </a:xfrm>
                  <a:custGeom>
                    <a:avLst/>
                    <a:gdLst>
                      <a:gd name="connsiteX0" fmla="*/ 156115 w 312134"/>
                      <a:gd name="connsiteY0" fmla="*/ 0 h 296798"/>
                      <a:gd name="connsiteX1" fmla="*/ 204311 w 312134"/>
                      <a:gd name="connsiteY1" fmla="*/ 97727 h 296798"/>
                      <a:gd name="connsiteX2" fmla="*/ 312134 w 312134"/>
                      <a:gd name="connsiteY2" fmla="*/ 113347 h 296798"/>
                      <a:gd name="connsiteX3" fmla="*/ 234125 w 312134"/>
                      <a:gd name="connsiteY3" fmla="*/ 189452 h 296798"/>
                      <a:gd name="connsiteX4" fmla="*/ 252508 w 312134"/>
                      <a:gd name="connsiteY4" fmla="*/ 296799 h 296798"/>
                      <a:gd name="connsiteX5" fmla="*/ 156115 w 312134"/>
                      <a:gd name="connsiteY5" fmla="*/ 246126 h 296798"/>
                      <a:gd name="connsiteX6" fmla="*/ 59627 w 312134"/>
                      <a:gd name="connsiteY6" fmla="*/ 296799 h 296798"/>
                      <a:gd name="connsiteX7" fmla="*/ 78010 w 312134"/>
                      <a:gd name="connsiteY7" fmla="*/ 189452 h 296798"/>
                      <a:gd name="connsiteX8" fmla="*/ 0 w 312134"/>
                      <a:gd name="connsiteY8" fmla="*/ 113347 h 296798"/>
                      <a:gd name="connsiteX9" fmla="*/ 107823 w 312134"/>
                      <a:gd name="connsiteY9" fmla="*/ 97727 h 296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2134" h="296798">
                        <a:moveTo>
                          <a:pt x="156115" y="0"/>
                        </a:moveTo>
                        <a:lnTo>
                          <a:pt x="204311" y="97727"/>
                        </a:lnTo>
                        <a:lnTo>
                          <a:pt x="312134" y="113347"/>
                        </a:lnTo>
                        <a:lnTo>
                          <a:pt x="234125" y="189452"/>
                        </a:lnTo>
                        <a:lnTo>
                          <a:pt x="252508" y="296799"/>
                        </a:lnTo>
                        <a:lnTo>
                          <a:pt x="156115" y="246126"/>
                        </a:lnTo>
                        <a:lnTo>
                          <a:pt x="59627" y="296799"/>
                        </a:lnTo>
                        <a:lnTo>
                          <a:pt x="78010" y="189452"/>
                        </a:lnTo>
                        <a:lnTo>
                          <a:pt x="0" y="113347"/>
                        </a:lnTo>
                        <a:lnTo>
                          <a:pt x="107823" y="97727"/>
                        </a:lnTo>
                        <a:close/>
                      </a:path>
                    </a:pathLst>
                  </a:custGeom>
                  <a:solidFill>
                    <a:srgbClr val="FFF0CA"/>
                  </a:solidFill>
                  <a:ln w="9525" cap="flat">
                    <a:noFill/>
                    <a:prstDash val="solid"/>
                    <a:miter/>
                  </a:ln>
                </p:spPr>
                <p:txBody>
                  <a:bodyPr rtlCol="0" anchor="ctr"/>
                  <a:lstStyle/>
                  <a:p>
                    <a:endParaRPr lang="zh-CN" altLang="en-US"/>
                  </a:p>
                </p:txBody>
              </p:sp>
            </p:grpSp>
            <p:sp>
              <p:nvSpPr>
                <p:cNvPr id="74" name="文本框 73"/>
                <p:cNvSpPr txBox="1"/>
                <p:nvPr/>
              </p:nvSpPr>
              <p:spPr>
                <a:xfrm>
                  <a:off x="2613336" y="2574590"/>
                  <a:ext cx="3000168" cy="584775"/>
                </a:xfrm>
                <a:prstGeom prst="rect">
                  <a:avLst/>
                </a:prstGeom>
                <a:noFill/>
              </p:spPr>
              <p:txBody>
                <a:bodyPr wrap="square" rtlCol="0">
                  <a:spAutoFit/>
                </a:bodyPr>
                <a:lstStyle/>
                <a:p>
                  <a:pPr algn="dist"/>
                  <a:r>
                    <a:rPr lang="zh-CN" altLang="en-US" sz="3200" dirty="0">
                      <a:solidFill>
                        <a:srgbClr val="3A5D7B"/>
                      </a:solidFill>
                      <a:latin typeface="汉仪润圆-65W" panose="00020600040101010101" pitchFamily="18" charset="-122"/>
                      <a:ea typeface="汉仪润圆-65W" panose="00020600040101010101" pitchFamily="18" charset="-122"/>
                    </a:rPr>
                    <a:t>相关节日活动</a:t>
                  </a:r>
                </a:p>
              </p:txBody>
            </p:sp>
          </p:grpSp>
          <p:sp>
            <p:nvSpPr>
              <p:cNvPr id="72" name="文本框 71"/>
              <p:cNvSpPr txBox="1"/>
              <p:nvPr/>
            </p:nvSpPr>
            <p:spPr>
              <a:xfrm>
                <a:off x="1958293" y="3053745"/>
                <a:ext cx="542856" cy="460375"/>
              </a:xfrm>
              <a:prstGeom prst="rect">
                <a:avLst/>
              </a:prstGeom>
              <a:noFill/>
            </p:spPr>
            <p:txBody>
              <a:bodyPr wrap="square" rtlCol="0">
                <a:spAutoFit/>
              </a:bodyPr>
              <a:lstStyle/>
              <a:p>
                <a:pPr algn="dist"/>
                <a:r>
                  <a:rPr lang="en-US" altLang="zh-CN" sz="2400" dirty="0">
                    <a:solidFill>
                      <a:srgbClr val="3A5D7B"/>
                    </a:solidFill>
                    <a:latin typeface="方正小标宋简体" panose="03000509000000000000" charset="-122"/>
                    <a:ea typeface="方正小标宋简体" panose="03000509000000000000" charset="-122"/>
                  </a:rPr>
                  <a:t>2</a:t>
                </a:r>
              </a:p>
            </p:txBody>
          </p:sp>
        </p:grpSp>
        <p:grpSp>
          <p:nvGrpSpPr>
            <p:cNvPr id="77" name="组合 76"/>
            <p:cNvGrpSpPr/>
            <p:nvPr/>
          </p:nvGrpSpPr>
          <p:grpSpPr>
            <a:xfrm>
              <a:off x="1652741" y="4094163"/>
              <a:ext cx="3909963" cy="734982"/>
              <a:chOff x="1843241" y="2874963"/>
              <a:chExt cx="3909963" cy="734982"/>
            </a:xfrm>
          </p:grpSpPr>
          <p:grpSp>
            <p:nvGrpSpPr>
              <p:cNvPr id="78" name="组合 77"/>
              <p:cNvGrpSpPr/>
              <p:nvPr/>
            </p:nvGrpSpPr>
            <p:grpSpPr>
              <a:xfrm>
                <a:off x="1843241" y="2874963"/>
                <a:ext cx="3909963" cy="734982"/>
                <a:chOff x="1703541" y="2424383"/>
                <a:chExt cx="3909963" cy="734982"/>
              </a:xfrm>
            </p:grpSpPr>
            <p:grpSp>
              <p:nvGrpSpPr>
                <p:cNvPr id="80" name="图形 100"/>
                <p:cNvGrpSpPr/>
                <p:nvPr/>
              </p:nvGrpSpPr>
              <p:grpSpPr>
                <a:xfrm>
                  <a:off x="1703541" y="2424383"/>
                  <a:ext cx="772960" cy="734982"/>
                  <a:chOff x="7174324" y="3018091"/>
                  <a:chExt cx="312134" cy="296798"/>
                </a:xfrm>
              </p:grpSpPr>
              <p:sp>
                <p:nvSpPr>
                  <p:cNvPr id="82" name="任意多边形: 形状 81"/>
                  <p:cNvSpPr/>
                  <p:nvPr/>
                </p:nvSpPr>
                <p:spPr>
                  <a:xfrm>
                    <a:off x="7174324" y="3018091"/>
                    <a:ext cx="312134" cy="296798"/>
                  </a:xfrm>
                  <a:custGeom>
                    <a:avLst/>
                    <a:gdLst>
                      <a:gd name="connsiteX0" fmla="*/ 156115 w 312134"/>
                      <a:gd name="connsiteY0" fmla="*/ 0 h 296798"/>
                      <a:gd name="connsiteX1" fmla="*/ 204311 w 312134"/>
                      <a:gd name="connsiteY1" fmla="*/ 97727 h 296798"/>
                      <a:gd name="connsiteX2" fmla="*/ 312134 w 312134"/>
                      <a:gd name="connsiteY2" fmla="*/ 113347 h 296798"/>
                      <a:gd name="connsiteX3" fmla="*/ 234125 w 312134"/>
                      <a:gd name="connsiteY3" fmla="*/ 189452 h 296798"/>
                      <a:gd name="connsiteX4" fmla="*/ 252508 w 312134"/>
                      <a:gd name="connsiteY4" fmla="*/ 296799 h 296798"/>
                      <a:gd name="connsiteX5" fmla="*/ 156115 w 312134"/>
                      <a:gd name="connsiteY5" fmla="*/ 246126 h 296798"/>
                      <a:gd name="connsiteX6" fmla="*/ 59627 w 312134"/>
                      <a:gd name="connsiteY6" fmla="*/ 296799 h 296798"/>
                      <a:gd name="connsiteX7" fmla="*/ 78010 w 312134"/>
                      <a:gd name="connsiteY7" fmla="*/ 189452 h 296798"/>
                      <a:gd name="connsiteX8" fmla="*/ 0 w 312134"/>
                      <a:gd name="connsiteY8" fmla="*/ 113347 h 296798"/>
                      <a:gd name="connsiteX9" fmla="*/ 107823 w 312134"/>
                      <a:gd name="connsiteY9" fmla="*/ 97727 h 296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2134" h="296798">
                        <a:moveTo>
                          <a:pt x="156115" y="0"/>
                        </a:moveTo>
                        <a:lnTo>
                          <a:pt x="204311" y="97727"/>
                        </a:lnTo>
                        <a:lnTo>
                          <a:pt x="312134" y="113347"/>
                        </a:lnTo>
                        <a:lnTo>
                          <a:pt x="234125" y="189452"/>
                        </a:lnTo>
                        <a:lnTo>
                          <a:pt x="252508" y="296799"/>
                        </a:lnTo>
                        <a:lnTo>
                          <a:pt x="156115" y="246126"/>
                        </a:lnTo>
                        <a:lnTo>
                          <a:pt x="59627" y="296799"/>
                        </a:lnTo>
                        <a:lnTo>
                          <a:pt x="78010" y="189452"/>
                        </a:lnTo>
                        <a:lnTo>
                          <a:pt x="0" y="113347"/>
                        </a:lnTo>
                        <a:lnTo>
                          <a:pt x="107823" y="97727"/>
                        </a:lnTo>
                        <a:close/>
                      </a:path>
                    </a:pathLst>
                  </a:custGeom>
                  <a:noFill/>
                  <a:ln w="68045" cap="rnd">
                    <a:solidFill>
                      <a:srgbClr val="2B2525"/>
                    </a:solidFill>
                    <a:prstDash val="solid"/>
                    <a:round/>
                  </a:ln>
                </p:spPr>
                <p:txBody>
                  <a:bodyPr rtlCol="0" anchor="ctr"/>
                  <a:lstStyle/>
                  <a:p>
                    <a:endParaRPr lang="zh-CN" altLang="en-US"/>
                  </a:p>
                </p:txBody>
              </p:sp>
              <p:sp>
                <p:nvSpPr>
                  <p:cNvPr id="83" name="任意多边形: 形状 82"/>
                  <p:cNvSpPr/>
                  <p:nvPr/>
                </p:nvSpPr>
                <p:spPr>
                  <a:xfrm>
                    <a:off x="7174324" y="3018091"/>
                    <a:ext cx="312134" cy="296798"/>
                  </a:xfrm>
                  <a:custGeom>
                    <a:avLst/>
                    <a:gdLst>
                      <a:gd name="connsiteX0" fmla="*/ 156115 w 312134"/>
                      <a:gd name="connsiteY0" fmla="*/ 0 h 296798"/>
                      <a:gd name="connsiteX1" fmla="*/ 204311 w 312134"/>
                      <a:gd name="connsiteY1" fmla="*/ 97727 h 296798"/>
                      <a:gd name="connsiteX2" fmla="*/ 312134 w 312134"/>
                      <a:gd name="connsiteY2" fmla="*/ 113347 h 296798"/>
                      <a:gd name="connsiteX3" fmla="*/ 234125 w 312134"/>
                      <a:gd name="connsiteY3" fmla="*/ 189452 h 296798"/>
                      <a:gd name="connsiteX4" fmla="*/ 252508 w 312134"/>
                      <a:gd name="connsiteY4" fmla="*/ 296799 h 296798"/>
                      <a:gd name="connsiteX5" fmla="*/ 156115 w 312134"/>
                      <a:gd name="connsiteY5" fmla="*/ 246126 h 296798"/>
                      <a:gd name="connsiteX6" fmla="*/ 59627 w 312134"/>
                      <a:gd name="connsiteY6" fmla="*/ 296799 h 296798"/>
                      <a:gd name="connsiteX7" fmla="*/ 78010 w 312134"/>
                      <a:gd name="connsiteY7" fmla="*/ 189452 h 296798"/>
                      <a:gd name="connsiteX8" fmla="*/ 0 w 312134"/>
                      <a:gd name="connsiteY8" fmla="*/ 113347 h 296798"/>
                      <a:gd name="connsiteX9" fmla="*/ 107823 w 312134"/>
                      <a:gd name="connsiteY9" fmla="*/ 97727 h 296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2134" h="296798">
                        <a:moveTo>
                          <a:pt x="156115" y="0"/>
                        </a:moveTo>
                        <a:lnTo>
                          <a:pt x="204311" y="97727"/>
                        </a:lnTo>
                        <a:lnTo>
                          <a:pt x="312134" y="113347"/>
                        </a:lnTo>
                        <a:lnTo>
                          <a:pt x="234125" y="189452"/>
                        </a:lnTo>
                        <a:lnTo>
                          <a:pt x="252508" y="296799"/>
                        </a:lnTo>
                        <a:lnTo>
                          <a:pt x="156115" y="246126"/>
                        </a:lnTo>
                        <a:lnTo>
                          <a:pt x="59627" y="296799"/>
                        </a:lnTo>
                        <a:lnTo>
                          <a:pt x="78010" y="189452"/>
                        </a:lnTo>
                        <a:lnTo>
                          <a:pt x="0" y="113347"/>
                        </a:lnTo>
                        <a:lnTo>
                          <a:pt x="107823" y="97727"/>
                        </a:lnTo>
                        <a:close/>
                      </a:path>
                    </a:pathLst>
                  </a:custGeom>
                  <a:solidFill>
                    <a:srgbClr val="FFF0CA"/>
                  </a:solidFill>
                  <a:ln w="9525" cap="flat">
                    <a:noFill/>
                    <a:prstDash val="solid"/>
                    <a:miter/>
                  </a:ln>
                </p:spPr>
                <p:txBody>
                  <a:bodyPr rtlCol="0" anchor="ctr"/>
                  <a:lstStyle/>
                  <a:p>
                    <a:endParaRPr lang="zh-CN" altLang="en-US"/>
                  </a:p>
                </p:txBody>
              </p:sp>
            </p:grpSp>
            <p:sp>
              <p:nvSpPr>
                <p:cNvPr id="81" name="文本框 80"/>
                <p:cNvSpPr txBox="1"/>
                <p:nvPr/>
              </p:nvSpPr>
              <p:spPr>
                <a:xfrm>
                  <a:off x="2613336" y="2574590"/>
                  <a:ext cx="3000168" cy="584775"/>
                </a:xfrm>
                <a:prstGeom prst="rect">
                  <a:avLst/>
                </a:prstGeom>
                <a:noFill/>
              </p:spPr>
              <p:txBody>
                <a:bodyPr wrap="square" rtlCol="0">
                  <a:spAutoFit/>
                </a:bodyPr>
                <a:lstStyle/>
                <a:p>
                  <a:pPr algn="dist"/>
                  <a:r>
                    <a:rPr lang="zh-CN" altLang="en-US" sz="3200" dirty="0">
                      <a:solidFill>
                        <a:srgbClr val="3A5D7B"/>
                      </a:solidFill>
                      <a:latin typeface="汉仪润圆-65W" panose="00020600040101010101" pitchFamily="18" charset="-122"/>
                      <a:ea typeface="汉仪润圆-65W" panose="00020600040101010101" pitchFamily="18" charset="-122"/>
                    </a:rPr>
                    <a:t>学习劳动楷模</a:t>
                  </a:r>
                </a:p>
              </p:txBody>
            </p:sp>
          </p:grpSp>
          <p:sp>
            <p:nvSpPr>
              <p:cNvPr id="79" name="文本框 78"/>
              <p:cNvSpPr txBox="1"/>
              <p:nvPr/>
            </p:nvSpPr>
            <p:spPr>
              <a:xfrm>
                <a:off x="1958293" y="3053745"/>
                <a:ext cx="542856" cy="460375"/>
              </a:xfrm>
              <a:prstGeom prst="rect">
                <a:avLst/>
              </a:prstGeom>
              <a:noFill/>
            </p:spPr>
            <p:txBody>
              <a:bodyPr wrap="square" rtlCol="0">
                <a:spAutoFit/>
              </a:bodyPr>
              <a:lstStyle/>
              <a:p>
                <a:pPr algn="dist"/>
                <a:r>
                  <a:rPr lang="en-US" altLang="zh-CN" sz="2400" dirty="0">
                    <a:solidFill>
                      <a:srgbClr val="3A5D7B"/>
                    </a:solidFill>
                    <a:latin typeface="方正小标宋简体" panose="03000509000000000000" charset="-122"/>
                    <a:ea typeface="方正小标宋简体" panose="03000509000000000000" charset="-122"/>
                  </a:rPr>
                  <a:t>3</a:t>
                </a:r>
              </a:p>
            </p:txBody>
          </p:sp>
        </p:grpSp>
        <p:grpSp>
          <p:nvGrpSpPr>
            <p:cNvPr id="84" name="组合 83"/>
            <p:cNvGrpSpPr/>
            <p:nvPr/>
          </p:nvGrpSpPr>
          <p:grpSpPr>
            <a:xfrm>
              <a:off x="6593041" y="4094163"/>
              <a:ext cx="3909963" cy="734982"/>
              <a:chOff x="1843241" y="2874963"/>
              <a:chExt cx="3909963" cy="734982"/>
            </a:xfrm>
          </p:grpSpPr>
          <p:grpSp>
            <p:nvGrpSpPr>
              <p:cNvPr id="85" name="组合 84"/>
              <p:cNvGrpSpPr/>
              <p:nvPr/>
            </p:nvGrpSpPr>
            <p:grpSpPr>
              <a:xfrm>
                <a:off x="1843241" y="2874963"/>
                <a:ext cx="3909963" cy="734982"/>
                <a:chOff x="1703541" y="2424383"/>
                <a:chExt cx="3909963" cy="734982"/>
              </a:xfrm>
            </p:grpSpPr>
            <p:grpSp>
              <p:nvGrpSpPr>
                <p:cNvPr id="87" name="图形 100"/>
                <p:cNvGrpSpPr/>
                <p:nvPr/>
              </p:nvGrpSpPr>
              <p:grpSpPr>
                <a:xfrm>
                  <a:off x="1703541" y="2424383"/>
                  <a:ext cx="772960" cy="734982"/>
                  <a:chOff x="7174324" y="3018091"/>
                  <a:chExt cx="312134" cy="296798"/>
                </a:xfrm>
              </p:grpSpPr>
              <p:sp>
                <p:nvSpPr>
                  <p:cNvPr id="89" name="任意多边形: 形状 88"/>
                  <p:cNvSpPr/>
                  <p:nvPr/>
                </p:nvSpPr>
                <p:spPr>
                  <a:xfrm>
                    <a:off x="7174324" y="3018091"/>
                    <a:ext cx="312134" cy="296798"/>
                  </a:xfrm>
                  <a:custGeom>
                    <a:avLst/>
                    <a:gdLst>
                      <a:gd name="connsiteX0" fmla="*/ 156115 w 312134"/>
                      <a:gd name="connsiteY0" fmla="*/ 0 h 296798"/>
                      <a:gd name="connsiteX1" fmla="*/ 204311 w 312134"/>
                      <a:gd name="connsiteY1" fmla="*/ 97727 h 296798"/>
                      <a:gd name="connsiteX2" fmla="*/ 312134 w 312134"/>
                      <a:gd name="connsiteY2" fmla="*/ 113347 h 296798"/>
                      <a:gd name="connsiteX3" fmla="*/ 234125 w 312134"/>
                      <a:gd name="connsiteY3" fmla="*/ 189452 h 296798"/>
                      <a:gd name="connsiteX4" fmla="*/ 252508 w 312134"/>
                      <a:gd name="connsiteY4" fmla="*/ 296799 h 296798"/>
                      <a:gd name="connsiteX5" fmla="*/ 156115 w 312134"/>
                      <a:gd name="connsiteY5" fmla="*/ 246126 h 296798"/>
                      <a:gd name="connsiteX6" fmla="*/ 59627 w 312134"/>
                      <a:gd name="connsiteY6" fmla="*/ 296799 h 296798"/>
                      <a:gd name="connsiteX7" fmla="*/ 78010 w 312134"/>
                      <a:gd name="connsiteY7" fmla="*/ 189452 h 296798"/>
                      <a:gd name="connsiteX8" fmla="*/ 0 w 312134"/>
                      <a:gd name="connsiteY8" fmla="*/ 113347 h 296798"/>
                      <a:gd name="connsiteX9" fmla="*/ 107823 w 312134"/>
                      <a:gd name="connsiteY9" fmla="*/ 97727 h 296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2134" h="296798">
                        <a:moveTo>
                          <a:pt x="156115" y="0"/>
                        </a:moveTo>
                        <a:lnTo>
                          <a:pt x="204311" y="97727"/>
                        </a:lnTo>
                        <a:lnTo>
                          <a:pt x="312134" y="113347"/>
                        </a:lnTo>
                        <a:lnTo>
                          <a:pt x="234125" y="189452"/>
                        </a:lnTo>
                        <a:lnTo>
                          <a:pt x="252508" y="296799"/>
                        </a:lnTo>
                        <a:lnTo>
                          <a:pt x="156115" y="246126"/>
                        </a:lnTo>
                        <a:lnTo>
                          <a:pt x="59627" y="296799"/>
                        </a:lnTo>
                        <a:lnTo>
                          <a:pt x="78010" y="189452"/>
                        </a:lnTo>
                        <a:lnTo>
                          <a:pt x="0" y="113347"/>
                        </a:lnTo>
                        <a:lnTo>
                          <a:pt x="107823" y="97727"/>
                        </a:lnTo>
                        <a:close/>
                      </a:path>
                    </a:pathLst>
                  </a:custGeom>
                  <a:noFill/>
                  <a:ln w="68045" cap="rnd">
                    <a:solidFill>
                      <a:srgbClr val="2B2525"/>
                    </a:solidFill>
                    <a:prstDash val="solid"/>
                    <a:round/>
                  </a:ln>
                </p:spPr>
                <p:txBody>
                  <a:bodyPr rtlCol="0" anchor="ctr"/>
                  <a:lstStyle/>
                  <a:p>
                    <a:endParaRPr lang="zh-CN" altLang="en-US"/>
                  </a:p>
                </p:txBody>
              </p:sp>
              <p:sp>
                <p:nvSpPr>
                  <p:cNvPr id="90" name="任意多边形: 形状 89"/>
                  <p:cNvSpPr/>
                  <p:nvPr/>
                </p:nvSpPr>
                <p:spPr>
                  <a:xfrm>
                    <a:off x="7174324" y="3018091"/>
                    <a:ext cx="312134" cy="296798"/>
                  </a:xfrm>
                  <a:custGeom>
                    <a:avLst/>
                    <a:gdLst>
                      <a:gd name="connsiteX0" fmla="*/ 156115 w 312134"/>
                      <a:gd name="connsiteY0" fmla="*/ 0 h 296798"/>
                      <a:gd name="connsiteX1" fmla="*/ 204311 w 312134"/>
                      <a:gd name="connsiteY1" fmla="*/ 97727 h 296798"/>
                      <a:gd name="connsiteX2" fmla="*/ 312134 w 312134"/>
                      <a:gd name="connsiteY2" fmla="*/ 113347 h 296798"/>
                      <a:gd name="connsiteX3" fmla="*/ 234125 w 312134"/>
                      <a:gd name="connsiteY3" fmla="*/ 189452 h 296798"/>
                      <a:gd name="connsiteX4" fmla="*/ 252508 w 312134"/>
                      <a:gd name="connsiteY4" fmla="*/ 296799 h 296798"/>
                      <a:gd name="connsiteX5" fmla="*/ 156115 w 312134"/>
                      <a:gd name="connsiteY5" fmla="*/ 246126 h 296798"/>
                      <a:gd name="connsiteX6" fmla="*/ 59627 w 312134"/>
                      <a:gd name="connsiteY6" fmla="*/ 296799 h 296798"/>
                      <a:gd name="connsiteX7" fmla="*/ 78010 w 312134"/>
                      <a:gd name="connsiteY7" fmla="*/ 189452 h 296798"/>
                      <a:gd name="connsiteX8" fmla="*/ 0 w 312134"/>
                      <a:gd name="connsiteY8" fmla="*/ 113347 h 296798"/>
                      <a:gd name="connsiteX9" fmla="*/ 107823 w 312134"/>
                      <a:gd name="connsiteY9" fmla="*/ 97727 h 296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2134" h="296798">
                        <a:moveTo>
                          <a:pt x="156115" y="0"/>
                        </a:moveTo>
                        <a:lnTo>
                          <a:pt x="204311" y="97727"/>
                        </a:lnTo>
                        <a:lnTo>
                          <a:pt x="312134" y="113347"/>
                        </a:lnTo>
                        <a:lnTo>
                          <a:pt x="234125" y="189452"/>
                        </a:lnTo>
                        <a:lnTo>
                          <a:pt x="252508" y="296799"/>
                        </a:lnTo>
                        <a:lnTo>
                          <a:pt x="156115" y="246126"/>
                        </a:lnTo>
                        <a:lnTo>
                          <a:pt x="59627" y="296799"/>
                        </a:lnTo>
                        <a:lnTo>
                          <a:pt x="78010" y="189452"/>
                        </a:lnTo>
                        <a:lnTo>
                          <a:pt x="0" y="113347"/>
                        </a:lnTo>
                        <a:lnTo>
                          <a:pt x="107823" y="97727"/>
                        </a:lnTo>
                        <a:close/>
                      </a:path>
                    </a:pathLst>
                  </a:custGeom>
                  <a:solidFill>
                    <a:srgbClr val="FFF0CA"/>
                  </a:solidFill>
                  <a:ln w="9525" cap="flat">
                    <a:noFill/>
                    <a:prstDash val="solid"/>
                    <a:miter/>
                  </a:ln>
                </p:spPr>
                <p:txBody>
                  <a:bodyPr rtlCol="0" anchor="ctr"/>
                  <a:lstStyle/>
                  <a:p>
                    <a:endParaRPr lang="zh-CN" altLang="en-US"/>
                  </a:p>
                </p:txBody>
              </p:sp>
            </p:grpSp>
            <p:sp>
              <p:nvSpPr>
                <p:cNvPr id="88" name="文本框 87"/>
                <p:cNvSpPr txBox="1"/>
                <p:nvPr/>
              </p:nvSpPr>
              <p:spPr>
                <a:xfrm>
                  <a:off x="2613336" y="2574590"/>
                  <a:ext cx="3000168" cy="584775"/>
                </a:xfrm>
                <a:prstGeom prst="rect">
                  <a:avLst/>
                </a:prstGeom>
                <a:noFill/>
              </p:spPr>
              <p:txBody>
                <a:bodyPr wrap="square" rtlCol="0">
                  <a:spAutoFit/>
                </a:bodyPr>
                <a:lstStyle/>
                <a:p>
                  <a:pPr algn="dist"/>
                  <a:r>
                    <a:rPr lang="zh-CN" altLang="en-US" sz="3200" dirty="0">
                      <a:solidFill>
                        <a:srgbClr val="3A5D7B"/>
                      </a:solidFill>
                      <a:latin typeface="汉仪润圆-65W" panose="00020600040101010101" pitchFamily="18" charset="-122"/>
                      <a:ea typeface="汉仪润圆-65W" panose="00020600040101010101" pitchFamily="18" charset="-122"/>
                    </a:rPr>
                    <a:t>节日旅游安全</a:t>
                  </a:r>
                </a:p>
              </p:txBody>
            </p:sp>
          </p:grpSp>
          <p:sp>
            <p:nvSpPr>
              <p:cNvPr id="86" name="文本框 85"/>
              <p:cNvSpPr txBox="1"/>
              <p:nvPr/>
            </p:nvSpPr>
            <p:spPr>
              <a:xfrm>
                <a:off x="1958293" y="3053745"/>
                <a:ext cx="542856" cy="460375"/>
              </a:xfrm>
              <a:prstGeom prst="rect">
                <a:avLst/>
              </a:prstGeom>
              <a:noFill/>
            </p:spPr>
            <p:txBody>
              <a:bodyPr wrap="square" rtlCol="0">
                <a:spAutoFit/>
              </a:bodyPr>
              <a:lstStyle/>
              <a:p>
                <a:pPr algn="dist"/>
                <a:r>
                  <a:rPr lang="en-US" altLang="zh-CN" sz="2400" dirty="0">
                    <a:solidFill>
                      <a:srgbClr val="3A5D7B"/>
                    </a:solidFill>
                    <a:latin typeface="方正小标宋简体" panose="03000509000000000000" charset="-122"/>
                    <a:ea typeface="方正小标宋简体" panose="03000509000000000000" charset="-122"/>
                  </a:rPr>
                  <a:t>4</a:t>
                </a:r>
              </a:p>
            </p:txBody>
          </p:sp>
        </p:grpSp>
      </p:grpSp>
      <p:sp>
        <p:nvSpPr>
          <p:cNvPr id="2" name="文本框 1"/>
          <p:cNvSpPr txBox="1"/>
          <p:nvPr/>
        </p:nvSpPr>
        <p:spPr>
          <a:xfrm>
            <a:off x="1457608" y="914400"/>
            <a:ext cx="2172832" cy="276999"/>
          </a:xfrm>
          <a:prstGeom prst="rect">
            <a:avLst/>
          </a:prstGeom>
          <a:noFill/>
        </p:spPr>
        <p:txBody>
          <a:bodyPr wrap="square" rtlCol="0">
            <a:spAutoFit/>
          </a:bodyPr>
          <a:lstStyle/>
          <a:p>
            <a:r>
              <a:rPr lang="en-US" altLang="zh-CN" sz="1200" dirty="0">
                <a:solidFill>
                  <a:srgbClr val="E6D7C4"/>
                </a:solidFill>
              </a:rPr>
              <a:t>https://www.ypppt.com/</a:t>
            </a:r>
            <a:endParaRPr lang="zh-CN" altLang="en-US" sz="1200" dirty="0">
              <a:solidFill>
                <a:srgbClr val="E6D7C4"/>
              </a:solidFill>
            </a:endParaRPr>
          </a:p>
        </p:txBody>
      </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3" name="组合 262"/>
          <p:cNvGrpSpPr/>
          <p:nvPr/>
        </p:nvGrpSpPr>
        <p:grpSpPr>
          <a:xfrm>
            <a:off x="0" y="-71021"/>
            <a:ext cx="12192000" cy="6929021"/>
            <a:chOff x="0" y="-71021"/>
            <a:chExt cx="12192000" cy="6929021"/>
          </a:xfrm>
        </p:grpSpPr>
        <p:pic>
          <p:nvPicPr>
            <p:cNvPr id="3" name="图片 2" descr="图片包含 背景图案&#10;&#10;描述已自动生成"/>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71021"/>
              <a:ext cx="12192000" cy="6929021"/>
            </a:xfrm>
            <a:prstGeom prst="rect">
              <a:avLst/>
            </a:prstGeom>
          </p:spPr>
        </p:pic>
        <p:sp>
          <p:nvSpPr>
            <p:cNvPr id="4" name="矩形: 圆角 3"/>
            <p:cNvSpPr/>
            <p:nvPr/>
          </p:nvSpPr>
          <p:spPr>
            <a:xfrm>
              <a:off x="352425" y="247650"/>
              <a:ext cx="11487150" cy="6343650"/>
            </a:xfrm>
            <a:prstGeom prst="roundRect">
              <a:avLst>
                <a:gd name="adj" fmla="val 5556"/>
              </a:avLst>
            </a:prstGeom>
            <a:solidFill>
              <a:srgbClr val="E6D7C4"/>
            </a:solidFill>
            <a:ln>
              <a:solidFill>
                <a:srgbClr val="3A5D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3693988" y="2047177"/>
            <a:ext cx="4820021" cy="1077999"/>
            <a:chOff x="3084388" y="1920177"/>
            <a:chExt cx="4820021" cy="1077999"/>
          </a:xfrm>
        </p:grpSpPr>
        <p:grpSp>
          <p:nvGrpSpPr>
            <p:cNvPr id="224" name="组合 223"/>
            <p:cNvGrpSpPr/>
            <p:nvPr/>
          </p:nvGrpSpPr>
          <p:grpSpPr>
            <a:xfrm>
              <a:off x="3084388" y="1920177"/>
              <a:ext cx="1077997" cy="1077999"/>
              <a:chOff x="6068585" y="1913651"/>
              <a:chExt cx="915273" cy="915274"/>
            </a:xfrm>
          </p:grpSpPr>
          <p:sp>
            <p:nvSpPr>
              <p:cNvPr id="254" name="矩形 253"/>
              <p:cNvSpPr/>
              <p:nvPr/>
            </p:nvSpPr>
            <p:spPr>
              <a:xfrm>
                <a:off x="6068585" y="1913652"/>
                <a:ext cx="915273" cy="915273"/>
              </a:xfrm>
              <a:prstGeom prst="rect">
                <a:avLst/>
              </a:prstGeom>
              <a:noFill/>
              <a:ln w="19050">
                <a:solidFill>
                  <a:srgbClr val="3A5D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nvGrpSpPr>
              <p:cNvPr id="255" name="组合 254"/>
              <p:cNvGrpSpPr/>
              <p:nvPr/>
            </p:nvGrpSpPr>
            <p:grpSpPr>
              <a:xfrm>
                <a:off x="6068585" y="1913651"/>
                <a:ext cx="915273" cy="915273"/>
                <a:chOff x="6068585" y="1913651"/>
                <a:chExt cx="915273" cy="915273"/>
              </a:xfrm>
            </p:grpSpPr>
            <p:cxnSp>
              <p:nvCxnSpPr>
                <p:cNvPr id="256" name="直接连接符 255"/>
                <p:cNvCxnSpPr/>
                <p:nvPr/>
              </p:nvCxnSpPr>
              <p:spPr>
                <a:xfrm>
                  <a:off x="6068585" y="1913651"/>
                  <a:ext cx="915273" cy="915273"/>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257" name="直接连接符 256"/>
                <p:cNvCxnSpPr/>
                <p:nvPr/>
              </p:nvCxnSpPr>
              <p:spPr>
                <a:xfrm flipH="1">
                  <a:off x="6068585" y="1913651"/>
                  <a:ext cx="915273" cy="915273"/>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258" name="直接连接符 257"/>
                <p:cNvCxnSpPr>
                  <a:stCxn id="254" idx="3"/>
                </p:cNvCxnSpPr>
                <p:nvPr/>
              </p:nvCxnSpPr>
              <p:spPr>
                <a:xfrm flipH="1" flipV="1">
                  <a:off x="6068585" y="2371287"/>
                  <a:ext cx="915273" cy="2"/>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259" name="直接连接符 258"/>
                <p:cNvCxnSpPr>
                  <a:endCxn id="254" idx="0"/>
                </p:cNvCxnSpPr>
                <p:nvPr/>
              </p:nvCxnSpPr>
              <p:spPr>
                <a:xfrm flipV="1">
                  <a:off x="6526221" y="1913652"/>
                  <a:ext cx="1" cy="915272"/>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grpSp>
        </p:grpSp>
        <p:grpSp>
          <p:nvGrpSpPr>
            <p:cNvPr id="225" name="组合 224"/>
            <p:cNvGrpSpPr/>
            <p:nvPr/>
          </p:nvGrpSpPr>
          <p:grpSpPr>
            <a:xfrm>
              <a:off x="4331729" y="1920177"/>
              <a:ext cx="1077997" cy="1077999"/>
              <a:chOff x="6068585" y="1913651"/>
              <a:chExt cx="915273" cy="915274"/>
            </a:xfrm>
          </p:grpSpPr>
          <p:sp>
            <p:nvSpPr>
              <p:cNvPr id="248" name="矩形 247"/>
              <p:cNvSpPr/>
              <p:nvPr/>
            </p:nvSpPr>
            <p:spPr>
              <a:xfrm>
                <a:off x="6068585" y="1913652"/>
                <a:ext cx="915273" cy="915273"/>
              </a:xfrm>
              <a:prstGeom prst="rect">
                <a:avLst/>
              </a:prstGeom>
              <a:noFill/>
              <a:ln w="19050">
                <a:solidFill>
                  <a:srgbClr val="3A5D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nvGrpSpPr>
              <p:cNvPr id="249" name="组合 248"/>
              <p:cNvGrpSpPr/>
              <p:nvPr/>
            </p:nvGrpSpPr>
            <p:grpSpPr>
              <a:xfrm>
                <a:off x="6068585" y="1913651"/>
                <a:ext cx="915273" cy="915273"/>
                <a:chOff x="6068585" y="1913651"/>
                <a:chExt cx="915273" cy="915273"/>
              </a:xfrm>
            </p:grpSpPr>
            <p:cxnSp>
              <p:nvCxnSpPr>
                <p:cNvPr id="250" name="直接连接符 249"/>
                <p:cNvCxnSpPr/>
                <p:nvPr/>
              </p:nvCxnSpPr>
              <p:spPr>
                <a:xfrm>
                  <a:off x="6068585" y="1913651"/>
                  <a:ext cx="915273" cy="915273"/>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251" name="直接连接符 250"/>
                <p:cNvCxnSpPr/>
                <p:nvPr/>
              </p:nvCxnSpPr>
              <p:spPr>
                <a:xfrm flipH="1">
                  <a:off x="6068585" y="1913651"/>
                  <a:ext cx="915273" cy="915273"/>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252" name="直接连接符 251"/>
                <p:cNvCxnSpPr>
                  <a:stCxn id="248" idx="3"/>
                </p:cNvCxnSpPr>
                <p:nvPr/>
              </p:nvCxnSpPr>
              <p:spPr>
                <a:xfrm flipH="1" flipV="1">
                  <a:off x="6068585" y="2371287"/>
                  <a:ext cx="915273" cy="2"/>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253" name="直接连接符 252"/>
                <p:cNvCxnSpPr>
                  <a:endCxn id="248" idx="0"/>
                </p:cNvCxnSpPr>
                <p:nvPr/>
              </p:nvCxnSpPr>
              <p:spPr>
                <a:xfrm flipV="1">
                  <a:off x="6526221" y="1913652"/>
                  <a:ext cx="1" cy="915272"/>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grpSp>
        </p:grpSp>
        <p:grpSp>
          <p:nvGrpSpPr>
            <p:cNvPr id="226" name="组合 225"/>
            <p:cNvGrpSpPr/>
            <p:nvPr/>
          </p:nvGrpSpPr>
          <p:grpSpPr>
            <a:xfrm>
              <a:off x="5579070" y="1920177"/>
              <a:ext cx="1077997" cy="1077999"/>
              <a:chOff x="6068585" y="1913651"/>
              <a:chExt cx="915273" cy="915274"/>
            </a:xfrm>
          </p:grpSpPr>
          <p:sp>
            <p:nvSpPr>
              <p:cNvPr id="242" name="矩形 241"/>
              <p:cNvSpPr/>
              <p:nvPr/>
            </p:nvSpPr>
            <p:spPr>
              <a:xfrm>
                <a:off x="6068585" y="1913652"/>
                <a:ext cx="915273" cy="915273"/>
              </a:xfrm>
              <a:prstGeom prst="rect">
                <a:avLst/>
              </a:prstGeom>
              <a:noFill/>
              <a:ln w="19050">
                <a:solidFill>
                  <a:srgbClr val="3A5D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nvGrpSpPr>
              <p:cNvPr id="243" name="组合 242"/>
              <p:cNvGrpSpPr/>
              <p:nvPr/>
            </p:nvGrpSpPr>
            <p:grpSpPr>
              <a:xfrm>
                <a:off x="6068585" y="1913651"/>
                <a:ext cx="915273" cy="915273"/>
                <a:chOff x="6068585" y="1913651"/>
                <a:chExt cx="915273" cy="915273"/>
              </a:xfrm>
            </p:grpSpPr>
            <p:cxnSp>
              <p:nvCxnSpPr>
                <p:cNvPr id="244" name="直接连接符 243"/>
                <p:cNvCxnSpPr/>
                <p:nvPr/>
              </p:nvCxnSpPr>
              <p:spPr>
                <a:xfrm>
                  <a:off x="6068585" y="1913651"/>
                  <a:ext cx="915273" cy="915273"/>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245" name="直接连接符 244"/>
                <p:cNvCxnSpPr/>
                <p:nvPr/>
              </p:nvCxnSpPr>
              <p:spPr>
                <a:xfrm flipH="1">
                  <a:off x="6068585" y="1913651"/>
                  <a:ext cx="915273" cy="915273"/>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246" name="直接连接符 245"/>
                <p:cNvCxnSpPr>
                  <a:stCxn id="242" idx="3"/>
                </p:cNvCxnSpPr>
                <p:nvPr/>
              </p:nvCxnSpPr>
              <p:spPr>
                <a:xfrm flipH="1" flipV="1">
                  <a:off x="6068585" y="2371287"/>
                  <a:ext cx="915273" cy="2"/>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247" name="直接连接符 246"/>
                <p:cNvCxnSpPr>
                  <a:endCxn id="242" idx="0"/>
                </p:cNvCxnSpPr>
                <p:nvPr/>
              </p:nvCxnSpPr>
              <p:spPr>
                <a:xfrm flipV="1">
                  <a:off x="6526221" y="1913652"/>
                  <a:ext cx="1" cy="915272"/>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grpSp>
        </p:grpSp>
        <p:grpSp>
          <p:nvGrpSpPr>
            <p:cNvPr id="227" name="组合 226"/>
            <p:cNvGrpSpPr/>
            <p:nvPr/>
          </p:nvGrpSpPr>
          <p:grpSpPr>
            <a:xfrm>
              <a:off x="6826412" y="1920177"/>
              <a:ext cx="1077997" cy="1077999"/>
              <a:chOff x="6068585" y="1913651"/>
              <a:chExt cx="915273" cy="915274"/>
            </a:xfrm>
          </p:grpSpPr>
          <p:sp>
            <p:nvSpPr>
              <p:cNvPr id="236" name="矩形 235"/>
              <p:cNvSpPr/>
              <p:nvPr/>
            </p:nvSpPr>
            <p:spPr>
              <a:xfrm>
                <a:off x="6068585" y="1913652"/>
                <a:ext cx="915273" cy="915273"/>
              </a:xfrm>
              <a:prstGeom prst="rect">
                <a:avLst/>
              </a:prstGeom>
              <a:noFill/>
              <a:ln w="19050">
                <a:solidFill>
                  <a:srgbClr val="3A5D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nvGrpSpPr>
              <p:cNvPr id="237" name="组合 236"/>
              <p:cNvGrpSpPr/>
              <p:nvPr/>
            </p:nvGrpSpPr>
            <p:grpSpPr>
              <a:xfrm>
                <a:off x="6068585" y="1913651"/>
                <a:ext cx="915273" cy="915273"/>
                <a:chOff x="6068585" y="1913651"/>
                <a:chExt cx="915273" cy="915273"/>
              </a:xfrm>
            </p:grpSpPr>
            <p:cxnSp>
              <p:nvCxnSpPr>
                <p:cNvPr id="238" name="直接连接符 237"/>
                <p:cNvCxnSpPr/>
                <p:nvPr/>
              </p:nvCxnSpPr>
              <p:spPr>
                <a:xfrm>
                  <a:off x="6068585" y="1913651"/>
                  <a:ext cx="915273" cy="915273"/>
                </a:xfrm>
                <a:prstGeom prst="line">
                  <a:avLst/>
                </a:prstGeom>
                <a:ln w="3175">
                  <a:solidFill>
                    <a:srgbClr val="3A5D7B">
                      <a:alpha val="7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239" name="直接连接符 238"/>
                <p:cNvCxnSpPr/>
                <p:nvPr/>
              </p:nvCxnSpPr>
              <p:spPr>
                <a:xfrm flipH="1">
                  <a:off x="6068585" y="1913651"/>
                  <a:ext cx="915273" cy="915273"/>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240" name="直接连接符 239"/>
                <p:cNvCxnSpPr>
                  <a:stCxn id="236" idx="3"/>
                </p:cNvCxnSpPr>
                <p:nvPr/>
              </p:nvCxnSpPr>
              <p:spPr>
                <a:xfrm flipH="1" flipV="1">
                  <a:off x="6068585" y="2371287"/>
                  <a:ext cx="915273" cy="2"/>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241" name="直接连接符 240"/>
                <p:cNvCxnSpPr>
                  <a:endCxn id="236" idx="0"/>
                </p:cNvCxnSpPr>
                <p:nvPr/>
              </p:nvCxnSpPr>
              <p:spPr>
                <a:xfrm flipV="1">
                  <a:off x="6526221" y="1913652"/>
                  <a:ext cx="1" cy="915272"/>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grpSp>
        </p:grpSp>
      </p:grpSp>
      <p:sp>
        <p:nvSpPr>
          <p:cNvPr id="229" name="文本框 228"/>
          <p:cNvSpPr txBox="1"/>
          <p:nvPr/>
        </p:nvSpPr>
        <p:spPr>
          <a:xfrm>
            <a:off x="3724469" y="2035935"/>
            <a:ext cx="4770000" cy="1107995"/>
          </a:xfrm>
          <a:prstGeom prst="rect">
            <a:avLst/>
          </a:prstGeom>
          <a:noFill/>
        </p:spPr>
        <p:txBody>
          <a:bodyPr wrap="square" rtlCol="0">
            <a:spAutoFit/>
          </a:bodyPr>
          <a:lstStyle/>
          <a:p>
            <a:pPr algn="dist"/>
            <a:r>
              <a:rPr lang="zh-CN" altLang="en-US" sz="6600" dirty="0">
                <a:solidFill>
                  <a:srgbClr val="CD3D29"/>
                </a:solidFill>
                <a:latin typeface="汉仪润圆-65W" panose="00020600040101010101" pitchFamily="18" charset="-122"/>
                <a:ea typeface="汉仪润圆-65W" panose="00020600040101010101" pitchFamily="18" charset="-122"/>
              </a:rPr>
              <a:t>第壹章节</a:t>
            </a:r>
          </a:p>
        </p:txBody>
      </p:sp>
      <p:sp>
        <p:nvSpPr>
          <p:cNvPr id="221" name="文本框 220"/>
          <p:cNvSpPr txBox="1"/>
          <p:nvPr/>
        </p:nvSpPr>
        <p:spPr>
          <a:xfrm>
            <a:off x="2936834" y="3404130"/>
            <a:ext cx="6323222" cy="770452"/>
          </a:xfrm>
          <a:prstGeom prst="rect">
            <a:avLst/>
          </a:prstGeom>
          <a:noFill/>
        </p:spPr>
        <p:txBody>
          <a:bodyPr wrap="square" rtlCol="0">
            <a:spAutoFit/>
          </a:bodyPr>
          <a:lstStyle/>
          <a:p>
            <a:pPr algn="dist"/>
            <a:r>
              <a:rPr lang="zh-CN" altLang="en-US" sz="4400" dirty="0">
                <a:solidFill>
                  <a:srgbClr val="3A5D7B"/>
                </a:solidFill>
                <a:latin typeface="汉仪润圆-65W" panose="00020600040101010101" pitchFamily="18" charset="-122"/>
                <a:ea typeface="汉仪润圆-65W" panose="00020600040101010101" pitchFamily="18" charset="-122"/>
              </a:rPr>
              <a:t>劳动节的发展历史</a:t>
            </a:r>
          </a:p>
        </p:txBody>
      </p:sp>
      <p:sp>
        <p:nvSpPr>
          <p:cNvPr id="223" name="矩形 222"/>
          <p:cNvSpPr/>
          <p:nvPr/>
        </p:nvSpPr>
        <p:spPr>
          <a:xfrm>
            <a:off x="2776245" y="4222183"/>
            <a:ext cx="6665246" cy="787523"/>
          </a:xfrm>
          <a:prstGeom prst="rect">
            <a:avLst/>
          </a:prstGeom>
        </p:spPr>
        <p:txBody>
          <a:bodyPr wrap="square">
            <a:spAutoFit/>
          </a:bodyPr>
          <a:lstStyle/>
          <a:p>
            <a:pPr algn="ctr">
              <a:lnSpc>
                <a:spcPct val="150000"/>
              </a:lnSpc>
            </a:pPr>
            <a:r>
              <a:rPr lang="zh-CN" altLang="en-US" sz="1600" dirty="0">
                <a:solidFill>
                  <a:schemeClr val="tx1">
                    <a:lumMod val="85000"/>
                    <a:lumOff val="15000"/>
                  </a:schemeClr>
                </a:solidFill>
                <a:latin typeface="思源黑体 CN Regular" panose="020B0500000000000000" pitchFamily="34" charset="-122"/>
                <a:ea typeface="思源黑体 CN Regular" panose="020B0500000000000000" pitchFamily="34" charset="-122"/>
              </a:rPr>
              <a:t>五一国际劳动节是世界上</a:t>
            </a:r>
            <a:r>
              <a:rPr lang="en-US" altLang="zh-CN" sz="1600" dirty="0">
                <a:solidFill>
                  <a:schemeClr val="tx1">
                    <a:lumMod val="85000"/>
                    <a:lumOff val="15000"/>
                  </a:schemeClr>
                </a:solidFill>
                <a:latin typeface="思源黑体 CN Regular" panose="020B0500000000000000" pitchFamily="34" charset="-122"/>
                <a:ea typeface="思源黑体 CN Regular" panose="020B0500000000000000" pitchFamily="34" charset="-122"/>
              </a:rPr>
              <a:t>80</a:t>
            </a:r>
            <a:r>
              <a:rPr lang="zh-CN" altLang="en-US" sz="1600" dirty="0">
                <a:solidFill>
                  <a:schemeClr val="tx1">
                    <a:lumMod val="85000"/>
                    <a:lumOff val="15000"/>
                  </a:schemeClr>
                </a:solidFill>
                <a:latin typeface="思源黑体 CN Regular" panose="020B0500000000000000" pitchFamily="34" charset="-122"/>
                <a:ea typeface="思源黑体 CN Regular" panose="020B0500000000000000" pitchFamily="34" charset="-122"/>
              </a:rPr>
              <a:t>多个国家的全国性节日，定在每年的五月一日，它是全世界劳动人民共同拥有的节日。</a:t>
            </a:r>
          </a:p>
        </p:txBody>
      </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3" name="组合 262"/>
          <p:cNvGrpSpPr/>
          <p:nvPr/>
        </p:nvGrpSpPr>
        <p:grpSpPr>
          <a:xfrm>
            <a:off x="0" y="-71021"/>
            <a:ext cx="12192000" cy="6929021"/>
            <a:chOff x="0" y="-71021"/>
            <a:chExt cx="12192000" cy="6929021"/>
          </a:xfrm>
        </p:grpSpPr>
        <p:pic>
          <p:nvPicPr>
            <p:cNvPr id="3" name="图片 2" descr="图片包含 背景图案&#10;&#10;描述已自动生成"/>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71021"/>
              <a:ext cx="12192000" cy="6929021"/>
            </a:xfrm>
            <a:prstGeom prst="rect">
              <a:avLst/>
            </a:prstGeom>
          </p:spPr>
        </p:pic>
        <p:sp>
          <p:nvSpPr>
            <p:cNvPr id="4" name="矩形: 圆角 3"/>
            <p:cNvSpPr/>
            <p:nvPr/>
          </p:nvSpPr>
          <p:spPr>
            <a:xfrm>
              <a:off x="352425" y="247650"/>
              <a:ext cx="11487150" cy="6343650"/>
            </a:xfrm>
            <a:prstGeom prst="roundRect">
              <a:avLst>
                <a:gd name="adj" fmla="val 5556"/>
              </a:avLst>
            </a:prstGeom>
            <a:solidFill>
              <a:srgbClr val="E6D7C4"/>
            </a:solidFill>
            <a:ln>
              <a:solidFill>
                <a:srgbClr val="3A5D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p:cNvGrpSpPr/>
          <p:nvPr/>
        </p:nvGrpSpPr>
        <p:grpSpPr>
          <a:xfrm>
            <a:off x="3880679" y="661601"/>
            <a:ext cx="4430642" cy="461665"/>
            <a:chOff x="3669571" y="3905553"/>
            <a:chExt cx="4869857" cy="461665"/>
          </a:xfrm>
        </p:grpSpPr>
        <p:sp>
          <p:nvSpPr>
            <p:cNvPr id="38" name="文本框 37"/>
            <p:cNvSpPr txBox="1"/>
            <p:nvPr/>
          </p:nvSpPr>
          <p:spPr>
            <a:xfrm>
              <a:off x="4753971" y="3905553"/>
              <a:ext cx="2702348" cy="461665"/>
            </a:xfrm>
            <a:prstGeom prst="rect">
              <a:avLst/>
            </a:prstGeom>
            <a:noFill/>
          </p:spPr>
          <p:txBody>
            <a:bodyPr wrap="square" rtlCol="0">
              <a:spAutoFit/>
            </a:bodyPr>
            <a:lstStyle/>
            <a:p>
              <a:pPr algn="dist"/>
              <a:r>
                <a:rPr lang="zh-CN" altLang="en-US" sz="2400" dirty="0">
                  <a:solidFill>
                    <a:srgbClr val="3A5D7B"/>
                  </a:solidFill>
                  <a:latin typeface="汉仪润圆-65W" panose="00020600040101010101" pitchFamily="18" charset="-122"/>
                  <a:ea typeface="汉仪润圆-65W" panose="00020600040101010101" pitchFamily="18" charset="-122"/>
                </a:rPr>
                <a:t>节日发展历史</a:t>
              </a:r>
            </a:p>
          </p:txBody>
        </p:sp>
        <p:grpSp>
          <p:nvGrpSpPr>
            <p:cNvPr id="39" name="组合 38"/>
            <p:cNvGrpSpPr/>
            <p:nvPr/>
          </p:nvGrpSpPr>
          <p:grpSpPr>
            <a:xfrm>
              <a:off x="3669571" y="4130375"/>
              <a:ext cx="4869857" cy="12020"/>
              <a:chOff x="3651283" y="4154080"/>
              <a:chExt cx="4869857" cy="12020"/>
            </a:xfrm>
          </p:grpSpPr>
          <p:cxnSp>
            <p:nvCxnSpPr>
              <p:cNvPr id="40" name="直接连接符 39"/>
              <p:cNvCxnSpPr/>
              <p:nvPr/>
            </p:nvCxnSpPr>
            <p:spPr>
              <a:xfrm>
                <a:off x="3651283" y="4154080"/>
                <a:ext cx="900000" cy="0"/>
              </a:xfrm>
              <a:prstGeom prst="line">
                <a:avLst/>
              </a:prstGeom>
              <a:ln w="22225" cap="rnd">
                <a:solidFill>
                  <a:srgbClr val="3A5D7B"/>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7621140" y="4166100"/>
                <a:ext cx="900000" cy="0"/>
              </a:xfrm>
              <a:prstGeom prst="line">
                <a:avLst/>
              </a:prstGeom>
              <a:ln w="22225" cap="rnd">
                <a:solidFill>
                  <a:srgbClr val="3A5D7B"/>
                </a:solidFill>
              </a:ln>
            </p:spPr>
            <p:style>
              <a:lnRef idx="1">
                <a:schemeClr val="accent1"/>
              </a:lnRef>
              <a:fillRef idx="0">
                <a:schemeClr val="accent1"/>
              </a:fillRef>
              <a:effectRef idx="0">
                <a:schemeClr val="accent1"/>
              </a:effectRef>
              <a:fontRef idx="minor">
                <a:schemeClr val="tx1"/>
              </a:fontRef>
            </p:style>
          </p:cxnSp>
        </p:grpSp>
      </p:grpSp>
      <p:grpSp>
        <p:nvGrpSpPr>
          <p:cNvPr id="7" name="组合 6"/>
          <p:cNvGrpSpPr/>
          <p:nvPr/>
        </p:nvGrpSpPr>
        <p:grpSpPr>
          <a:xfrm>
            <a:off x="5354079" y="2272444"/>
            <a:ext cx="4308993" cy="774231"/>
            <a:chOff x="4412825" y="1903012"/>
            <a:chExt cx="5999629" cy="1077999"/>
          </a:xfrm>
        </p:grpSpPr>
        <p:grpSp>
          <p:nvGrpSpPr>
            <p:cNvPr id="111" name="组合 110"/>
            <p:cNvGrpSpPr/>
            <p:nvPr/>
          </p:nvGrpSpPr>
          <p:grpSpPr>
            <a:xfrm>
              <a:off x="4412825" y="1903012"/>
              <a:ext cx="5999629" cy="1077999"/>
              <a:chOff x="4412825" y="1903012"/>
              <a:chExt cx="5999629" cy="1077999"/>
            </a:xfrm>
          </p:grpSpPr>
          <p:grpSp>
            <p:nvGrpSpPr>
              <p:cNvPr id="112" name="组合 111"/>
              <p:cNvGrpSpPr/>
              <p:nvPr/>
            </p:nvGrpSpPr>
            <p:grpSpPr>
              <a:xfrm>
                <a:off x="4412825" y="1903012"/>
                <a:ext cx="1077997" cy="1077999"/>
                <a:chOff x="6068585" y="1913651"/>
                <a:chExt cx="915273" cy="915274"/>
              </a:xfrm>
            </p:grpSpPr>
            <p:sp>
              <p:nvSpPr>
                <p:cNvPr id="141" name="矩形 140"/>
                <p:cNvSpPr/>
                <p:nvPr/>
              </p:nvSpPr>
              <p:spPr>
                <a:xfrm>
                  <a:off x="6068585" y="1913652"/>
                  <a:ext cx="915273" cy="915273"/>
                </a:xfrm>
                <a:prstGeom prst="rect">
                  <a:avLst/>
                </a:prstGeom>
                <a:noFill/>
                <a:ln w="19050">
                  <a:solidFill>
                    <a:srgbClr val="3A5D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nvGrpSpPr>
                <p:cNvPr id="142" name="组合 141"/>
                <p:cNvGrpSpPr/>
                <p:nvPr/>
              </p:nvGrpSpPr>
              <p:grpSpPr>
                <a:xfrm>
                  <a:off x="6068585" y="1913651"/>
                  <a:ext cx="915273" cy="915273"/>
                  <a:chOff x="6068585" y="1913651"/>
                  <a:chExt cx="915273" cy="915273"/>
                </a:xfrm>
              </p:grpSpPr>
              <p:cxnSp>
                <p:nvCxnSpPr>
                  <p:cNvPr id="143" name="直接连接符 142"/>
                  <p:cNvCxnSpPr/>
                  <p:nvPr/>
                </p:nvCxnSpPr>
                <p:spPr>
                  <a:xfrm>
                    <a:off x="6068585" y="1913651"/>
                    <a:ext cx="915273" cy="915273"/>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a:xfrm flipH="1">
                    <a:off x="6068585" y="1913651"/>
                    <a:ext cx="915273" cy="915273"/>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145" name="直接连接符 144"/>
                  <p:cNvCxnSpPr>
                    <a:stCxn id="141" idx="3"/>
                  </p:cNvCxnSpPr>
                  <p:nvPr/>
                </p:nvCxnSpPr>
                <p:spPr>
                  <a:xfrm flipH="1" flipV="1">
                    <a:off x="6068585" y="2371287"/>
                    <a:ext cx="915273" cy="2"/>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146" name="直接连接符 145"/>
                  <p:cNvCxnSpPr>
                    <a:endCxn id="141" idx="0"/>
                  </p:cNvCxnSpPr>
                  <p:nvPr/>
                </p:nvCxnSpPr>
                <p:spPr>
                  <a:xfrm flipV="1">
                    <a:off x="6526221" y="1913652"/>
                    <a:ext cx="1" cy="915272"/>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grpSp>
          </p:grpSp>
          <p:grpSp>
            <p:nvGrpSpPr>
              <p:cNvPr id="113" name="组合 112"/>
              <p:cNvGrpSpPr/>
              <p:nvPr/>
            </p:nvGrpSpPr>
            <p:grpSpPr>
              <a:xfrm>
                <a:off x="5643233" y="1903012"/>
                <a:ext cx="1077997" cy="1077999"/>
                <a:chOff x="6068585" y="1913651"/>
                <a:chExt cx="915273" cy="915274"/>
              </a:xfrm>
            </p:grpSpPr>
            <p:sp>
              <p:nvSpPr>
                <p:cNvPr id="135" name="矩形 134"/>
                <p:cNvSpPr/>
                <p:nvPr/>
              </p:nvSpPr>
              <p:spPr>
                <a:xfrm>
                  <a:off x="6068585" y="1913652"/>
                  <a:ext cx="915273" cy="915273"/>
                </a:xfrm>
                <a:prstGeom prst="rect">
                  <a:avLst/>
                </a:prstGeom>
                <a:noFill/>
                <a:ln w="19050">
                  <a:solidFill>
                    <a:srgbClr val="3A5D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nvGrpSpPr>
                <p:cNvPr id="136" name="组合 135"/>
                <p:cNvGrpSpPr/>
                <p:nvPr/>
              </p:nvGrpSpPr>
              <p:grpSpPr>
                <a:xfrm>
                  <a:off x="6068585" y="1913651"/>
                  <a:ext cx="915273" cy="915273"/>
                  <a:chOff x="6068585" y="1913651"/>
                  <a:chExt cx="915273" cy="915273"/>
                </a:xfrm>
              </p:grpSpPr>
              <p:cxnSp>
                <p:nvCxnSpPr>
                  <p:cNvPr id="137" name="直接连接符 136"/>
                  <p:cNvCxnSpPr/>
                  <p:nvPr/>
                </p:nvCxnSpPr>
                <p:spPr>
                  <a:xfrm>
                    <a:off x="6068585" y="1913651"/>
                    <a:ext cx="915273" cy="915273"/>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flipH="1">
                    <a:off x="6068585" y="1913651"/>
                    <a:ext cx="915273" cy="915273"/>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139" name="直接连接符 138"/>
                  <p:cNvCxnSpPr>
                    <a:stCxn id="135" idx="3"/>
                  </p:cNvCxnSpPr>
                  <p:nvPr/>
                </p:nvCxnSpPr>
                <p:spPr>
                  <a:xfrm flipH="1" flipV="1">
                    <a:off x="6068585" y="2371287"/>
                    <a:ext cx="915273" cy="2"/>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140" name="直接连接符 139"/>
                  <p:cNvCxnSpPr>
                    <a:endCxn id="135" idx="0"/>
                  </p:cNvCxnSpPr>
                  <p:nvPr/>
                </p:nvCxnSpPr>
                <p:spPr>
                  <a:xfrm flipV="1">
                    <a:off x="6526221" y="1913652"/>
                    <a:ext cx="1" cy="915272"/>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grpSp>
          </p:grpSp>
          <p:grpSp>
            <p:nvGrpSpPr>
              <p:cNvPr id="114" name="组合 113"/>
              <p:cNvGrpSpPr/>
              <p:nvPr/>
            </p:nvGrpSpPr>
            <p:grpSpPr>
              <a:xfrm>
                <a:off x="6873641" y="1903012"/>
                <a:ext cx="1077997" cy="1077999"/>
                <a:chOff x="6068585" y="1913651"/>
                <a:chExt cx="915273" cy="915274"/>
              </a:xfrm>
            </p:grpSpPr>
            <p:sp>
              <p:nvSpPr>
                <p:cNvPr id="129" name="矩形 128"/>
                <p:cNvSpPr/>
                <p:nvPr/>
              </p:nvSpPr>
              <p:spPr>
                <a:xfrm>
                  <a:off x="6068585" y="1913652"/>
                  <a:ext cx="915273" cy="915273"/>
                </a:xfrm>
                <a:prstGeom prst="rect">
                  <a:avLst/>
                </a:prstGeom>
                <a:noFill/>
                <a:ln w="19050">
                  <a:solidFill>
                    <a:srgbClr val="3A5D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nvGrpSpPr>
                <p:cNvPr id="130" name="组合 129"/>
                <p:cNvGrpSpPr/>
                <p:nvPr/>
              </p:nvGrpSpPr>
              <p:grpSpPr>
                <a:xfrm>
                  <a:off x="6068585" y="1913651"/>
                  <a:ext cx="915273" cy="915273"/>
                  <a:chOff x="6068585" y="1913651"/>
                  <a:chExt cx="915273" cy="915273"/>
                </a:xfrm>
              </p:grpSpPr>
              <p:cxnSp>
                <p:nvCxnSpPr>
                  <p:cNvPr id="131" name="直接连接符 130"/>
                  <p:cNvCxnSpPr/>
                  <p:nvPr/>
                </p:nvCxnSpPr>
                <p:spPr>
                  <a:xfrm>
                    <a:off x="6068585" y="1913651"/>
                    <a:ext cx="915273" cy="915273"/>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flipH="1">
                    <a:off x="6068585" y="1913651"/>
                    <a:ext cx="915273" cy="915273"/>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133" name="直接连接符 132"/>
                  <p:cNvCxnSpPr>
                    <a:stCxn id="129" idx="3"/>
                  </p:cNvCxnSpPr>
                  <p:nvPr/>
                </p:nvCxnSpPr>
                <p:spPr>
                  <a:xfrm flipH="1" flipV="1">
                    <a:off x="6068585" y="2371287"/>
                    <a:ext cx="915273" cy="2"/>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134" name="直接连接符 133"/>
                  <p:cNvCxnSpPr>
                    <a:endCxn id="129" idx="0"/>
                  </p:cNvCxnSpPr>
                  <p:nvPr/>
                </p:nvCxnSpPr>
                <p:spPr>
                  <a:xfrm flipV="1">
                    <a:off x="6526221" y="1913652"/>
                    <a:ext cx="1" cy="915272"/>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grpSp>
          </p:grpSp>
          <p:grpSp>
            <p:nvGrpSpPr>
              <p:cNvPr id="115" name="组合 114"/>
              <p:cNvGrpSpPr/>
              <p:nvPr/>
            </p:nvGrpSpPr>
            <p:grpSpPr>
              <a:xfrm>
                <a:off x="8104049" y="1903012"/>
                <a:ext cx="1077997" cy="1077999"/>
                <a:chOff x="6068585" y="1913651"/>
                <a:chExt cx="915273" cy="915274"/>
              </a:xfrm>
            </p:grpSpPr>
            <p:sp>
              <p:nvSpPr>
                <p:cNvPr id="123" name="矩形 122"/>
                <p:cNvSpPr/>
                <p:nvPr/>
              </p:nvSpPr>
              <p:spPr>
                <a:xfrm>
                  <a:off x="6068585" y="1913652"/>
                  <a:ext cx="915273" cy="915273"/>
                </a:xfrm>
                <a:prstGeom prst="rect">
                  <a:avLst/>
                </a:prstGeom>
                <a:noFill/>
                <a:ln w="19050">
                  <a:solidFill>
                    <a:srgbClr val="3A5D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nvGrpSpPr>
                <p:cNvPr id="124" name="组合 123"/>
                <p:cNvGrpSpPr/>
                <p:nvPr/>
              </p:nvGrpSpPr>
              <p:grpSpPr>
                <a:xfrm>
                  <a:off x="6068585" y="1913651"/>
                  <a:ext cx="915273" cy="915273"/>
                  <a:chOff x="6068585" y="1913651"/>
                  <a:chExt cx="915273" cy="915273"/>
                </a:xfrm>
              </p:grpSpPr>
              <p:cxnSp>
                <p:nvCxnSpPr>
                  <p:cNvPr id="125" name="直接连接符 124"/>
                  <p:cNvCxnSpPr/>
                  <p:nvPr/>
                </p:nvCxnSpPr>
                <p:spPr>
                  <a:xfrm>
                    <a:off x="6068585" y="1913651"/>
                    <a:ext cx="915273" cy="915273"/>
                  </a:xfrm>
                  <a:prstGeom prst="line">
                    <a:avLst/>
                  </a:prstGeom>
                  <a:ln w="3175">
                    <a:solidFill>
                      <a:srgbClr val="3A5D7B">
                        <a:alpha val="7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flipH="1">
                    <a:off x="6068585" y="1913651"/>
                    <a:ext cx="915273" cy="915273"/>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127" name="直接连接符 126"/>
                  <p:cNvCxnSpPr>
                    <a:stCxn id="123" idx="3"/>
                  </p:cNvCxnSpPr>
                  <p:nvPr/>
                </p:nvCxnSpPr>
                <p:spPr>
                  <a:xfrm flipH="1" flipV="1">
                    <a:off x="6068585" y="2371287"/>
                    <a:ext cx="915273" cy="2"/>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128" name="直接连接符 127"/>
                  <p:cNvCxnSpPr>
                    <a:endCxn id="123" idx="0"/>
                  </p:cNvCxnSpPr>
                  <p:nvPr/>
                </p:nvCxnSpPr>
                <p:spPr>
                  <a:xfrm flipV="1">
                    <a:off x="6526221" y="1913652"/>
                    <a:ext cx="1" cy="915272"/>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grpSp>
          </p:grpSp>
          <p:grpSp>
            <p:nvGrpSpPr>
              <p:cNvPr id="116" name="组合 115"/>
              <p:cNvGrpSpPr/>
              <p:nvPr/>
            </p:nvGrpSpPr>
            <p:grpSpPr>
              <a:xfrm>
                <a:off x="9334457" y="1903012"/>
                <a:ext cx="1077997" cy="1077999"/>
                <a:chOff x="6068585" y="1913651"/>
                <a:chExt cx="915273" cy="915274"/>
              </a:xfrm>
            </p:grpSpPr>
            <p:sp>
              <p:nvSpPr>
                <p:cNvPr id="117" name="矩形 116"/>
                <p:cNvSpPr/>
                <p:nvPr/>
              </p:nvSpPr>
              <p:spPr>
                <a:xfrm>
                  <a:off x="6068585" y="1913652"/>
                  <a:ext cx="915273" cy="915273"/>
                </a:xfrm>
                <a:prstGeom prst="rect">
                  <a:avLst/>
                </a:prstGeom>
                <a:noFill/>
                <a:ln w="19050">
                  <a:solidFill>
                    <a:srgbClr val="3A5D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nvGrpSpPr>
                <p:cNvPr id="118" name="组合 117"/>
                <p:cNvGrpSpPr/>
                <p:nvPr/>
              </p:nvGrpSpPr>
              <p:grpSpPr>
                <a:xfrm>
                  <a:off x="6068585" y="1913651"/>
                  <a:ext cx="915273" cy="915273"/>
                  <a:chOff x="6068585" y="1913651"/>
                  <a:chExt cx="915273" cy="915273"/>
                </a:xfrm>
              </p:grpSpPr>
              <p:cxnSp>
                <p:nvCxnSpPr>
                  <p:cNvPr id="119" name="直接连接符 118"/>
                  <p:cNvCxnSpPr/>
                  <p:nvPr/>
                </p:nvCxnSpPr>
                <p:spPr>
                  <a:xfrm>
                    <a:off x="6068585" y="1913651"/>
                    <a:ext cx="915273" cy="915273"/>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flipH="1">
                    <a:off x="6068585" y="1913651"/>
                    <a:ext cx="915273" cy="915273"/>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117" idx="3"/>
                  </p:cNvCxnSpPr>
                  <p:nvPr/>
                </p:nvCxnSpPr>
                <p:spPr>
                  <a:xfrm flipH="1" flipV="1">
                    <a:off x="6068585" y="2371287"/>
                    <a:ext cx="915273" cy="2"/>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122" name="直接连接符 121"/>
                  <p:cNvCxnSpPr>
                    <a:endCxn id="117" idx="0"/>
                  </p:cNvCxnSpPr>
                  <p:nvPr/>
                </p:nvCxnSpPr>
                <p:spPr>
                  <a:xfrm flipV="1">
                    <a:off x="6526221" y="1913652"/>
                    <a:ext cx="1" cy="915272"/>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grpSp>
          </p:grpSp>
        </p:grpSp>
        <p:sp>
          <p:nvSpPr>
            <p:cNvPr id="147" name="文本框 146"/>
            <p:cNvSpPr txBox="1"/>
            <p:nvPr/>
          </p:nvSpPr>
          <p:spPr>
            <a:xfrm>
              <a:off x="4457650" y="1905444"/>
              <a:ext cx="5940002" cy="1071330"/>
            </a:xfrm>
            <a:prstGeom prst="rect">
              <a:avLst/>
            </a:prstGeom>
            <a:noFill/>
          </p:spPr>
          <p:txBody>
            <a:bodyPr wrap="square" rtlCol="0">
              <a:spAutoFit/>
            </a:bodyPr>
            <a:lstStyle/>
            <a:p>
              <a:pPr algn="dist"/>
              <a:r>
                <a:rPr lang="zh-CN" altLang="en-US" sz="4400" dirty="0">
                  <a:solidFill>
                    <a:srgbClr val="CD3D29"/>
                  </a:solidFill>
                  <a:latin typeface="汉仪润圆-65W" panose="00020600040101010101" pitchFamily="18" charset="-122"/>
                  <a:ea typeface="汉仪润圆-65W" panose="00020600040101010101" pitchFamily="18" charset="-122"/>
                </a:rPr>
                <a:t>五一劳动节</a:t>
              </a:r>
            </a:p>
          </p:txBody>
        </p:sp>
      </p:grpSp>
      <p:sp>
        <p:nvSpPr>
          <p:cNvPr id="8" name="矩形 7"/>
          <p:cNvSpPr/>
          <p:nvPr/>
        </p:nvSpPr>
        <p:spPr>
          <a:xfrm>
            <a:off x="5288962" y="3429000"/>
            <a:ext cx="5545221" cy="2352760"/>
          </a:xfrm>
          <a:prstGeom prst="rect">
            <a:avLst/>
          </a:prstGeom>
        </p:spPr>
        <p:txBody>
          <a:bodyPr wrap="square">
            <a:spAutoFit/>
          </a:bodyPr>
          <a:lstStyle/>
          <a:p>
            <a:pPr>
              <a:lnSpc>
                <a:spcPct val="150000"/>
              </a:lnSpc>
            </a:pPr>
            <a:r>
              <a:rPr lang="zh-CN" altLang="en-US" sz="2000" dirty="0">
                <a:solidFill>
                  <a:schemeClr val="tx1">
                    <a:lumMod val="85000"/>
                    <a:lumOff val="15000"/>
                  </a:schemeClr>
                </a:solidFill>
                <a:latin typeface="思源黑体 CN Regular" panose="020B0500000000000000" pitchFamily="34" charset="-122"/>
                <a:ea typeface="思源黑体 CN Regular" panose="020B0500000000000000" pitchFamily="34" charset="-122"/>
              </a:rPr>
              <a:t>国际劳动节又称“五一国际劳动节”、“国际示威游行日”（</a:t>
            </a:r>
            <a:r>
              <a:rPr lang="en-US" altLang="zh-CN" sz="2000" dirty="0">
                <a:solidFill>
                  <a:schemeClr val="tx1">
                    <a:lumMod val="85000"/>
                    <a:lumOff val="15000"/>
                  </a:schemeClr>
                </a:solidFill>
                <a:latin typeface="思源黑体 CN Regular" panose="020B0500000000000000" pitchFamily="34" charset="-122"/>
                <a:ea typeface="思源黑体 CN Regular" panose="020B0500000000000000" pitchFamily="34" charset="-122"/>
              </a:rPr>
              <a:t>International Workers' Day</a:t>
            </a:r>
            <a:r>
              <a:rPr lang="zh-CN" altLang="en-US" sz="2000" dirty="0">
                <a:solidFill>
                  <a:schemeClr val="tx1">
                    <a:lumMod val="85000"/>
                    <a:lumOff val="15000"/>
                  </a:schemeClr>
                </a:solidFill>
                <a:latin typeface="思源黑体 CN Regular" panose="020B0500000000000000" pitchFamily="34" charset="-122"/>
                <a:ea typeface="思源黑体 CN Regular" panose="020B0500000000000000" pitchFamily="34" charset="-122"/>
              </a:rPr>
              <a:t>或者</a:t>
            </a:r>
            <a:r>
              <a:rPr lang="en-US" altLang="zh-CN" sz="2000" dirty="0">
                <a:solidFill>
                  <a:schemeClr val="tx1">
                    <a:lumMod val="85000"/>
                    <a:lumOff val="15000"/>
                  </a:schemeClr>
                </a:solidFill>
                <a:latin typeface="思源黑体 CN Regular" panose="020B0500000000000000" pitchFamily="34" charset="-122"/>
                <a:ea typeface="思源黑体 CN Regular" panose="020B0500000000000000" pitchFamily="34" charset="-122"/>
              </a:rPr>
              <a:t>May Day</a:t>
            </a:r>
            <a:r>
              <a:rPr lang="zh-CN" altLang="en-US" sz="2000" dirty="0">
                <a:solidFill>
                  <a:schemeClr val="tx1">
                    <a:lumMod val="85000"/>
                    <a:lumOff val="15000"/>
                  </a:schemeClr>
                </a:solidFill>
                <a:latin typeface="思源黑体 CN Regular" panose="020B0500000000000000" pitchFamily="34" charset="-122"/>
                <a:ea typeface="思源黑体 CN Regular" panose="020B0500000000000000" pitchFamily="34" charset="-122"/>
              </a:rPr>
              <a:t>），是世界上</a:t>
            </a:r>
            <a:r>
              <a:rPr lang="en-US" altLang="zh-CN" sz="2000" dirty="0">
                <a:solidFill>
                  <a:schemeClr val="tx1">
                    <a:lumMod val="85000"/>
                    <a:lumOff val="15000"/>
                  </a:schemeClr>
                </a:solidFill>
                <a:latin typeface="思源黑体 CN Regular" panose="020B0500000000000000" pitchFamily="34" charset="-122"/>
                <a:ea typeface="思源黑体 CN Regular" panose="020B0500000000000000" pitchFamily="34" charset="-122"/>
              </a:rPr>
              <a:t>80</a:t>
            </a:r>
            <a:r>
              <a:rPr lang="zh-CN" altLang="en-US" sz="2000" dirty="0">
                <a:solidFill>
                  <a:schemeClr val="tx1">
                    <a:lumMod val="85000"/>
                    <a:lumOff val="15000"/>
                  </a:schemeClr>
                </a:solidFill>
                <a:latin typeface="思源黑体 CN Regular" panose="020B0500000000000000" pitchFamily="34" charset="-122"/>
                <a:ea typeface="思源黑体 CN Regular" panose="020B0500000000000000" pitchFamily="34" charset="-122"/>
              </a:rPr>
              <a:t>多个国家的全国性节日。定在每年的五月一日。它是全世界劳动人民共同拥有的节日。</a:t>
            </a:r>
          </a:p>
        </p:txBody>
      </p:sp>
      <p:pic>
        <p:nvPicPr>
          <p:cNvPr id="153" name="图片 152"/>
          <p:cNvPicPr>
            <a:picLocks noChangeAspect="1"/>
          </p:cNvPicPr>
          <p:nvPr/>
        </p:nvPicPr>
        <p:blipFill>
          <a:blip r:embed="rId3">
            <a:extLst>
              <a:ext uri="{BEBA8EAE-BF5A-486C-A8C5-ECC9F3942E4B}">
                <a14:imgProps xmlns:a14="http://schemas.microsoft.com/office/drawing/2010/main">
                  <a14:imgLayer>
                    <a14:imgEffect>
                      <a14:colorTemperature colorTemp="5900"/>
                    </a14:imgEffect>
                    <a14:imgEffect>
                      <a14:saturation sat="66000"/>
                    </a14:imgEffect>
                  </a14:imgLayer>
                </a14:imgProps>
              </a:ext>
            </a:extLst>
          </a:blip>
          <a:srcRect b="3170"/>
          <a:stretch>
            <a:fillRect/>
          </a:stretch>
        </p:blipFill>
        <p:spPr>
          <a:xfrm>
            <a:off x="1161371" y="2668161"/>
            <a:ext cx="1563727" cy="3927901"/>
          </a:xfrm>
          <a:custGeom>
            <a:avLst/>
            <a:gdLst>
              <a:gd name="connsiteX0" fmla="*/ 0 w 1563727"/>
              <a:gd name="connsiteY0" fmla="*/ 0 h 3927901"/>
              <a:gd name="connsiteX1" fmla="*/ 1563727 w 1563727"/>
              <a:gd name="connsiteY1" fmla="*/ 0 h 3927901"/>
              <a:gd name="connsiteX2" fmla="*/ 1563727 w 1563727"/>
              <a:gd name="connsiteY2" fmla="*/ 3927901 h 3927901"/>
              <a:gd name="connsiteX3" fmla="*/ 0 w 1563727"/>
              <a:gd name="connsiteY3" fmla="*/ 3927901 h 3927901"/>
            </a:gdLst>
            <a:ahLst/>
            <a:cxnLst>
              <a:cxn ang="0">
                <a:pos x="connsiteX0" y="connsiteY0"/>
              </a:cxn>
              <a:cxn ang="0">
                <a:pos x="connsiteX1" y="connsiteY1"/>
              </a:cxn>
              <a:cxn ang="0">
                <a:pos x="connsiteX2" y="connsiteY2"/>
              </a:cxn>
              <a:cxn ang="0">
                <a:pos x="connsiteX3" y="connsiteY3"/>
              </a:cxn>
            </a:cxnLst>
            <a:rect l="l" t="t" r="r" b="b"/>
            <a:pathLst>
              <a:path w="1563727" h="3927901">
                <a:moveTo>
                  <a:pt x="0" y="0"/>
                </a:moveTo>
                <a:lnTo>
                  <a:pt x="1563727" y="0"/>
                </a:lnTo>
                <a:lnTo>
                  <a:pt x="1563727" y="3927901"/>
                </a:lnTo>
                <a:lnTo>
                  <a:pt x="0" y="3927901"/>
                </a:lnTo>
                <a:close/>
              </a:path>
            </a:pathLst>
          </a:custGeom>
        </p:spPr>
      </p:pic>
      <p:pic>
        <p:nvPicPr>
          <p:cNvPr id="155" name="图片 154"/>
          <p:cNvPicPr>
            <a:picLocks noChangeAspect="1"/>
          </p:cNvPicPr>
          <p:nvPr/>
        </p:nvPicPr>
        <p:blipFill>
          <a:blip r:embed="rId4">
            <a:extLst>
              <a:ext uri="{BEBA8EAE-BF5A-486C-A8C5-ECC9F3942E4B}">
                <a14:imgProps xmlns:a14="http://schemas.microsoft.com/office/drawing/2010/main">
                  <a14:imgLayer>
                    <a14:imgEffect>
                      <a14:colorTemperature colorTemp="5300"/>
                    </a14:imgEffect>
                    <a14:imgEffect>
                      <a14:saturation sat="66000"/>
                    </a14:imgEffect>
                  </a14:imgLayer>
                </a14:imgProps>
              </a:ext>
            </a:extLst>
          </a:blip>
          <a:srcRect b="2780"/>
          <a:stretch>
            <a:fillRect/>
          </a:stretch>
        </p:blipFill>
        <p:spPr>
          <a:xfrm>
            <a:off x="2377439" y="2099732"/>
            <a:ext cx="1718840" cy="4496330"/>
          </a:xfrm>
          <a:custGeom>
            <a:avLst/>
            <a:gdLst>
              <a:gd name="connsiteX0" fmla="*/ 0 w 1718840"/>
              <a:gd name="connsiteY0" fmla="*/ 0 h 4496330"/>
              <a:gd name="connsiteX1" fmla="*/ 1718840 w 1718840"/>
              <a:gd name="connsiteY1" fmla="*/ 0 h 4496330"/>
              <a:gd name="connsiteX2" fmla="*/ 1718840 w 1718840"/>
              <a:gd name="connsiteY2" fmla="*/ 4496330 h 4496330"/>
              <a:gd name="connsiteX3" fmla="*/ 0 w 1718840"/>
              <a:gd name="connsiteY3" fmla="*/ 4496330 h 4496330"/>
            </a:gdLst>
            <a:ahLst/>
            <a:cxnLst>
              <a:cxn ang="0">
                <a:pos x="connsiteX0" y="connsiteY0"/>
              </a:cxn>
              <a:cxn ang="0">
                <a:pos x="connsiteX1" y="connsiteY1"/>
              </a:cxn>
              <a:cxn ang="0">
                <a:pos x="connsiteX2" y="connsiteY2"/>
              </a:cxn>
              <a:cxn ang="0">
                <a:pos x="connsiteX3" y="connsiteY3"/>
              </a:cxn>
            </a:cxnLst>
            <a:rect l="l" t="t" r="r" b="b"/>
            <a:pathLst>
              <a:path w="1718840" h="4496330">
                <a:moveTo>
                  <a:pt x="0" y="0"/>
                </a:moveTo>
                <a:lnTo>
                  <a:pt x="1718840" y="0"/>
                </a:lnTo>
                <a:lnTo>
                  <a:pt x="1718840" y="4496330"/>
                </a:lnTo>
                <a:lnTo>
                  <a:pt x="0" y="4496330"/>
                </a:lnTo>
                <a:close/>
              </a:path>
            </a:pathLst>
          </a:custGeom>
        </p:spPr>
      </p:pic>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3" name="组合 262"/>
          <p:cNvGrpSpPr/>
          <p:nvPr/>
        </p:nvGrpSpPr>
        <p:grpSpPr>
          <a:xfrm>
            <a:off x="0" y="-71021"/>
            <a:ext cx="12192000" cy="6929021"/>
            <a:chOff x="0" y="-71021"/>
            <a:chExt cx="12192000" cy="6929021"/>
          </a:xfrm>
        </p:grpSpPr>
        <p:pic>
          <p:nvPicPr>
            <p:cNvPr id="3" name="图片 2" descr="图片包含 背景图案&#10;&#10;描述已自动生成"/>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71021"/>
              <a:ext cx="12192000" cy="6929021"/>
            </a:xfrm>
            <a:prstGeom prst="rect">
              <a:avLst/>
            </a:prstGeom>
          </p:spPr>
        </p:pic>
        <p:sp>
          <p:nvSpPr>
            <p:cNvPr id="4" name="矩形: 圆角 3"/>
            <p:cNvSpPr/>
            <p:nvPr/>
          </p:nvSpPr>
          <p:spPr>
            <a:xfrm>
              <a:off x="352425" y="247650"/>
              <a:ext cx="11487150" cy="6343650"/>
            </a:xfrm>
            <a:prstGeom prst="roundRect">
              <a:avLst>
                <a:gd name="adj" fmla="val 5556"/>
              </a:avLst>
            </a:prstGeom>
            <a:solidFill>
              <a:srgbClr val="E6D7C4"/>
            </a:solidFill>
            <a:ln>
              <a:solidFill>
                <a:srgbClr val="3A5D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5" name="图片 4"/>
          <p:cNvPicPr>
            <a:picLocks noChangeAspect="1"/>
          </p:cNvPicPr>
          <p:nvPr/>
        </p:nvPicPr>
        <p:blipFill>
          <a:blip r:embed="rId3">
            <a:extLst>
              <a:ext uri="{BEBA8EAE-BF5A-486C-A8C5-ECC9F3942E4B}">
                <a14:imgProps xmlns:a14="http://schemas.microsoft.com/office/drawing/2010/main">
                  <a14:imgLayer>
                    <a14:imgEffect>
                      <a14:saturation sat="66000"/>
                    </a14:imgEffect>
                  </a14:imgLayer>
                </a14:imgProps>
              </a:ext>
            </a:extLst>
          </a:blip>
          <a:stretch>
            <a:fillRect/>
          </a:stretch>
        </p:blipFill>
        <p:spPr>
          <a:xfrm>
            <a:off x="8679657" y="3194892"/>
            <a:ext cx="3055937" cy="3415458"/>
          </a:xfrm>
          <a:prstGeom prst="rect">
            <a:avLst/>
          </a:prstGeom>
        </p:spPr>
      </p:pic>
      <p:grpSp>
        <p:nvGrpSpPr>
          <p:cNvPr id="8" name="组合 7"/>
          <p:cNvGrpSpPr/>
          <p:nvPr/>
        </p:nvGrpSpPr>
        <p:grpSpPr>
          <a:xfrm>
            <a:off x="834304" y="1788591"/>
            <a:ext cx="7864403" cy="1917461"/>
            <a:chOff x="1279596" y="1788591"/>
            <a:chExt cx="7864403" cy="1917461"/>
          </a:xfrm>
        </p:grpSpPr>
        <p:sp>
          <p:nvSpPr>
            <p:cNvPr id="6" name="矩形 5"/>
            <p:cNvSpPr/>
            <p:nvPr/>
          </p:nvSpPr>
          <p:spPr>
            <a:xfrm>
              <a:off x="1279596" y="2276622"/>
              <a:ext cx="7597704" cy="1429430"/>
            </a:xfrm>
            <a:prstGeom prst="rect">
              <a:avLst/>
            </a:prstGeom>
          </p:spPr>
          <p:txBody>
            <a:bodyPr wrap="square">
              <a:spAutoFit/>
            </a:bodyPr>
            <a:lstStyle/>
            <a:p>
              <a:pPr>
                <a:lnSpc>
                  <a:spcPct val="150000"/>
                </a:lnSpc>
              </a:pPr>
              <a:r>
                <a:rPr lang="zh-CN" altLang="en-US" sz="2000" dirty="0">
                  <a:solidFill>
                    <a:schemeClr val="tx1">
                      <a:lumMod val="85000"/>
                      <a:lumOff val="15000"/>
                    </a:schemeClr>
                  </a:solidFill>
                  <a:latin typeface="思源黑体 CN Regular" panose="020B0500000000000000" pitchFamily="34" charset="-122"/>
                  <a:ea typeface="思源黑体 CN Regular" panose="020B0500000000000000" pitchFamily="34" charset="-122"/>
                </a:rPr>
                <a:t>会议通过决议，规定</a:t>
              </a:r>
              <a:r>
                <a:rPr lang="en-US" altLang="zh-CN" sz="2000" dirty="0">
                  <a:solidFill>
                    <a:schemeClr val="tx1">
                      <a:lumMod val="85000"/>
                      <a:lumOff val="15000"/>
                    </a:schemeClr>
                  </a:solidFill>
                  <a:latin typeface="思源黑体 CN Regular" panose="020B0500000000000000" pitchFamily="34" charset="-122"/>
                  <a:ea typeface="思源黑体 CN Regular" panose="020B0500000000000000" pitchFamily="34" charset="-122"/>
                </a:rPr>
                <a:t>1890</a:t>
              </a:r>
              <a:r>
                <a:rPr lang="zh-CN" altLang="en-US" sz="2000" dirty="0">
                  <a:solidFill>
                    <a:schemeClr val="tx1">
                      <a:lumMod val="85000"/>
                      <a:lumOff val="15000"/>
                    </a:schemeClr>
                  </a:solidFill>
                  <a:latin typeface="思源黑体 CN Regular" panose="020B0500000000000000" pitchFamily="34" charset="-122"/>
                  <a:ea typeface="思源黑体 CN Regular" panose="020B0500000000000000" pitchFamily="34" charset="-122"/>
                </a:rPr>
                <a:t>年</a:t>
              </a:r>
              <a:r>
                <a:rPr lang="en-US" altLang="zh-CN" sz="2000" dirty="0">
                  <a:solidFill>
                    <a:schemeClr val="tx1">
                      <a:lumMod val="85000"/>
                      <a:lumOff val="15000"/>
                    </a:schemeClr>
                  </a:solidFill>
                  <a:latin typeface="思源黑体 CN Regular" panose="020B0500000000000000" pitchFamily="34" charset="-122"/>
                  <a:ea typeface="思源黑体 CN Regular" panose="020B0500000000000000" pitchFamily="34" charset="-122"/>
                </a:rPr>
                <a:t>5</a:t>
              </a:r>
              <a:r>
                <a:rPr lang="zh-CN" altLang="en-US" sz="2000" dirty="0">
                  <a:solidFill>
                    <a:schemeClr val="tx1">
                      <a:lumMod val="85000"/>
                      <a:lumOff val="15000"/>
                    </a:schemeClr>
                  </a:solidFill>
                  <a:latin typeface="思源黑体 CN Regular" panose="020B0500000000000000" pitchFamily="34" charset="-122"/>
                  <a:ea typeface="思源黑体 CN Regular" panose="020B0500000000000000" pitchFamily="34" charset="-122"/>
                </a:rPr>
                <a:t>月</a:t>
              </a:r>
              <a:r>
                <a:rPr lang="en-US" altLang="zh-CN" sz="2000" dirty="0">
                  <a:solidFill>
                    <a:schemeClr val="tx1">
                      <a:lumMod val="85000"/>
                      <a:lumOff val="15000"/>
                    </a:schemeClr>
                  </a:solidFill>
                  <a:latin typeface="思源黑体 CN Regular" panose="020B0500000000000000" pitchFamily="34" charset="-122"/>
                  <a:ea typeface="思源黑体 CN Regular" panose="020B0500000000000000" pitchFamily="34" charset="-122"/>
                </a:rPr>
                <a:t>1</a:t>
              </a:r>
              <a:r>
                <a:rPr lang="zh-CN" altLang="en-US" sz="2000" dirty="0">
                  <a:solidFill>
                    <a:schemeClr val="tx1">
                      <a:lumMod val="85000"/>
                      <a:lumOff val="15000"/>
                    </a:schemeClr>
                  </a:solidFill>
                  <a:latin typeface="思源黑体 CN Regular" panose="020B0500000000000000" pitchFamily="34" charset="-122"/>
                  <a:ea typeface="思源黑体 CN Regular" panose="020B0500000000000000" pitchFamily="34" charset="-122"/>
                </a:rPr>
                <a:t>日国际劳动者举行游行，并决定把</a:t>
              </a:r>
              <a:r>
                <a:rPr lang="en-US" altLang="zh-CN" sz="2000" dirty="0">
                  <a:solidFill>
                    <a:schemeClr val="tx1">
                      <a:lumMod val="85000"/>
                      <a:lumOff val="15000"/>
                    </a:schemeClr>
                  </a:solidFill>
                  <a:latin typeface="思源黑体 CN Regular" panose="020B0500000000000000" pitchFamily="34" charset="-122"/>
                  <a:ea typeface="思源黑体 CN Regular" panose="020B0500000000000000" pitchFamily="34" charset="-122"/>
                </a:rPr>
                <a:t>5</a:t>
              </a:r>
              <a:r>
                <a:rPr lang="zh-CN" altLang="en-US" sz="2000" dirty="0">
                  <a:solidFill>
                    <a:schemeClr val="tx1">
                      <a:lumMod val="85000"/>
                      <a:lumOff val="15000"/>
                    </a:schemeClr>
                  </a:solidFill>
                  <a:latin typeface="思源黑体 CN Regular" panose="020B0500000000000000" pitchFamily="34" charset="-122"/>
                  <a:ea typeface="思源黑体 CN Regular" panose="020B0500000000000000" pitchFamily="34" charset="-122"/>
                </a:rPr>
                <a:t>月</a:t>
              </a:r>
              <a:r>
                <a:rPr lang="en-US" altLang="zh-CN" sz="2000" dirty="0">
                  <a:solidFill>
                    <a:schemeClr val="tx1">
                      <a:lumMod val="85000"/>
                      <a:lumOff val="15000"/>
                    </a:schemeClr>
                  </a:solidFill>
                  <a:latin typeface="思源黑体 CN Regular" panose="020B0500000000000000" pitchFamily="34" charset="-122"/>
                  <a:ea typeface="思源黑体 CN Regular" panose="020B0500000000000000" pitchFamily="34" charset="-122"/>
                </a:rPr>
                <a:t>1</a:t>
              </a:r>
              <a:r>
                <a:rPr lang="zh-CN" altLang="en-US" sz="2000" dirty="0">
                  <a:solidFill>
                    <a:schemeClr val="tx1">
                      <a:lumMod val="85000"/>
                      <a:lumOff val="15000"/>
                    </a:schemeClr>
                  </a:solidFill>
                  <a:latin typeface="思源黑体 CN Regular" panose="020B0500000000000000" pitchFamily="34" charset="-122"/>
                  <a:ea typeface="思源黑体 CN Regular" panose="020B0500000000000000" pitchFamily="34" charset="-122"/>
                </a:rPr>
                <a:t>日这一天定为国际劳动节。中央人民政府政务院于</a:t>
              </a:r>
              <a:r>
                <a:rPr lang="en-US" altLang="zh-CN" sz="2000" dirty="0">
                  <a:solidFill>
                    <a:schemeClr val="tx1">
                      <a:lumMod val="85000"/>
                      <a:lumOff val="15000"/>
                    </a:schemeClr>
                  </a:solidFill>
                  <a:latin typeface="思源黑体 CN Regular" panose="020B0500000000000000" pitchFamily="34" charset="-122"/>
                  <a:ea typeface="思源黑体 CN Regular" panose="020B0500000000000000" pitchFamily="34" charset="-122"/>
                </a:rPr>
                <a:t>1949</a:t>
              </a:r>
              <a:r>
                <a:rPr lang="zh-CN" altLang="en-US" sz="2000" dirty="0">
                  <a:solidFill>
                    <a:schemeClr val="tx1">
                      <a:lumMod val="85000"/>
                      <a:lumOff val="15000"/>
                    </a:schemeClr>
                  </a:solidFill>
                  <a:latin typeface="思源黑体 CN Regular" panose="020B0500000000000000" pitchFamily="34" charset="-122"/>
                  <a:ea typeface="思源黑体 CN Regular" panose="020B0500000000000000" pitchFamily="34" charset="-122"/>
                </a:rPr>
                <a:t>年</a:t>
              </a:r>
              <a:r>
                <a:rPr lang="en-US" altLang="zh-CN" sz="2000" dirty="0">
                  <a:solidFill>
                    <a:schemeClr val="tx1">
                      <a:lumMod val="85000"/>
                      <a:lumOff val="15000"/>
                    </a:schemeClr>
                  </a:solidFill>
                  <a:latin typeface="思源黑体 CN Regular" panose="020B0500000000000000" pitchFamily="34" charset="-122"/>
                  <a:ea typeface="思源黑体 CN Regular" panose="020B0500000000000000" pitchFamily="34" charset="-122"/>
                </a:rPr>
                <a:t>12</a:t>
              </a:r>
              <a:r>
                <a:rPr lang="zh-CN" altLang="en-US" sz="2000" dirty="0">
                  <a:solidFill>
                    <a:schemeClr val="tx1">
                      <a:lumMod val="85000"/>
                      <a:lumOff val="15000"/>
                    </a:schemeClr>
                  </a:solidFill>
                  <a:latin typeface="思源黑体 CN Regular" panose="020B0500000000000000" pitchFamily="34" charset="-122"/>
                  <a:ea typeface="思源黑体 CN Regular" panose="020B0500000000000000" pitchFamily="34" charset="-122"/>
                </a:rPr>
                <a:t>月作出决定，将</a:t>
              </a:r>
              <a:r>
                <a:rPr lang="en-US" altLang="zh-CN" sz="2000" dirty="0">
                  <a:solidFill>
                    <a:schemeClr val="tx1">
                      <a:lumMod val="85000"/>
                      <a:lumOff val="15000"/>
                    </a:schemeClr>
                  </a:solidFill>
                  <a:latin typeface="思源黑体 CN Regular" panose="020B0500000000000000" pitchFamily="34" charset="-122"/>
                  <a:ea typeface="思源黑体 CN Regular" panose="020B0500000000000000" pitchFamily="34" charset="-122"/>
                </a:rPr>
                <a:t>5</a:t>
              </a:r>
              <a:r>
                <a:rPr lang="zh-CN" altLang="en-US" sz="2000" dirty="0">
                  <a:solidFill>
                    <a:schemeClr val="tx1">
                      <a:lumMod val="85000"/>
                      <a:lumOff val="15000"/>
                    </a:schemeClr>
                  </a:solidFill>
                  <a:latin typeface="思源黑体 CN Regular" panose="020B0500000000000000" pitchFamily="34" charset="-122"/>
                  <a:ea typeface="思源黑体 CN Regular" panose="020B0500000000000000" pitchFamily="34" charset="-122"/>
                </a:rPr>
                <a:t>月</a:t>
              </a:r>
              <a:r>
                <a:rPr lang="en-US" altLang="zh-CN" sz="2000" dirty="0">
                  <a:solidFill>
                    <a:schemeClr val="tx1">
                      <a:lumMod val="85000"/>
                      <a:lumOff val="15000"/>
                    </a:schemeClr>
                  </a:solidFill>
                  <a:latin typeface="思源黑体 CN Regular" panose="020B0500000000000000" pitchFamily="34" charset="-122"/>
                  <a:ea typeface="思源黑体 CN Regular" panose="020B0500000000000000" pitchFamily="34" charset="-122"/>
                </a:rPr>
                <a:t>1</a:t>
              </a:r>
              <a:r>
                <a:rPr lang="zh-CN" altLang="en-US" sz="2000" dirty="0">
                  <a:solidFill>
                    <a:schemeClr val="tx1">
                      <a:lumMod val="85000"/>
                      <a:lumOff val="15000"/>
                    </a:schemeClr>
                  </a:solidFill>
                  <a:latin typeface="思源黑体 CN Regular" panose="020B0500000000000000" pitchFamily="34" charset="-122"/>
                  <a:ea typeface="思源黑体 CN Regular" panose="020B0500000000000000" pitchFamily="34" charset="-122"/>
                </a:rPr>
                <a:t>日确定为劳动节。</a:t>
              </a:r>
              <a:endParaRPr lang="en-US" altLang="zh-CN" sz="2000" dirty="0">
                <a:solidFill>
                  <a:schemeClr val="tx1">
                    <a:lumMod val="85000"/>
                    <a:lumOff val="15000"/>
                  </a:schemeClr>
                </a:solidFill>
                <a:latin typeface="思源黑体 CN Regular" panose="020B0500000000000000" pitchFamily="34" charset="-122"/>
                <a:ea typeface="思源黑体 CN Regular" panose="020B0500000000000000" pitchFamily="34" charset="-122"/>
              </a:endParaRPr>
            </a:p>
          </p:txBody>
        </p:sp>
        <p:sp>
          <p:nvSpPr>
            <p:cNvPr id="7" name="矩形 6"/>
            <p:cNvSpPr/>
            <p:nvPr/>
          </p:nvSpPr>
          <p:spPr>
            <a:xfrm>
              <a:off x="1279596" y="1788591"/>
              <a:ext cx="7864403" cy="430887"/>
            </a:xfrm>
            <a:prstGeom prst="rect">
              <a:avLst/>
            </a:prstGeom>
          </p:spPr>
          <p:txBody>
            <a:bodyPr wrap="square">
              <a:spAutoFit/>
            </a:bodyPr>
            <a:lstStyle/>
            <a:p>
              <a:r>
                <a:rPr lang="en-US" altLang="zh-CN" sz="2200" dirty="0">
                  <a:solidFill>
                    <a:srgbClr val="C00000"/>
                  </a:solidFill>
                  <a:latin typeface="思源黑体 CN Regular" panose="020B0500000000000000" pitchFamily="34" charset="-122"/>
                  <a:ea typeface="思源黑体 CN Regular" panose="020B0500000000000000" pitchFamily="34" charset="-122"/>
                </a:rPr>
                <a:t>1889</a:t>
              </a:r>
              <a:r>
                <a:rPr lang="zh-CN" altLang="en-US" sz="2200" dirty="0">
                  <a:solidFill>
                    <a:srgbClr val="C00000"/>
                  </a:solidFill>
                  <a:latin typeface="思源黑体 CN Regular" panose="020B0500000000000000" pitchFamily="34" charset="-122"/>
                  <a:ea typeface="思源黑体 CN Regular" panose="020B0500000000000000" pitchFamily="34" charset="-122"/>
                </a:rPr>
                <a:t>年</a:t>
              </a:r>
              <a:r>
                <a:rPr lang="en-US" altLang="zh-CN" sz="2200" dirty="0">
                  <a:solidFill>
                    <a:srgbClr val="C00000"/>
                  </a:solidFill>
                  <a:latin typeface="思源黑体 CN Regular" panose="020B0500000000000000" pitchFamily="34" charset="-122"/>
                  <a:ea typeface="思源黑体 CN Regular" panose="020B0500000000000000" pitchFamily="34" charset="-122"/>
                </a:rPr>
                <a:t>7</a:t>
              </a:r>
              <a:r>
                <a:rPr lang="zh-CN" altLang="en-US" sz="2200" dirty="0">
                  <a:solidFill>
                    <a:srgbClr val="C00000"/>
                  </a:solidFill>
                  <a:latin typeface="思源黑体 CN Regular" panose="020B0500000000000000" pitchFamily="34" charset="-122"/>
                  <a:ea typeface="思源黑体 CN Regular" panose="020B0500000000000000" pitchFamily="34" charset="-122"/>
                </a:rPr>
                <a:t>月，由恩格斯领导的第二国际在巴黎举行代表大会</a:t>
              </a:r>
            </a:p>
          </p:txBody>
        </p:sp>
      </p:grpSp>
      <p:sp>
        <p:nvSpPr>
          <p:cNvPr id="9" name="矩形 8"/>
          <p:cNvSpPr/>
          <p:nvPr/>
        </p:nvSpPr>
        <p:spPr>
          <a:xfrm>
            <a:off x="884239" y="3910102"/>
            <a:ext cx="7404823" cy="1823897"/>
          </a:xfrm>
          <a:prstGeom prst="rect">
            <a:avLst/>
          </a:prstGeom>
          <a:noFill/>
          <a:ln>
            <a:solidFill>
              <a:srgbClr val="CD3D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007268" y="4069067"/>
            <a:ext cx="7196933" cy="1499578"/>
          </a:xfrm>
          <a:prstGeom prst="rect">
            <a:avLst/>
          </a:prstGeom>
        </p:spPr>
        <p:txBody>
          <a:bodyPr wrap="square">
            <a:spAutoFit/>
          </a:bodyPr>
          <a:lstStyle/>
          <a:p>
            <a:pPr>
              <a:lnSpc>
                <a:spcPts val="2800"/>
              </a:lnSpc>
            </a:pPr>
            <a:r>
              <a:rPr lang="en-US" altLang="zh-CN" dirty="0">
                <a:solidFill>
                  <a:schemeClr val="tx1">
                    <a:lumMod val="85000"/>
                    <a:lumOff val="15000"/>
                  </a:schemeClr>
                </a:solidFill>
                <a:latin typeface="思源黑体 CN Regular" panose="020B0500000000000000" pitchFamily="34" charset="-122"/>
                <a:ea typeface="思源黑体 CN Regular" panose="020B0500000000000000" pitchFamily="34" charset="-122"/>
              </a:rPr>
              <a:t>1989</a:t>
            </a:r>
            <a:r>
              <a:rPr lang="zh-CN" altLang="en-US" dirty="0">
                <a:solidFill>
                  <a:schemeClr val="tx1">
                    <a:lumMod val="85000"/>
                    <a:lumOff val="15000"/>
                  </a:schemeClr>
                </a:solidFill>
                <a:latin typeface="思源黑体 CN Regular" panose="020B0500000000000000" pitchFamily="34" charset="-122"/>
                <a:ea typeface="思源黑体 CN Regular" panose="020B0500000000000000" pitchFamily="34" charset="-122"/>
              </a:rPr>
              <a:t>年后，国务院基本上每</a:t>
            </a:r>
            <a:r>
              <a:rPr lang="en-US" altLang="zh-CN" dirty="0">
                <a:solidFill>
                  <a:schemeClr val="tx1">
                    <a:lumMod val="85000"/>
                    <a:lumOff val="15000"/>
                  </a:schemeClr>
                </a:solidFill>
                <a:latin typeface="思源黑体 CN Regular" panose="020B0500000000000000" pitchFamily="34" charset="-122"/>
                <a:ea typeface="思源黑体 CN Regular" panose="020B0500000000000000" pitchFamily="34" charset="-122"/>
              </a:rPr>
              <a:t>5</a:t>
            </a:r>
            <a:r>
              <a:rPr lang="zh-CN" altLang="en-US" dirty="0">
                <a:solidFill>
                  <a:schemeClr val="tx1">
                    <a:lumMod val="85000"/>
                    <a:lumOff val="15000"/>
                  </a:schemeClr>
                </a:solidFill>
                <a:latin typeface="思源黑体 CN Regular" panose="020B0500000000000000" pitchFamily="34" charset="-122"/>
                <a:ea typeface="思源黑体 CN Regular" panose="020B0500000000000000" pitchFamily="34" charset="-122"/>
              </a:rPr>
              <a:t>年表彰一次全国劳动模范和先进工作者，每次表彰</a:t>
            </a:r>
            <a:r>
              <a:rPr lang="en-US" altLang="zh-CN" dirty="0">
                <a:solidFill>
                  <a:schemeClr val="tx1">
                    <a:lumMod val="85000"/>
                    <a:lumOff val="15000"/>
                  </a:schemeClr>
                </a:solidFill>
                <a:latin typeface="思源黑体 CN Regular" panose="020B0500000000000000" pitchFamily="34" charset="-122"/>
                <a:ea typeface="思源黑体 CN Regular" panose="020B0500000000000000" pitchFamily="34" charset="-122"/>
              </a:rPr>
              <a:t>3000</a:t>
            </a:r>
            <a:r>
              <a:rPr lang="zh-CN" altLang="en-US" dirty="0">
                <a:solidFill>
                  <a:schemeClr val="tx1">
                    <a:lumMod val="85000"/>
                    <a:lumOff val="15000"/>
                  </a:schemeClr>
                </a:solidFill>
                <a:latin typeface="思源黑体 CN Regular" panose="020B0500000000000000" pitchFamily="34" charset="-122"/>
                <a:ea typeface="思源黑体 CN Regular" panose="020B0500000000000000" pitchFamily="34" charset="-122"/>
              </a:rPr>
              <a:t>人左右。</a:t>
            </a:r>
            <a:r>
              <a:rPr lang="en-US" altLang="zh-CN" dirty="0">
                <a:solidFill>
                  <a:schemeClr val="tx1">
                    <a:lumMod val="85000"/>
                    <a:lumOff val="15000"/>
                  </a:schemeClr>
                </a:solidFill>
                <a:latin typeface="思源黑体 CN Regular" panose="020B0500000000000000" pitchFamily="34" charset="-122"/>
                <a:ea typeface="思源黑体 CN Regular" panose="020B0500000000000000" pitchFamily="34" charset="-122"/>
              </a:rPr>
              <a:t>2020</a:t>
            </a:r>
            <a:r>
              <a:rPr lang="zh-CN" altLang="en-US" dirty="0">
                <a:solidFill>
                  <a:schemeClr val="tx1">
                    <a:lumMod val="85000"/>
                    <a:lumOff val="15000"/>
                  </a:schemeClr>
                </a:solidFill>
                <a:latin typeface="思源黑体 CN Regular" panose="020B0500000000000000" pitchFamily="34" charset="-122"/>
                <a:ea typeface="思源黑体 CN Regular" panose="020B0500000000000000" pitchFamily="34" charset="-122"/>
              </a:rPr>
              <a:t>年</a:t>
            </a:r>
            <a:r>
              <a:rPr lang="en-US" altLang="zh-CN" dirty="0">
                <a:solidFill>
                  <a:schemeClr val="tx1">
                    <a:lumMod val="85000"/>
                    <a:lumOff val="15000"/>
                  </a:schemeClr>
                </a:solidFill>
                <a:latin typeface="思源黑体 CN Regular" panose="020B0500000000000000" pitchFamily="34" charset="-122"/>
                <a:ea typeface="思源黑体 CN Regular" panose="020B0500000000000000" pitchFamily="34" charset="-122"/>
              </a:rPr>
              <a:t>11</a:t>
            </a:r>
            <a:r>
              <a:rPr lang="zh-CN" altLang="en-US" dirty="0">
                <a:solidFill>
                  <a:schemeClr val="tx1">
                    <a:lumMod val="85000"/>
                    <a:lumOff val="15000"/>
                  </a:schemeClr>
                </a:solidFill>
                <a:latin typeface="思源黑体 CN Regular" panose="020B0500000000000000" pitchFamily="34" charset="-122"/>
                <a:ea typeface="思源黑体 CN Regular" panose="020B0500000000000000" pitchFamily="34" charset="-122"/>
              </a:rPr>
              <a:t>月</a:t>
            </a:r>
            <a:r>
              <a:rPr lang="en-US" altLang="zh-CN" dirty="0">
                <a:solidFill>
                  <a:schemeClr val="tx1">
                    <a:lumMod val="85000"/>
                    <a:lumOff val="15000"/>
                  </a:schemeClr>
                </a:solidFill>
                <a:latin typeface="思源黑体 CN Regular" panose="020B0500000000000000" pitchFamily="34" charset="-122"/>
                <a:ea typeface="思源黑体 CN Regular" panose="020B0500000000000000" pitchFamily="34" charset="-122"/>
              </a:rPr>
              <a:t>25</a:t>
            </a:r>
            <a:r>
              <a:rPr lang="zh-CN" altLang="en-US" dirty="0">
                <a:solidFill>
                  <a:schemeClr val="tx1">
                    <a:lumMod val="85000"/>
                    <a:lumOff val="15000"/>
                  </a:schemeClr>
                </a:solidFill>
                <a:latin typeface="思源黑体 CN Regular" panose="020B0500000000000000" pitchFamily="34" charset="-122"/>
                <a:ea typeface="思源黑体 CN Regular" panose="020B0500000000000000" pitchFamily="34" charset="-122"/>
              </a:rPr>
              <a:t>日，</a:t>
            </a:r>
            <a:r>
              <a:rPr lang="en-US" altLang="zh-CN" dirty="0">
                <a:solidFill>
                  <a:schemeClr val="tx1">
                    <a:lumMod val="85000"/>
                    <a:lumOff val="15000"/>
                  </a:schemeClr>
                </a:solidFill>
                <a:latin typeface="思源黑体 CN Regular" panose="020B0500000000000000" pitchFamily="34" charset="-122"/>
                <a:ea typeface="思源黑体 CN Regular" panose="020B0500000000000000" pitchFamily="34" charset="-122"/>
              </a:rPr>
              <a:t>《</a:t>
            </a:r>
            <a:r>
              <a:rPr lang="zh-CN" altLang="en-US" dirty="0">
                <a:solidFill>
                  <a:schemeClr val="tx1">
                    <a:lumMod val="85000"/>
                    <a:lumOff val="15000"/>
                  </a:schemeClr>
                </a:solidFill>
                <a:latin typeface="思源黑体 CN Regular" panose="020B0500000000000000" pitchFamily="34" charset="-122"/>
                <a:ea typeface="思源黑体 CN Regular" panose="020B0500000000000000" pitchFamily="34" charset="-122"/>
              </a:rPr>
              <a:t>国务院办公厅关于</a:t>
            </a:r>
            <a:r>
              <a:rPr lang="en-US" altLang="zh-CN" dirty="0">
                <a:solidFill>
                  <a:schemeClr val="tx1">
                    <a:lumMod val="85000"/>
                    <a:lumOff val="15000"/>
                  </a:schemeClr>
                </a:solidFill>
                <a:latin typeface="思源黑体 CN Regular" panose="020B0500000000000000" pitchFamily="34" charset="-122"/>
                <a:ea typeface="思源黑体 CN Regular" panose="020B0500000000000000" pitchFamily="34" charset="-122"/>
              </a:rPr>
              <a:t>2021</a:t>
            </a:r>
            <a:r>
              <a:rPr lang="zh-CN" altLang="en-US" dirty="0">
                <a:solidFill>
                  <a:schemeClr val="tx1">
                    <a:lumMod val="85000"/>
                    <a:lumOff val="15000"/>
                  </a:schemeClr>
                </a:solidFill>
                <a:latin typeface="思源黑体 CN Regular" panose="020B0500000000000000" pitchFamily="34" charset="-122"/>
                <a:ea typeface="思源黑体 CN Regular" panose="020B0500000000000000" pitchFamily="34" charset="-122"/>
              </a:rPr>
              <a:t>年部分节假日安排的通知</a:t>
            </a:r>
            <a:r>
              <a:rPr lang="en-US" altLang="zh-CN" dirty="0">
                <a:solidFill>
                  <a:schemeClr val="tx1">
                    <a:lumMod val="85000"/>
                    <a:lumOff val="15000"/>
                  </a:schemeClr>
                </a:solidFill>
                <a:latin typeface="思源黑体 CN Regular" panose="020B0500000000000000" pitchFamily="34" charset="-122"/>
                <a:ea typeface="思源黑体 CN Regular" panose="020B0500000000000000" pitchFamily="34" charset="-122"/>
              </a:rPr>
              <a:t>》</a:t>
            </a:r>
            <a:r>
              <a:rPr lang="zh-CN" altLang="en-US" dirty="0">
                <a:solidFill>
                  <a:schemeClr val="tx1">
                    <a:lumMod val="85000"/>
                    <a:lumOff val="15000"/>
                  </a:schemeClr>
                </a:solidFill>
                <a:latin typeface="思源黑体 CN Regular" panose="020B0500000000000000" pitchFamily="34" charset="-122"/>
                <a:ea typeface="思源黑体 CN Regular" panose="020B0500000000000000" pitchFamily="34" charset="-122"/>
              </a:rPr>
              <a:t>发布，</a:t>
            </a:r>
            <a:r>
              <a:rPr lang="en-US" altLang="zh-CN" dirty="0">
                <a:solidFill>
                  <a:schemeClr val="tx1">
                    <a:lumMod val="85000"/>
                    <a:lumOff val="15000"/>
                  </a:schemeClr>
                </a:solidFill>
                <a:latin typeface="思源黑体 CN Regular" panose="020B0500000000000000" pitchFamily="34" charset="-122"/>
                <a:ea typeface="思源黑体 CN Regular" panose="020B0500000000000000" pitchFamily="34" charset="-122"/>
              </a:rPr>
              <a:t>2021</a:t>
            </a:r>
            <a:r>
              <a:rPr lang="zh-CN" altLang="en-US" dirty="0">
                <a:solidFill>
                  <a:schemeClr val="tx1">
                    <a:lumMod val="85000"/>
                    <a:lumOff val="15000"/>
                  </a:schemeClr>
                </a:solidFill>
                <a:latin typeface="思源黑体 CN Regular" panose="020B0500000000000000" pitchFamily="34" charset="-122"/>
                <a:ea typeface="思源黑体 CN Regular" panose="020B0500000000000000" pitchFamily="34" charset="-122"/>
              </a:rPr>
              <a:t>年</a:t>
            </a:r>
            <a:r>
              <a:rPr lang="en-US" altLang="zh-CN" dirty="0">
                <a:solidFill>
                  <a:schemeClr val="tx1">
                    <a:lumMod val="85000"/>
                    <a:lumOff val="15000"/>
                  </a:schemeClr>
                </a:solidFill>
                <a:latin typeface="思源黑体 CN Regular" panose="020B0500000000000000" pitchFamily="34" charset="-122"/>
                <a:ea typeface="思源黑体 CN Regular" panose="020B0500000000000000" pitchFamily="34" charset="-122"/>
              </a:rPr>
              <a:t>5</a:t>
            </a:r>
            <a:r>
              <a:rPr lang="zh-CN" altLang="en-US" dirty="0">
                <a:solidFill>
                  <a:schemeClr val="tx1">
                    <a:lumMod val="85000"/>
                    <a:lumOff val="15000"/>
                  </a:schemeClr>
                </a:solidFill>
                <a:latin typeface="思源黑体 CN Regular" panose="020B0500000000000000" pitchFamily="34" charset="-122"/>
                <a:ea typeface="思源黑体 CN Regular" panose="020B0500000000000000" pitchFamily="34" charset="-122"/>
              </a:rPr>
              <a:t>月</a:t>
            </a:r>
            <a:r>
              <a:rPr lang="en-US" altLang="zh-CN" dirty="0">
                <a:solidFill>
                  <a:schemeClr val="tx1">
                    <a:lumMod val="85000"/>
                    <a:lumOff val="15000"/>
                  </a:schemeClr>
                </a:solidFill>
                <a:latin typeface="思源黑体 CN Regular" panose="020B0500000000000000" pitchFamily="34" charset="-122"/>
                <a:ea typeface="思源黑体 CN Regular" panose="020B0500000000000000" pitchFamily="34" charset="-122"/>
              </a:rPr>
              <a:t>1</a:t>
            </a:r>
            <a:r>
              <a:rPr lang="zh-CN" altLang="en-US" dirty="0">
                <a:solidFill>
                  <a:schemeClr val="tx1">
                    <a:lumMod val="85000"/>
                    <a:lumOff val="15000"/>
                  </a:schemeClr>
                </a:solidFill>
                <a:latin typeface="思源黑体 CN Regular" panose="020B0500000000000000" pitchFamily="34" charset="-122"/>
                <a:ea typeface="思源黑体 CN Regular" panose="020B0500000000000000" pitchFamily="34" charset="-122"/>
              </a:rPr>
              <a:t>日至</a:t>
            </a:r>
            <a:r>
              <a:rPr lang="en-US" altLang="zh-CN" dirty="0">
                <a:solidFill>
                  <a:schemeClr val="tx1">
                    <a:lumMod val="85000"/>
                    <a:lumOff val="15000"/>
                  </a:schemeClr>
                </a:solidFill>
                <a:latin typeface="思源黑体 CN Regular" panose="020B0500000000000000" pitchFamily="34" charset="-122"/>
                <a:ea typeface="思源黑体 CN Regular" panose="020B0500000000000000" pitchFamily="34" charset="-122"/>
              </a:rPr>
              <a:t>5</a:t>
            </a:r>
            <a:r>
              <a:rPr lang="zh-CN" altLang="en-US" dirty="0">
                <a:solidFill>
                  <a:schemeClr val="tx1">
                    <a:lumMod val="85000"/>
                    <a:lumOff val="15000"/>
                  </a:schemeClr>
                </a:solidFill>
                <a:latin typeface="思源黑体 CN Regular" panose="020B0500000000000000" pitchFamily="34" charset="-122"/>
                <a:ea typeface="思源黑体 CN Regular" panose="020B0500000000000000" pitchFamily="34" charset="-122"/>
              </a:rPr>
              <a:t>日放假调休，共</a:t>
            </a:r>
            <a:r>
              <a:rPr lang="en-US" altLang="zh-CN" dirty="0">
                <a:solidFill>
                  <a:schemeClr val="tx1">
                    <a:lumMod val="85000"/>
                    <a:lumOff val="15000"/>
                  </a:schemeClr>
                </a:solidFill>
                <a:latin typeface="思源黑体 CN Regular" panose="020B0500000000000000" pitchFamily="34" charset="-122"/>
                <a:ea typeface="思源黑体 CN Regular" panose="020B0500000000000000" pitchFamily="34" charset="-122"/>
              </a:rPr>
              <a:t>5</a:t>
            </a:r>
            <a:r>
              <a:rPr lang="zh-CN" altLang="en-US" dirty="0">
                <a:solidFill>
                  <a:schemeClr val="tx1">
                    <a:lumMod val="85000"/>
                    <a:lumOff val="15000"/>
                  </a:schemeClr>
                </a:solidFill>
                <a:latin typeface="思源黑体 CN Regular" panose="020B0500000000000000" pitchFamily="34" charset="-122"/>
                <a:ea typeface="思源黑体 CN Regular" panose="020B0500000000000000" pitchFamily="34" charset="-122"/>
              </a:rPr>
              <a:t>天。</a:t>
            </a:r>
            <a:r>
              <a:rPr lang="en-US" altLang="zh-CN" dirty="0">
                <a:solidFill>
                  <a:schemeClr val="tx1">
                    <a:lumMod val="85000"/>
                    <a:lumOff val="15000"/>
                  </a:schemeClr>
                </a:solidFill>
                <a:latin typeface="思源黑体 CN Regular" panose="020B0500000000000000" pitchFamily="34" charset="-122"/>
                <a:ea typeface="思源黑体 CN Regular" panose="020B0500000000000000" pitchFamily="34" charset="-122"/>
              </a:rPr>
              <a:t>4</a:t>
            </a:r>
            <a:r>
              <a:rPr lang="zh-CN" altLang="en-US" dirty="0">
                <a:solidFill>
                  <a:schemeClr val="tx1">
                    <a:lumMod val="85000"/>
                    <a:lumOff val="15000"/>
                  </a:schemeClr>
                </a:solidFill>
                <a:latin typeface="思源黑体 CN Regular" panose="020B0500000000000000" pitchFamily="34" charset="-122"/>
                <a:ea typeface="思源黑体 CN Regular" panose="020B0500000000000000" pitchFamily="34" charset="-122"/>
              </a:rPr>
              <a:t>月</a:t>
            </a:r>
            <a:r>
              <a:rPr lang="en-US" altLang="zh-CN" dirty="0">
                <a:solidFill>
                  <a:schemeClr val="tx1">
                    <a:lumMod val="85000"/>
                    <a:lumOff val="15000"/>
                  </a:schemeClr>
                </a:solidFill>
                <a:latin typeface="思源黑体 CN Regular" panose="020B0500000000000000" pitchFamily="34" charset="-122"/>
                <a:ea typeface="思源黑体 CN Regular" panose="020B0500000000000000" pitchFamily="34" charset="-122"/>
              </a:rPr>
              <a:t>25</a:t>
            </a:r>
            <a:r>
              <a:rPr lang="zh-CN" altLang="en-US" dirty="0">
                <a:solidFill>
                  <a:schemeClr val="tx1">
                    <a:lumMod val="85000"/>
                    <a:lumOff val="15000"/>
                  </a:schemeClr>
                </a:solidFill>
                <a:latin typeface="思源黑体 CN Regular" panose="020B0500000000000000" pitchFamily="34" charset="-122"/>
                <a:ea typeface="思源黑体 CN Regular" panose="020B0500000000000000" pitchFamily="34" charset="-122"/>
              </a:rPr>
              <a:t>日（星期日）、</a:t>
            </a:r>
            <a:r>
              <a:rPr lang="en-US" altLang="zh-CN" dirty="0">
                <a:solidFill>
                  <a:schemeClr val="tx1">
                    <a:lumMod val="85000"/>
                    <a:lumOff val="15000"/>
                  </a:schemeClr>
                </a:solidFill>
                <a:latin typeface="思源黑体 CN Regular" panose="020B0500000000000000" pitchFamily="34" charset="-122"/>
                <a:ea typeface="思源黑体 CN Regular" panose="020B0500000000000000" pitchFamily="34" charset="-122"/>
              </a:rPr>
              <a:t>5</a:t>
            </a:r>
            <a:r>
              <a:rPr lang="zh-CN" altLang="en-US" dirty="0">
                <a:solidFill>
                  <a:schemeClr val="tx1">
                    <a:lumMod val="85000"/>
                    <a:lumOff val="15000"/>
                  </a:schemeClr>
                </a:solidFill>
                <a:latin typeface="思源黑体 CN Regular" panose="020B0500000000000000" pitchFamily="34" charset="-122"/>
                <a:ea typeface="思源黑体 CN Regular" panose="020B0500000000000000" pitchFamily="34" charset="-122"/>
              </a:rPr>
              <a:t>月</a:t>
            </a:r>
            <a:r>
              <a:rPr lang="en-US" altLang="zh-CN" dirty="0">
                <a:solidFill>
                  <a:schemeClr val="tx1">
                    <a:lumMod val="85000"/>
                    <a:lumOff val="15000"/>
                  </a:schemeClr>
                </a:solidFill>
                <a:latin typeface="思源黑体 CN Regular" panose="020B0500000000000000" pitchFamily="34" charset="-122"/>
                <a:ea typeface="思源黑体 CN Regular" panose="020B0500000000000000" pitchFamily="34" charset="-122"/>
              </a:rPr>
              <a:t>8</a:t>
            </a:r>
            <a:r>
              <a:rPr lang="zh-CN" altLang="en-US" dirty="0">
                <a:solidFill>
                  <a:schemeClr val="tx1">
                    <a:lumMod val="85000"/>
                    <a:lumOff val="15000"/>
                  </a:schemeClr>
                </a:solidFill>
                <a:latin typeface="思源黑体 CN Regular" panose="020B0500000000000000" pitchFamily="34" charset="-122"/>
                <a:ea typeface="思源黑体 CN Regular" panose="020B0500000000000000" pitchFamily="34" charset="-122"/>
              </a:rPr>
              <a:t>日（星期六）上班。</a:t>
            </a:r>
          </a:p>
        </p:txBody>
      </p:sp>
      <p:grpSp>
        <p:nvGrpSpPr>
          <p:cNvPr id="129" name="组合 128"/>
          <p:cNvGrpSpPr/>
          <p:nvPr/>
        </p:nvGrpSpPr>
        <p:grpSpPr>
          <a:xfrm>
            <a:off x="3880679" y="661601"/>
            <a:ext cx="4430642" cy="461665"/>
            <a:chOff x="3669571" y="3905553"/>
            <a:chExt cx="4869857" cy="461665"/>
          </a:xfrm>
        </p:grpSpPr>
        <p:sp>
          <p:nvSpPr>
            <p:cNvPr id="130" name="文本框 129"/>
            <p:cNvSpPr txBox="1"/>
            <p:nvPr/>
          </p:nvSpPr>
          <p:spPr>
            <a:xfrm>
              <a:off x="4753971" y="3905553"/>
              <a:ext cx="2702348" cy="461665"/>
            </a:xfrm>
            <a:prstGeom prst="rect">
              <a:avLst/>
            </a:prstGeom>
            <a:noFill/>
          </p:spPr>
          <p:txBody>
            <a:bodyPr wrap="square" rtlCol="0">
              <a:spAutoFit/>
            </a:bodyPr>
            <a:lstStyle/>
            <a:p>
              <a:pPr algn="dist"/>
              <a:r>
                <a:rPr lang="zh-CN" altLang="en-US" sz="2400" dirty="0">
                  <a:solidFill>
                    <a:srgbClr val="3A5D7B"/>
                  </a:solidFill>
                  <a:latin typeface="汉仪润圆-65W" panose="00020600040101010101" pitchFamily="18" charset="-122"/>
                  <a:ea typeface="汉仪润圆-65W" panose="00020600040101010101" pitchFamily="18" charset="-122"/>
                </a:rPr>
                <a:t>节日发展历史</a:t>
              </a:r>
            </a:p>
          </p:txBody>
        </p:sp>
        <p:grpSp>
          <p:nvGrpSpPr>
            <p:cNvPr id="131" name="组合 130"/>
            <p:cNvGrpSpPr/>
            <p:nvPr/>
          </p:nvGrpSpPr>
          <p:grpSpPr>
            <a:xfrm>
              <a:off x="3669571" y="4130375"/>
              <a:ext cx="4869857" cy="12020"/>
              <a:chOff x="3651283" y="4154080"/>
              <a:chExt cx="4869857" cy="12020"/>
            </a:xfrm>
          </p:grpSpPr>
          <p:cxnSp>
            <p:nvCxnSpPr>
              <p:cNvPr id="132" name="直接连接符 131"/>
              <p:cNvCxnSpPr/>
              <p:nvPr/>
            </p:nvCxnSpPr>
            <p:spPr>
              <a:xfrm>
                <a:off x="3651283" y="4154080"/>
                <a:ext cx="900000" cy="0"/>
              </a:xfrm>
              <a:prstGeom prst="line">
                <a:avLst/>
              </a:prstGeom>
              <a:ln w="22225" cap="rnd">
                <a:solidFill>
                  <a:srgbClr val="3A5D7B"/>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a:off x="7621140" y="4166100"/>
                <a:ext cx="900000" cy="0"/>
              </a:xfrm>
              <a:prstGeom prst="line">
                <a:avLst/>
              </a:prstGeom>
              <a:ln w="22225" cap="rnd">
                <a:solidFill>
                  <a:srgbClr val="3A5D7B"/>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3" name="组合 262"/>
          <p:cNvGrpSpPr/>
          <p:nvPr/>
        </p:nvGrpSpPr>
        <p:grpSpPr>
          <a:xfrm>
            <a:off x="0" y="-71021"/>
            <a:ext cx="12192000" cy="6929021"/>
            <a:chOff x="0" y="-71021"/>
            <a:chExt cx="12192000" cy="6929021"/>
          </a:xfrm>
        </p:grpSpPr>
        <p:pic>
          <p:nvPicPr>
            <p:cNvPr id="3" name="图片 2" descr="图片包含 背景图案&#10;&#10;描述已自动生成"/>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71021"/>
              <a:ext cx="12192000" cy="6929021"/>
            </a:xfrm>
            <a:prstGeom prst="rect">
              <a:avLst/>
            </a:prstGeom>
          </p:spPr>
        </p:pic>
        <p:sp>
          <p:nvSpPr>
            <p:cNvPr id="4" name="矩形: 圆角 3"/>
            <p:cNvSpPr/>
            <p:nvPr/>
          </p:nvSpPr>
          <p:spPr>
            <a:xfrm>
              <a:off x="352425" y="247650"/>
              <a:ext cx="11487150" cy="6343650"/>
            </a:xfrm>
            <a:prstGeom prst="roundRect">
              <a:avLst>
                <a:gd name="adj" fmla="val 5556"/>
              </a:avLst>
            </a:prstGeom>
            <a:solidFill>
              <a:srgbClr val="E6D7C4"/>
            </a:solidFill>
            <a:ln>
              <a:solidFill>
                <a:srgbClr val="3A5D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3693988" y="2047177"/>
            <a:ext cx="4820021" cy="1077999"/>
            <a:chOff x="3084388" y="1920177"/>
            <a:chExt cx="4820021" cy="1077999"/>
          </a:xfrm>
        </p:grpSpPr>
        <p:grpSp>
          <p:nvGrpSpPr>
            <p:cNvPr id="224" name="组合 223"/>
            <p:cNvGrpSpPr/>
            <p:nvPr/>
          </p:nvGrpSpPr>
          <p:grpSpPr>
            <a:xfrm>
              <a:off x="3084388" y="1920177"/>
              <a:ext cx="1077997" cy="1077999"/>
              <a:chOff x="6068585" y="1913651"/>
              <a:chExt cx="915273" cy="915274"/>
            </a:xfrm>
          </p:grpSpPr>
          <p:sp>
            <p:nvSpPr>
              <p:cNvPr id="254" name="矩形 253"/>
              <p:cNvSpPr/>
              <p:nvPr/>
            </p:nvSpPr>
            <p:spPr>
              <a:xfrm>
                <a:off x="6068585" y="1913652"/>
                <a:ext cx="915273" cy="915273"/>
              </a:xfrm>
              <a:prstGeom prst="rect">
                <a:avLst/>
              </a:prstGeom>
              <a:noFill/>
              <a:ln w="19050">
                <a:solidFill>
                  <a:srgbClr val="3A5D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nvGrpSpPr>
              <p:cNvPr id="255" name="组合 254"/>
              <p:cNvGrpSpPr/>
              <p:nvPr/>
            </p:nvGrpSpPr>
            <p:grpSpPr>
              <a:xfrm>
                <a:off x="6068585" y="1913651"/>
                <a:ext cx="915273" cy="915273"/>
                <a:chOff x="6068585" y="1913651"/>
                <a:chExt cx="915273" cy="915273"/>
              </a:xfrm>
            </p:grpSpPr>
            <p:cxnSp>
              <p:nvCxnSpPr>
                <p:cNvPr id="256" name="直接连接符 255"/>
                <p:cNvCxnSpPr/>
                <p:nvPr/>
              </p:nvCxnSpPr>
              <p:spPr>
                <a:xfrm>
                  <a:off x="6068585" y="1913651"/>
                  <a:ext cx="915273" cy="915273"/>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257" name="直接连接符 256"/>
                <p:cNvCxnSpPr/>
                <p:nvPr/>
              </p:nvCxnSpPr>
              <p:spPr>
                <a:xfrm flipH="1">
                  <a:off x="6068585" y="1913651"/>
                  <a:ext cx="915273" cy="915273"/>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258" name="直接连接符 257"/>
                <p:cNvCxnSpPr>
                  <a:stCxn id="254" idx="3"/>
                </p:cNvCxnSpPr>
                <p:nvPr/>
              </p:nvCxnSpPr>
              <p:spPr>
                <a:xfrm flipH="1" flipV="1">
                  <a:off x="6068585" y="2371287"/>
                  <a:ext cx="915273" cy="2"/>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259" name="直接连接符 258"/>
                <p:cNvCxnSpPr>
                  <a:endCxn id="254" idx="0"/>
                </p:cNvCxnSpPr>
                <p:nvPr/>
              </p:nvCxnSpPr>
              <p:spPr>
                <a:xfrm flipV="1">
                  <a:off x="6526221" y="1913652"/>
                  <a:ext cx="1" cy="915272"/>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grpSp>
        </p:grpSp>
        <p:grpSp>
          <p:nvGrpSpPr>
            <p:cNvPr id="225" name="组合 224"/>
            <p:cNvGrpSpPr/>
            <p:nvPr/>
          </p:nvGrpSpPr>
          <p:grpSpPr>
            <a:xfrm>
              <a:off x="4331729" y="1920177"/>
              <a:ext cx="1077997" cy="1077999"/>
              <a:chOff x="6068585" y="1913651"/>
              <a:chExt cx="915273" cy="915274"/>
            </a:xfrm>
          </p:grpSpPr>
          <p:sp>
            <p:nvSpPr>
              <p:cNvPr id="248" name="矩形 247"/>
              <p:cNvSpPr/>
              <p:nvPr/>
            </p:nvSpPr>
            <p:spPr>
              <a:xfrm>
                <a:off x="6068585" y="1913652"/>
                <a:ext cx="915273" cy="915273"/>
              </a:xfrm>
              <a:prstGeom prst="rect">
                <a:avLst/>
              </a:prstGeom>
              <a:noFill/>
              <a:ln w="19050">
                <a:solidFill>
                  <a:srgbClr val="3A5D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nvGrpSpPr>
              <p:cNvPr id="249" name="组合 248"/>
              <p:cNvGrpSpPr/>
              <p:nvPr/>
            </p:nvGrpSpPr>
            <p:grpSpPr>
              <a:xfrm>
                <a:off x="6068585" y="1913651"/>
                <a:ext cx="915273" cy="915273"/>
                <a:chOff x="6068585" y="1913651"/>
                <a:chExt cx="915273" cy="915273"/>
              </a:xfrm>
            </p:grpSpPr>
            <p:cxnSp>
              <p:nvCxnSpPr>
                <p:cNvPr id="250" name="直接连接符 249"/>
                <p:cNvCxnSpPr/>
                <p:nvPr/>
              </p:nvCxnSpPr>
              <p:spPr>
                <a:xfrm>
                  <a:off x="6068585" y="1913651"/>
                  <a:ext cx="915273" cy="915273"/>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251" name="直接连接符 250"/>
                <p:cNvCxnSpPr/>
                <p:nvPr/>
              </p:nvCxnSpPr>
              <p:spPr>
                <a:xfrm flipH="1">
                  <a:off x="6068585" y="1913651"/>
                  <a:ext cx="915273" cy="915273"/>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252" name="直接连接符 251"/>
                <p:cNvCxnSpPr>
                  <a:stCxn id="248" idx="3"/>
                </p:cNvCxnSpPr>
                <p:nvPr/>
              </p:nvCxnSpPr>
              <p:spPr>
                <a:xfrm flipH="1" flipV="1">
                  <a:off x="6068585" y="2371287"/>
                  <a:ext cx="915273" cy="2"/>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253" name="直接连接符 252"/>
                <p:cNvCxnSpPr>
                  <a:endCxn id="248" idx="0"/>
                </p:cNvCxnSpPr>
                <p:nvPr/>
              </p:nvCxnSpPr>
              <p:spPr>
                <a:xfrm flipV="1">
                  <a:off x="6526221" y="1913652"/>
                  <a:ext cx="1" cy="915272"/>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grpSp>
        </p:grpSp>
        <p:grpSp>
          <p:nvGrpSpPr>
            <p:cNvPr id="226" name="组合 225"/>
            <p:cNvGrpSpPr/>
            <p:nvPr/>
          </p:nvGrpSpPr>
          <p:grpSpPr>
            <a:xfrm>
              <a:off x="5579070" y="1920177"/>
              <a:ext cx="1077997" cy="1077999"/>
              <a:chOff x="6068585" y="1913651"/>
              <a:chExt cx="915273" cy="915274"/>
            </a:xfrm>
          </p:grpSpPr>
          <p:sp>
            <p:nvSpPr>
              <p:cNvPr id="242" name="矩形 241"/>
              <p:cNvSpPr/>
              <p:nvPr/>
            </p:nvSpPr>
            <p:spPr>
              <a:xfrm>
                <a:off x="6068585" y="1913652"/>
                <a:ext cx="915273" cy="915273"/>
              </a:xfrm>
              <a:prstGeom prst="rect">
                <a:avLst/>
              </a:prstGeom>
              <a:noFill/>
              <a:ln w="19050">
                <a:solidFill>
                  <a:srgbClr val="3A5D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nvGrpSpPr>
              <p:cNvPr id="243" name="组合 242"/>
              <p:cNvGrpSpPr/>
              <p:nvPr/>
            </p:nvGrpSpPr>
            <p:grpSpPr>
              <a:xfrm>
                <a:off x="6068585" y="1913651"/>
                <a:ext cx="915273" cy="915273"/>
                <a:chOff x="6068585" y="1913651"/>
                <a:chExt cx="915273" cy="915273"/>
              </a:xfrm>
            </p:grpSpPr>
            <p:cxnSp>
              <p:nvCxnSpPr>
                <p:cNvPr id="244" name="直接连接符 243"/>
                <p:cNvCxnSpPr/>
                <p:nvPr/>
              </p:nvCxnSpPr>
              <p:spPr>
                <a:xfrm>
                  <a:off x="6068585" y="1913651"/>
                  <a:ext cx="915273" cy="915273"/>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245" name="直接连接符 244"/>
                <p:cNvCxnSpPr/>
                <p:nvPr/>
              </p:nvCxnSpPr>
              <p:spPr>
                <a:xfrm flipH="1">
                  <a:off x="6068585" y="1913651"/>
                  <a:ext cx="915273" cy="915273"/>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246" name="直接连接符 245"/>
                <p:cNvCxnSpPr>
                  <a:stCxn id="242" idx="3"/>
                </p:cNvCxnSpPr>
                <p:nvPr/>
              </p:nvCxnSpPr>
              <p:spPr>
                <a:xfrm flipH="1" flipV="1">
                  <a:off x="6068585" y="2371287"/>
                  <a:ext cx="915273" cy="2"/>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247" name="直接连接符 246"/>
                <p:cNvCxnSpPr>
                  <a:endCxn id="242" idx="0"/>
                </p:cNvCxnSpPr>
                <p:nvPr/>
              </p:nvCxnSpPr>
              <p:spPr>
                <a:xfrm flipV="1">
                  <a:off x="6526221" y="1913652"/>
                  <a:ext cx="1" cy="915272"/>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grpSp>
        </p:grpSp>
        <p:grpSp>
          <p:nvGrpSpPr>
            <p:cNvPr id="227" name="组合 226"/>
            <p:cNvGrpSpPr/>
            <p:nvPr/>
          </p:nvGrpSpPr>
          <p:grpSpPr>
            <a:xfrm>
              <a:off x="6826412" y="1920177"/>
              <a:ext cx="1077997" cy="1077999"/>
              <a:chOff x="6068585" y="1913651"/>
              <a:chExt cx="915273" cy="915274"/>
            </a:xfrm>
          </p:grpSpPr>
          <p:sp>
            <p:nvSpPr>
              <p:cNvPr id="236" name="矩形 235"/>
              <p:cNvSpPr/>
              <p:nvPr/>
            </p:nvSpPr>
            <p:spPr>
              <a:xfrm>
                <a:off x="6068585" y="1913652"/>
                <a:ext cx="915273" cy="915273"/>
              </a:xfrm>
              <a:prstGeom prst="rect">
                <a:avLst/>
              </a:prstGeom>
              <a:noFill/>
              <a:ln w="19050">
                <a:solidFill>
                  <a:srgbClr val="3A5D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nvGrpSpPr>
              <p:cNvPr id="237" name="组合 236"/>
              <p:cNvGrpSpPr/>
              <p:nvPr/>
            </p:nvGrpSpPr>
            <p:grpSpPr>
              <a:xfrm>
                <a:off x="6068585" y="1913651"/>
                <a:ext cx="915273" cy="915273"/>
                <a:chOff x="6068585" y="1913651"/>
                <a:chExt cx="915273" cy="915273"/>
              </a:xfrm>
            </p:grpSpPr>
            <p:cxnSp>
              <p:nvCxnSpPr>
                <p:cNvPr id="238" name="直接连接符 237"/>
                <p:cNvCxnSpPr/>
                <p:nvPr/>
              </p:nvCxnSpPr>
              <p:spPr>
                <a:xfrm>
                  <a:off x="6068585" y="1913651"/>
                  <a:ext cx="915273" cy="915273"/>
                </a:xfrm>
                <a:prstGeom prst="line">
                  <a:avLst/>
                </a:prstGeom>
                <a:ln w="3175">
                  <a:solidFill>
                    <a:srgbClr val="3A5D7B">
                      <a:alpha val="7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239" name="直接连接符 238"/>
                <p:cNvCxnSpPr/>
                <p:nvPr/>
              </p:nvCxnSpPr>
              <p:spPr>
                <a:xfrm flipH="1">
                  <a:off x="6068585" y="1913651"/>
                  <a:ext cx="915273" cy="915273"/>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240" name="直接连接符 239"/>
                <p:cNvCxnSpPr>
                  <a:stCxn id="236" idx="3"/>
                </p:cNvCxnSpPr>
                <p:nvPr/>
              </p:nvCxnSpPr>
              <p:spPr>
                <a:xfrm flipH="1" flipV="1">
                  <a:off x="6068585" y="2371287"/>
                  <a:ext cx="915273" cy="2"/>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241" name="直接连接符 240"/>
                <p:cNvCxnSpPr>
                  <a:endCxn id="236" idx="0"/>
                </p:cNvCxnSpPr>
                <p:nvPr/>
              </p:nvCxnSpPr>
              <p:spPr>
                <a:xfrm flipV="1">
                  <a:off x="6526221" y="1913652"/>
                  <a:ext cx="1" cy="915272"/>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grpSp>
        </p:grpSp>
      </p:grpSp>
      <p:sp>
        <p:nvSpPr>
          <p:cNvPr id="229" name="文本框 228"/>
          <p:cNvSpPr txBox="1"/>
          <p:nvPr/>
        </p:nvSpPr>
        <p:spPr>
          <a:xfrm>
            <a:off x="3724469" y="2035935"/>
            <a:ext cx="4770000" cy="1107995"/>
          </a:xfrm>
          <a:prstGeom prst="rect">
            <a:avLst/>
          </a:prstGeom>
          <a:noFill/>
        </p:spPr>
        <p:txBody>
          <a:bodyPr wrap="square" rtlCol="0">
            <a:spAutoFit/>
          </a:bodyPr>
          <a:lstStyle/>
          <a:p>
            <a:pPr algn="dist"/>
            <a:r>
              <a:rPr lang="zh-CN" altLang="en-US" sz="6600" dirty="0">
                <a:solidFill>
                  <a:srgbClr val="CD3D29"/>
                </a:solidFill>
                <a:latin typeface="汉仪润圆-65W" panose="00020600040101010101" pitchFamily="18" charset="-122"/>
                <a:ea typeface="汉仪润圆-65W" panose="00020600040101010101" pitchFamily="18" charset="-122"/>
              </a:rPr>
              <a:t>第贰章节</a:t>
            </a:r>
          </a:p>
        </p:txBody>
      </p:sp>
      <p:sp>
        <p:nvSpPr>
          <p:cNvPr id="221" name="文本框 220"/>
          <p:cNvSpPr txBox="1"/>
          <p:nvPr/>
        </p:nvSpPr>
        <p:spPr>
          <a:xfrm>
            <a:off x="2936834" y="3404130"/>
            <a:ext cx="6323222" cy="770452"/>
          </a:xfrm>
          <a:prstGeom prst="rect">
            <a:avLst/>
          </a:prstGeom>
          <a:noFill/>
        </p:spPr>
        <p:txBody>
          <a:bodyPr wrap="square" rtlCol="0">
            <a:spAutoFit/>
          </a:bodyPr>
          <a:lstStyle/>
          <a:p>
            <a:pPr algn="dist"/>
            <a:r>
              <a:rPr lang="zh-CN" altLang="en-US" sz="4400" dirty="0">
                <a:solidFill>
                  <a:srgbClr val="3A5D7B"/>
                </a:solidFill>
                <a:latin typeface="汉仪润圆-65W" panose="00020600040101010101" pitchFamily="18" charset="-122"/>
                <a:ea typeface="汉仪润圆-65W" panose="00020600040101010101" pitchFamily="18" charset="-122"/>
              </a:rPr>
              <a:t>劳动节相关的节日活动</a:t>
            </a:r>
          </a:p>
        </p:txBody>
      </p:sp>
      <p:sp>
        <p:nvSpPr>
          <p:cNvPr id="223" name="矩形 222"/>
          <p:cNvSpPr/>
          <p:nvPr/>
        </p:nvSpPr>
        <p:spPr>
          <a:xfrm>
            <a:off x="2776245" y="4222183"/>
            <a:ext cx="6665246" cy="787523"/>
          </a:xfrm>
          <a:prstGeom prst="rect">
            <a:avLst/>
          </a:prstGeom>
        </p:spPr>
        <p:txBody>
          <a:bodyPr wrap="square">
            <a:spAutoFit/>
          </a:bodyPr>
          <a:lstStyle/>
          <a:p>
            <a:pPr algn="ctr">
              <a:lnSpc>
                <a:spcPct val="150000"/>
              </a:lnSpc>
            </a:pPr>
            <a:r>
              <a:rPr lang="zh-CN" altLang="en-US" sz="1600" dirty="0">
                <a:solidFill>
                  <a:schemeClr val="tx1">
                    <a:lumMod val="85000"/>
                    <a:lumOff val="15000"/>
                  </a:schemeClr>
                </a:solidFill>
                <a:latin typeface="思源黑体 CN Regular" panose="020B0500000000000000" pitchFamily="34" charset="-122"/>
                <a:ea typeface="思源黑体 CN Regular" panose="020B0500000000000000" pitchFamily="34" charset="-122"/>
              </a:rPr>
              <a:t>五一国际劳动节是世界上</a:t>
            </a:r>
            <a:r>
              <a:rPr lang="en-US" altLang="zh-CN" sz="1600" dirty="0">
                <a:solidFill>
                  <a:schemeClr val="tx1">
                    <a:lumMod val="85000"/>
                    <a:lumOff val="15000"/>
                  </a:schemeClr>
                </a:solidFill>
                <a:latin typeface="思源黑体 CN Regular" panose="020B0500000000000000" pitchFamily="34" charset="-122"/>
                <a:ea typeface="思源黑体 CN Regular" panose="020B0500000000000000" pitchFamily="34" charset="-122"/>
              </a:rPr>
              <a:t>80</a:t>
            </a:r>
            <a:r>
              <a:rPr lang="zh-CN" altLang="en-US" sz="1600" dirty="0">
                <a:solidFill>
                  <a:schemeClr val="tx1">
                    <a:lumMod val="85000"/>
                    <a:lumOff val="15000"/>
                  </a:schemeClr>
                </a:solidFill>
                <a:latin typeface="思源黑体 CN Regular" panose="020B0500000000000000" pitchFamily="34" charset="-122"/>
                <a:ea typeface="思源黑体 CN Regular" panose="020B0500000000000000" pitchFamily="34" charset="-122"/>
              </a:rPr>
              <a:t>多个国家的全国性节日，定在每年的五月一日，它是全世界劳动人民共同拥有的节日。</a:t>
            </a:r>
          </a:p>
        </p:txBody>
      </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3" name="组合 262"/>
          <p:cNvGrpSpPr/>
          <p:nvPr/>
        </p:nvGrpSpPr>
        <p:grpSpPr>
          <a:xfrm>
            <a:off x="0" y="-71021"/>
            <a:ext cx="12192000" cy="6929021"/>
            <a:chOff x="0" y="-71021"/>
            <a:chExt cx="12192000" cy="6929021"/>
          </a:xfrm>
        </p:grpSpPr>
        <p:pic>
          <p:nvPicPr>
            <p:cNvPr id="3" name="图片 2" descr="图片包含 背景图案&#10;&#10;描述已自动生成"/>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71021"/>
              <a:ext cx="12192000" cy="6929021"/>
            </a:xfrm>
            <a:prstGeom prst="rect">
              <a:avLst/>
            </a:prstGeom>
          </p:spPr>
        </p:pic>
        <p:sp>
          <p:nvSpPr>
            <p:cNvPr id="4" name="矩形: 圆角 3"/>
            <p:cNvSpPr/>
            <p:nvPr/>
          </p:nvSpPr>
          <p:spPr>
            <a:xfrm>
              <a:off x="352425" y="247650"/>
              <a:ext cx="11487150" cy="6343650"/>
            </a:xfrm>
            <a:prstGeom prst="roundRect">
              <a:avLst>
                <a:gd name="adj" fmla="val 5556"/>
              </a:avLst>
            </a:prstGeom>
            <a:solidFill>
              <a:srgbClr val="E6D7C4"/>
            </a:solidFill>
            <a:ln>
              <a:solidFill>
                <a:srgbClr val="3A5D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0" name="组合 129"/>
          <p:cNvGrpSpPr/>
          <p:nvPr/>
        </p:nvGrpSpPr>
        <p:grpSpPr>
          <a:xfrm>
            <a:off x="3880679" y="661601"/>
            <a:ext cx="4430642" cy="461665"/>
            <a:chOff x="3669571" y="3905553"/>
            <a:chExt cx="4869857" cy="461665"/>
          </a:xfrm>
        </p:grpSpPr>
        <p:sp>
          <p:nvSpPr>
            <p:cNvPr id="131" name="文本框 130"/>
            <p:cNvSpPr txBox="1"/>
            <p:nvPr/>
          </p:nvSpPr>
          <p:spPr>
            <a:xfrm>
              <a:off x="4753971" y="3905553"/>
              <a:ext cx="2702348" cy="461665"/>
            </a:xfrm>
            <a:prstGeom prst="rect">
              <a:avLst/>
            </a:prstGeom>
            <a:noFill/>
          </p:spPr>
          <p:txBody>
            <a:bodyPr wrap="square" rtlCol="0">
              <a:spAutoFit/>
            </a:bodyPr>
            <a:lstStyle/>
            <a:p>
              <a:pPr algn="dist"/>
              <a:r>
                <a:rPr lang="zh-CN" altLang="en-US" sz="2400" dirty="0">
                  <a:solidFill>
                    <a:srgbClr val="3A5D7B"/>
                  </a:solidFill>
                  <a:latin typeface="汉仪润圆-65W" panose="00020600040101010101" pitchFamily="18" charset="-122"/>
                  <a:ea typeface="汉仪润圆-65W" panose="00020600040101010101" pitchFamily="18" charset="-122"/>
                </a:rPr>
                <a:t>相关节日活动</a:t>
              </a:r>
            </a:p>
          </p:txBody>
        </p:sp>
        <p:grpSp>
          <p:nvGrpSpPr>
            <p:cNvPr id="132" name="组合 131"/>
            <p:cNvGrpSpPr/>
            <p:nvPr/>
          </p:nvGrpSpPr>
          <p:grpSpPr>
            <a:xfrm>
              <a:off x="3669571" y="4130375"/>
              <a:ext cx="4869857" cy="12020"/>
              <a:chOff x="3651283" y="4154080"/>
              <a:chExt cx="4869857" cy="12020"/>
            </a:xfrm>
          </p:grpSpPr>
          <p:cxnSp>
            <p:nvCxnSpPr>
              <p:cNvPr id="133" name="直接连接符 132"/>
              <p:cNvCxnSpPr/>
              <p:nvPr/>
            </p:nvCxnSpPr>
            <p:spPr>
              <a:xfrm>
                <a:off x="3651283" y="4154080"/>
                <a:ext cx="900000" cy="0"/>
              </a:xfrm>
              <a:prstGeom prst="line">
                <a:avLst/>
              </a:prstGeom>
              <a:ln w="22225" cap="rnd">
                <a:solidFill>
                  <a:srgbClr val="3A5D7B"/>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a:off x="7621140" y="4166100"/>
                <a:ext cx="900000" cy="0"/>
              </a:xfrm>
              <a:prstGeom prst="line">
                <a:avLst/>
              </a:prstGeom>
              <a:ln w="22225" cap="rnd">
                <a:solidFill>
                  <a:srgbClr val="3A5D7B"/>
                </a:solidFill>
              </a:ln>
            </p:spPr>
            <p:style>
              <a:lnRef idx="1">
                <a:schemeClr val="accent1"/>
              </a:lnRef>
              <a:fillRef idx="0">
                <a:schemeClr val="accent1"/>
              </a:fillRef>
              <a:effectRef idx="0">
                <a:schemeClr val="accent1"/>
              </a:effectRef>
              <a:fontRef idx="minor">
                <a:schemeClr val="tx1"/>
              </a:fontRef>
            </p:style>
          </p:cxnSp>
        </p:grpSp>
      </p:grpSp>
      <p:grpSp>
        <p:nvGrpSpPr>
          <p:cNvPr id="138" name="组合 137"/>
          <p:cNvGrpSpPr/>
          <p:nvPr/>
        </p:nvGrpSpPr>
        <p:grpSpPr>
          <a:xfrm>
            <a:off x="6010487" y="2088295"/>
            <a:ext cx="3520758" cy="756000"/>
            <a:chOff x="4335621" y="848995"/>
            <a:chExt cx="3520758" cy="811530"/>
          </a:xfrm>
        </p:grpSpPr>
        <p:grpSp>
          <p:nvGrpSpPr>
            <p:cNvPr id="139" name="组合 138"/>
            <p:cNvGrpSpPr/>
            <p:nvPr/>
          </p:nvGrpSpPr>
          <p:grpSpPr>
            <a:xfrm>
              <a:off x="4335621" y="848995"/>
              <a:ext cx="3520758" cy="811530"/>
              <a:chOff x="-5919256" y="7149026"/>
              <a:chExt cx="4349019" cy="811530"/>
            </a:xfrm>
          </p:grpSpPr>
          <p:grpSp>
            <p:nvGrpSpPr>
              <p:cNvPr id="141" name="图形 83"/>
              <p:cNvGrpSpPr/>
              <p:nvPr/>
            </p:nvGrpSpPr>
            <p:grpSpPr>
              <a:xfrm>
                <a:off x="-5919256" y="7355719"/>
                <a:ext cx="979360" cy="604837"/>
                <a:chOff x="-5919256" y="7355719"/>
                <a:chExt cx="979360" cy="604837"/>
              </a:xfrm>
            </p:grpSpPr>
            <p:sp>
              <p:nvSpPr>
                <p:cNvPr id="146" name="任意多边形: 形状 145"/>
                <p:cNvSpPr/>
                <p:nvPr/>
              </p:nvSpPr>
              <p:spPr>
                <a:xfrm>
                  <a:off x="-5919256" y="7355719"/>
                  <a:ext cx="979360" cy="604837"/>
                </a:xfrm>
                <a:custGeom>
                  <a:avLst/>
                  <a:gdLst>
                    <a:gd name="connsiteX0" fmla="*/ 979361 w 979360"/>
                    <a:gd name="connsiteY0" fmla="*/ 604838 h 604837"/>
                    <a:gd name="connsiteX1" fmla="*/ 0 w 979360"/>
                    <a:gd name="connsiteY1" fmla="*/ 604838 h 604837"/>
                    <a:gd name="connsiteX2" fmla="*/ 333375 w 979360"/>
                    <a:gd name="connsiteY2" fmla="*/ 302419 h 604837"/>
                    <a:gd name="connsiteX3" fmla="*/ 0 w 979360"/>
                    <a:gd name="connsiteY3" fmla="*/ 0 h 604837"/>
                    <a:gd name="connsiteX4" fmla="*/ 666750 w 979360"/>
                    <a:gd name="connsiteY4" fmla="*/ 0 h 6048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9360" h="604837">
                      <a:moveTo>
                        <a:pt x="979361" y="604838"/>
                      </a:moveTo>
                      <a:lnTo>
                        <a:pt x="0" y="604838"/>
                      </a:lnTo>
                      <a:lnTo>
                        <a:pt x="333375" y="302419"/>
                      </a:lnTo>
                      <a:lnTo>
                        <a:pt x="0" y="0"/>
                      </a:lnTo>
                      <a:lnTo>
                        <a:pt x="666750" y="0"/>
                      </a:lnTo>
                      <a:close/>
                    </a:path>
                  </a:pathLst>
                </a:custGeom>
                <a:solidFill>
                  <a:srgbClr val="3A5D7B"/>
                </a:solidFill>
                <a:ln w="9525" cap="flat">
                  <a:noFill/>
                  <a:prstDash val="solid"/>
                  <a:miter/>
                </a:ln>
              </p:spPr>
              <p:txBody>
                <a:bodyPr rtlCol="0" anchor="ctr"/>
                <a:lstStyle/>
                <a:p>
                  <a:endParaRPr lang="zh-CN" altLang="en-US"/>
                </a:p>
              </p:txBody>
            </p:sp>
            <p:sp>
              <p:nvSpPr>
                <p:cNvPr id="147" name="任意多边形: 形状 146"/>
                <p:cNvSpPr/>
                <p:nvPr/>
              </p:nvSpPr>
              <p:spPr>
                <a:xfrm>
                  <a:off x="-5419193" y="7765294"/>
                  <a:ext cx="479297" cy="195262"/>
                </a:xfrm>
                <a:custGeom>
                  <a:avLst/>
                  <a:gdLst>
                    <a:gd name="connsiteX0" fmla="*/ 0 w 479297"/>
                    <a:gd name="connsiteY0" fmla="*/ 0 h 195262"/>
                    <a:gd name="connsiteX1" fmla="*/ 479298 w 479297"/>
                    <a:gd name="connsiteY1" fmla="*/ 195263 h 195262"/>
                    <a:gd name="connsiteX2" fmla="*/ 479298 w 479297"/>
                    <a:gd name="connsiteY2" fmla="*/ 195263 h 195262"/>
                    <a:gd name="connsiteX3" fmla="*/ 378333 w 479297"/>
                    <a:gd name="connsiteY3" fmla="*/ 0 h 195262"/>
                  </a:gdLst>
                  <a:ahLst/>
                  <a:cxnLst>
                    <a:cxn ang="0">
                      <a:pos x="connsiteX0" y="connsiteY0"/>
                    </a:cxn>
                    <a:cxn ang="0">
                      <a:pos x="connsiteX1" y="connsiteY1"/>
                    </a:cxn>
                    <a:cxn ang="0">
                      <a:pos x="connsiteX2" y="connsiteY2"/>
                    </a:cxn>
                    <a:cxn ang="0">
                      <a:pos x="connsiteX3" y="connsiteY3"/>
                    </a:cxn>
                  </a:cxnLst>
                  <a:rect l="l" t="t" r="r" b="b"/>
                  <a:pathLst>
                    <a:path w="479297" h="195262">
                      <a:moveTo>
                        <a:pt x="0" y="0"/>
                      </a:moveTo>
                      <a:lnTo>
                        <a:pt x="479298" y="195263"/>
                      </a:lnTo>
                      <a:lnTo>
                        <a:pt x="479298" y="195263"/>
                      </a:lnTo>
                      <a:lnTo>
                        <a:pt x="378333" y="0"/>
                      </a:lnTo>
                      <a:close/>
                    </a:path>
                  </a:pathLst>
                </a:custGeom>
                <a:solidFill>
                  <a:srgbClr val="173559"/>
                </a:solidFill>
                <a:ln w="9525" cap="flat">
                  <a:noFill/>
                  <a:prstDash val="solid"/>
                  <a:miter/>
                </a:ln>
              </p:spPr>
              <p:txBody>
                <a:bodyPr rtlCol="0" anchor="ctr"/>
                <a:lstStyle/>
                <a:p>
                  <a:endParaRPr lang="zh-CN" altLang="en-US"/>
                </a:p>
              </p:txBody>
            </p:sp>
          </p:grpSp>
          <p:grpSp>
            <p:nvGrpSpPr>
              <p:cNvPr id="142" name="图形 83"/>
              <p:cNvGrpSpPr/>
              <p:nvPr/>
            </p:nvGrpSpPr>
            <p:grpSpPr>
              <a:xfrm>
                <a:off x="-2558170" y="7355719"/>
                <a:ext cx="987933" cy="604837"/>
                <a:chOff x="-2558169" y="7355719"/>
                <a:chExt cx="987933" cy="604837"/>
              </a:xfrm>
            </p:grpSpPr>
            <p:sp>
              <p:nvSpPr>
                <p:cNvPr id="144" name="任意多边形: 形状 143"/>
                <p:cNvSpPr/>
                <p:nvPr/>
              </p:nvSpPr>
              <p:spPr>
                <a:xfrm>
                  <a:off x="-2558169" y="7355719"/>
                  <a:ext cx="987933" cy="604837"/>
                </a:xfrm>
                <a:custGeom>
                  <a:avLst/>
                  <a:gdLst>
                    <a:gd name="connsiteX0" fmla="*/ 0 w 987933"/>
                    <a:gd name="connsiteY0" fmla="*/ 604838 h 604837"/>
                    <a:gd name="connsiteX1" fmla="*/ 987933 w 987933"/>
                    <a:gd name="connsiteY1" fmla="*/ 604838 h 604837"/>
                    <a:gd name="connsiteX2" fmla="*/ 654558 w 987933"/>
                    <a:gd name="connsiteY2" fmla="*/ 302419 h 604837"/>
                    <a:gd name="connsiteX3" fmla="*/ 987933 w 987933"/>
                    <a:gd name="connsiteY3" fmla="*/ 0 h 604837"/>
                    <a:gd name="connsiteX4" fmla="*/ 307658 w 987933"/>
                    <a:gd name="connsiteY4" fmla="*/ 0 h 6048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7933" h="604837">
                      <a:moveTo>
                        <a:pt x="0" y="604838"/>
                      </a:moveTo>
                      <a:lnTo>
                        <a:pt x="987933" y="604838"/>
                      </a:lnTo>
                      <a:lnTo>
                        <a:pt x="654558" y="302419"/>
                      </a:lnTo>
                      <a:lnTo>
                        <a:pt x="987933" y="0"/>
                      </a:lnTo>
                      <a:lnTo>
                        <a:pt x="307658" y="0"/>
                      </a:lnTo>
                      <a:close/>
                    </a:path>
                  </a:pathLst>
                </a:custGeom>
                <a:solidFill>
                  <a:srgbClr val="3A5D7B"/>
                </a:solidFill>
                <a:ln w="9525" cap="flat">
                  <a:noFill/>
                  <a:prstDash val="solid"/>
                  <a:miter/>
                </a:ln>
              </p:spPr>
              <p:txBody>
                <a:bodyPr rtlCol="0" anchor="ctr"/>
                <a:lstStyle/>
                <a:p>
                  <a:endParaRPr lang="zh-CN" altLang="en-US"/>
                </a:p>
              </p:txBody>
            </p:sp>
            <p:sp>
              <p:nvSpPr>
                <p:cNvPr id="145" name="任意多边形: 形状 144"/>
                <p:cNvSpPr/>
                <p:nvPr/>
              </p:nvSpPr>
              <p:spPr>
                <a:xfrm>
                  <a:off x="-2558169" y="7765294"/>
                  <a:ext cx="475107" cy="195262"/>
                </a:xfrm>
                <a:custGeom>
                  <a:avLst/>
                  <a:gdLst>
                    <a:gd name="connsiteX0" fmla="*/ 475107 w 475107"/>
                    <a:gd name="connsiteY0" fmla="*/ 0 h 195262"/>
                    <a:gd name="connsiteX1" fmla="*/ 0 w 475107"/>
                    <a:gd name="connsiteY1" fmla="*/ 195263 h 195262"/>
                    <a:gd name="connsiteX2" fmla="*/ 99346 w 475107"/>
                    <a:gd name="connsiteY2" fmla="*/ 0 h 195262"/>
                  </a:gdLst>
                  <a:ahLst/>
                  <a:cxnLst>
                    <a:cxn ang="0">
                      <a:pos x="connsiteX0" y="connsiteY0"/>
                    </a:cxn>
                    <a:cxn ang="0">
                      <a:pos x="connsiteX1" y="connsiteY1"/>
                    </a:cxn>
                    <a:cxn ang="0">
                      <a:pos x="connsiteX2" y="connsiteY2"/>
                    </a:cxn>
                  </a:cxnLst>
                  <a:rect l="l" t="t" r="r" b="b"/>
                  <a:pathLst>
                    <a:path w="475107" h="195262">
                      <a:moveTo>
                        <a:pt x="475107" y="0"/>
                      </a:moveTo>
                      <a:lnTo>
                        <a:pt x="0" y="195263"/>
                      </a:lnTo>
                      <a:lnTo>
                        <a:pt x="99346" y="0"/>
                      </a:lnTo>
                      <a:close/>
                    </a:path>
                  </a:pathLst>
                </a:custGeom>
                <a:solidFill>
                  <a:srgbClr val="173559"/>
                </a:solidFill>
                <a:ln w="9525" cap="flat">
                  <a:noFill/>
                  <a:prstDash val="solid"/>
                  <a:miter/>
                </a:ln>
              </p:spPr>
              <p:txBody>
                <a:bodyPr rtlCol="0" anchor="ctr"/>
                <a:lstStyle/>
                <a:p>
                  <a:endParaRPr lang="zh-CN" altLang="en-US"/>
                </a:p>
              </p:txBody>
            </p:sp>
          </p:grpSp>
          <p:sp>
            <p:nvSpPr>
              <p:cNvPr id="143" name="任意多边形: 形状 142"/>
              <p:cNvSpPr/>
              <p:nvPr/>
            </p:nvSpPr>
            <p:spPr>
              <a:xfrm>
                <a:off x="-5419193" y="7149026"/>
                <a:ext cx="3336131" cy="616267"/>
              </a:xfrm>
              <a:custGeom>
                <a:avLst/>
                <a:gdLst>
                  <a:gd name="connsiteX0" fmla="*/ 0 w 3336131"/>
                  <a:gd name="connsiteY0" fmla="*/ 0 h 616267"/>
                  <a:gd name="connsiteX1" fmla="*/ 3336131 w 3336131"/>
                  <a:gd name="connsiteY1" fmla="*/ 0 h 616267"/>
                  <a:gd name="connsiteX2" fmla="*/ 3336131 w 3336131"/>
                  <a:gd name="connsiteY2" fmla="*/ 616268 h 616267"/>
                  <a:gd name="connsiteX3" fmla="*/ 0 w 3336131"/>
                  <a:gd name="connsiteY3" fmla="*/ 616268 h 616267"/>
                </a:gdLst>
                <a:ahLst/>
                <a:cxnLst>
                  <a:cxn ang="0">
                    <a:pos x="connsiteX0" y="connsiteY0"/>
                  </a:cxn>
                  <a:cxn ang="0">
                    <a:pos x="connsiteX1" y="connsiteY1"/>
                  </a:cxn>
                  <a:cxn ang="0">
                    <a:pos x="connsiteX2" y="connsiteY2"/>
                  </a:cxn>
                  <a:cxn ang="0">
                    <a:pos x="connsiteX3" y="connsiteY3"/>
                  </a:cxn>
                </a:cxnLst>
                <a:rect l="l" t="t" r="r" b="b"/>
                <a:pathLst>
                  <a:path w="3336131" h="616267">
                    <a:moveTo>
                      <a:pt x="0" y="0"/>
                    </a:moveTo>
                    <a:lnTo>
                      <a:pt x="3336131" y="0"/>
                    </a:lnTo>
                    <a:lnTo>
                      <a:pt x="3336131" y="616268"/>
                    </a:lnTo>
                    <a:lnTo>
                      <a:pt x="0" y="616268"/>
                    </a:lnTo>
                    <a:close/>
                  </a:path>
                </a:pathLst>
              </a:custGeom>
              <a:solidFill>
                <a:srgbClr val="3A5D7B"/>
              </a:solidFill>
              <a:ln w="9525" cap="flat">
                <a:noFill/>
                <a:prstDash val="solid"/>
                <a:miter/>
              </a:ln>
            </p:spPr>
            <p:txBody>
              <a:bodyPr rtlCol="0" anchor="ctr"/>
              <a:lstStyle/>
              <a:p>
                <a:endParaRPr lang="zh-CN" altLang="en-US"/>
              </a:p>
            </p:txBody>
          </p:sp>
        </p:grpSp>
        <p:sp>
          <p:nvSpPr>
            <p:cNvPr id="140" name="文本框 139"/>
            <p:cNvSpPr txBox="1"/>
            <p:nvPr/>
          </p:nvSpPr>
          <p:spPr>
            <a:xfrm>
              <a:off x="5071935" y="890257"/>
              <a:ext cx="2037798" cy="561652"/>
            </a:xfrm>
            <a:prstGeom prst="rect">
              <a:avLst/>
            </a:prstGeom>
            <a:noFill/>
          </p:spPr>
          <p:txBody>
            <a:bodyPr wrap="square" rtlCol="0">
              <a:spAutoFit/>
            </a:bodyPr>
            <a:lstStyle/>
            <a:p>
              <a:pPr algn="dist"/>
              <a:r>
                <a:rPr lang="zh-CN" altLang="en-US" sz="2800" dirty="0">
                  <a:solidFill>
                    <a:schemeClr val="bg1"/>
                  </a:solidFill>
                  <a:latin typeface="汉仪润圆-65W" panose="00020600040101010101" pitchFamily="18" charset="-122"/>
                  <a:ea typeface="汉仪润圆-65W" panose="00020600040101010101" pitchFamily="18" charset="-122"/>
                </a:rPr>
                <a:t>慰问活动</a:t>
              </a:r>
            </a:p>
          </p:txBody>
        </p:sp>
      </p:grpSp>
      <p:sp>
        <p:nvSpPr>
          <p:cNvPr id="5" name="矩形 4"/>
          <p:cNvSpPr/>
          <p:nvPr/>
        </p:nvSpPr>
        <p:spPr>
          <a:xfrm>
            <a:off x="4867276" y="3153111"/>
            <a:ext cx="6096000" cy="2352760"/>
          </a:xfrm>
          <a:prstGeom prst="rect">
            <a:avLst/>
          </a:prstGeom>
        </p:spPr>
        <p:txBody>
          <a:bodyPr wrap="square">
            <a:spAutoFit/>
          </a:bodyPr>
          <a:lstStyle/>
          <a:p>
            <a:pPr>
              <a:lnSpc>
                <a:spcPct val="150000"/>
              </a:lnSpc>
            </a:pPr>
            <a:r>
              <a:rPr lang="zh-CN" altLang="en-US" sz="2000" dirty="0">
                <a:solidFill>
                  <a:schemeClr val="tx1">
                    <a:lumMod val="85000"/>
                    <a:lumOff val="15000"/>
                  </a:schemeClr>
                </a:solidFill>
                <a:latin typeface="思源黑体 CN Regular" panose="020B0500000000000000" pitchFamily="34" charset="-122"/>
                <a:ea typeface="思源黑体 CN Regular" panose="020B0500000000000000" pitchFamily="34" charset="-122"/>
              </a:rPr>
              <a:t>随全国疫情防控形势持续向好，生产生活秩序加快恢复，伴随着五一国际劳动节马上要来临之际。为进一步巩固疫情防控成果，倡导健康生活理念，为向一线抗疫人员迎难而上的精神表示敬意，向家属的理解支持、默默付出表示感谢，开展关爱慰问活动。</a:t>
            </a:r>
          </a:p>
        </p:txBody>
      </p:sp>
      <p:pic>
        <p:nvPicPr>
          <p:cNvPr id="152" name="图片 151"/>
          <p:cNvPicPr>
            <a:picLocks noChangeAspect="1"/>
          </p:cNvPicPr>
          <p:nvPr/>
        </p:nvPicPr>
        <p:blipFill>
          <a:blip r:embed="rId3"/>
          <a:srcRect b="2575"/>
          <a:stretch>
            <a:fillRect/>
          </a:stretch>
        </p:blipFill>
        <p:spPr>
          <a:xfrm>
            <a:off x="1339133" y="1804042"/>
            <a:ext cx="2481287" cy="4787258"/>
          </a:xfrm>
          <a:custGeom>
            <a:avLst/>
            <a:gdLst>
              <a:gd name="connsiteX0" fmla="*/ 0 w 2481287"/>
              <a:gd name="connsiteY0" fmla="*/ 0 h 4787258"/>
              <a:gd name="connsiteX1" fmla="*/ 2481287 w 2481287"/>
              <a:gd name="connsiteY1" fmla="*/ 0 h 4787258"/>
              <a:gd name="connsiteX2" fmla="*/ 2481287 w 2481287"/>
              <a:gd name="connsiteY2" fmla="*/ 4787258 h 4787258"/>
              <a:gd name="connsiteX3" fmla="*/ 0 w 2481287"/>
              <a:gd name="connsiteY3" fmla="*/ 4787258 h 4787258"/>
            </a:gdLst>
            <a:ahLst/>
            <a:cxnLst>
              <a:cxn ang="0">
                <a:pos x="connsiteX0" y="connsiteY0"/>
              </a:cxn>
              <a:cxn ang="0">
                <a:pos x="connsiteX1" y="connsiteY1"/>
              </a:cxn>
              <a:cxn ang="0">
                <a:pos x="connsiteX2" y="connsiteY2"/>
              </a:cxn>
              <a:cxn ang="0">
                <a:pos x="connsiteX3" y="connsiteY3"/>
              </a:cxn>
            </a:cxnLst>
            <a:rect l="l" t="t" r="r" b="b"/>
            <a:pathLst>
              <a:path w="2481287" h="4787258">
                <a:moveTo>
                  <a:pt x="0" y="0"/>
                </a:moveTo>
                <a:lnTo>
                  <a:pt x="2481287" y="0"/>
                </a:lnTo>
                <a:lnTo>
                  <a:pt x="2481287" y="4787258"/>
                </a:lnTo>
                <a:lnTo>
                  <a:pt x="0" y="4787258"/>
                </a:lnTo>
                <a:close/>
              </a:path>
            </a:pathLst>
          </a:custGeom>
        </p:spPr>
      </p:pic>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3" name="组合 262"/>
          <p:cNvGrpSpPr/>
          <p:nvPr/>
        </p:nvGrpSpPr>
        <p:grpSpPr>
          <a:xfrm>
            <a:off x="0" y="-71021"/>
            <a:ext cx="12192000" cy="6929021"/>
            <a:chOff x="0" y="-71021"/>
            <a:chExt cx="12192000" cy="6929021"/>
          </a:xfrm>
        </p:grpSpPr>
        <p:pic>
          <p:nvPicPr>
            <p:cNvPr id="3" name="图片 2" descr="图片包含 背景图案&#10;&#10;描述已自动生成"/>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71021"/>
              <a:ext cx="12192000" cy="6929021"/>
            </a:xfrm>
            <a:prstGeom prst="rect">
              <a:avLst/>
            </a:prstGeom>
          </p:spPr>
        </p:pic>
        <p:sp>
          <p:nvSpPr>
            <p:cNvPr id="4" name="矩形: 圆角 3"/>
            <p:cNvSpPr/>
            <p:nvPr/>
          </p:nvSpPr>
          <p:spPr>
            <a:xfrm>
              <a:off x="352425" y="247650"/>
              <a:ext cx="11487150" cy="6343650"/>
            </a:xfrm>
            <a:prstGeom prst="roundRect">
              <a:avLst>
                <a:gd name="adj" fmla="val 5556"/>
              </a:avLst>
            </a:prstGeom>
            <a:solidFill>
              <a:srgbClr val="E6D7C4"/>
            </a:solidFill>
            <a:ln>
              <a:solidFill>
                <a:srgbClr val="3A5D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1186006" y="2432561"/>
            <a:ext cx="3520758" cy="2967160"/>
            <a:chOff x="1703858" y="2097936"/>
            <a:chExt cx="3520758" cy="2967160"/>
          </a:xfrm>
        </p:grpSpPr>
        <p:pic>
          <p:nvPicPr>
            <p:cNvPr id="48" name="图片 47" descr="图片包含 背景图案&#10;&#10;描述已自动生成"/>
            <p:cNvPicPr>
              <a:picLocks noChangeAspect="1"/>
            </p:cNvPicPr>
            <p:nvPr/>
          </p:nvPicPr>
          <p:blipFill>
            <a:blip r:embed="rId3" cstate="print">
              <a:extLst>
                <a:ext uri="{28A0092B-C50C-407E-A947-70E740481C1C}">
                  <a14:useLocalDpi xmlns:a14="http://schemas.microsoft.com/office/drawing/2010/main" val="0"/>
                </a:ext>
              </a:extLst>
            </a:blip>
            <a:srcRect l="36279" t="25858" r="36279" b="29514"/>
            <a:stretch>
              <a:fillRect/>
            </a:stretch>
          </p:blipFill>
          <p:spPr>
            <a:xfrm>
              <a:off x="2043401" y="2097936"/>
              <a:ext cx="2841672" cy="2626506"/>
            </a:xfrm>
            <a:custGeom>
              <a:avLst/>
              <a:gdLst>
                <a:gd name="connsiteX0" fmla="*/ 1420836 w 2841672"/>
                <a:gd name="connsiteY0" fmla="*/ 0 h 2626506"/>
                <a:gd name="connsiteX1" fmla="*/ 2841672 w 2841672"/>
                <a:gd name="connsiteY1" fmla="*/ 1420836 h 2626506"/>
                <a:gd name="connsiteX2" fmla="*/ 2257206 w 2841672"/>
                <a:gd name="connsiteY2" fmla="*/ 2569550 h 2626506"/>
                <a:gd name="connsiteX3" fmla="*/ 2167152 w 2841672"/>
                <a:gd name="connsiteY3" fmla="*/ 2626506 h 2626506"/>
                <a:gd name="connsiteX4" fmla="*/ 674520 w 2841672"/>
                <a:gd name="connsiteY4" fmla="*/ 2626506 h 2626506"/>
                <a:gd name="connsiteX5" fmla="*/ 584467 w 2841672"/>
                <a:gd name="connsiteY5" fmla="*/ 2569550 h 2626506"/>
                <a:gd name="connsiteX6" fmla="*/ 0 w 2841672"/>
                <a:gd name="connsiteY6" fmla="*/ 1420836 h 2626506"/>
                <a:gd name="connsiteX7" fmla="*/ 1420836 w 2841672"/>
                <a:gd name="connsiteY7" fmla="*/ 0 h 2626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41672" h="2626506">
                  <a:moveTo>
                    <a:pt x="1420836" y="0"/>
                  </a:moveTo>
                  <a:cubicBezTo>
                    <a:pt x="2205542" y="0"/>
                    <a:pt x="2841672" y="636130"/>
                    <a:pt x="2841672" y="1420836"/>
                  </a:cubicBezTo>
                  <a:cubicBezTo>
                    <a:pt x="2841672" y="1892886"/>
                    <a:pt x="2611471" y="2311170"/>
                    <a:pt x="2257206" y="2569550"/>
                  </a:cubicBezTo>
                  <a:lnTo>
                    <a:pt x="2167152" y="2626506"/>
                  </a:lnTo>
                  <a:lnTo>
                    <a:pt x="674520" y="2626506"/>
                  </a:lnTo>
                  <a:lnTo>
                    <a:pt x="584467" y="2569550"/>
                  </a:lnTo>
                  <a:cubicBezTo>
                    <a:pt x="230201" y="2311170"/>
                    <a:pt x="0" y="1892886"/>
                    <a:pt x="0" y="1420836"/>
                  </a:cubicBezTo>
                  <a:cubicBezTo>
                    <a:pt x="0" y="636130"/>
                    <a:pt x="636130" y="0"/>
                    <a:pt x="1420836" y="0"/>
                  </a:cubicBezTo>
                  <a:close/>
                </a:path>
              </a:pathLst>
            </a:custGeom>
          </p:spPr>
        </p:pic>
        <p:sp>
          <p:nvSpPr>
            <p:cNvPr id="6" name="椭圆 5"/>
            <p:cNvSpPr/>
            <p:nvPr/>
          </p:nvSpPr>
          <p:spPr>
            <a:xfrm>
              <a:off x="2227650" y="2282184"/>
              <a:ext cx="2473175" cy="2473175"/>
            </a:xfrm>
            <a:prstGeom prst="ellipse">
              <a:avLst/>
            </a:prstGeom>
            <a:solidFill>
              <a:srgbClr val="E6D7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9" name="图片 48"/>
            <p:cNvPicPr>
              <a:picLocks noChangeAspect="1"/>
            </p:cNvPicPr>
            <p:nvPr/>
          </p:nvPicPr>
          <p:blipFill>
            <a:blip r:embed="rId4">
              <a:extLst>
                <a:ext uri="{BEBA8EAE-BF5A-486C-A8C5-ECC9F3942E4B}">
                  <a14:imgProps xmlns:a14="http://schemas.microsoft.com/office/drawing/2010/main">
                    <a14:imgLayer>
                      <a14:imgEffect>
                        <a14:colorTemperature colorTemp="5300"/>
                      </a14:imgEffect>
                      <a14:imgEffect>
                        <a14:saturation sat="66000"/>
                      </a14:imgEffect>
                    </a14:imgLayer>
                  </a14:imgProps>
                </a:ext>
              </a:extLst>
            </a:blip>
            <a:srcRect b="11280"/>
            <a:stretch>
              <a:fillRect/>
            </a:stretch>
          </p:blipFill>
          <p:spPr>
            <a:xfrm>
              <a:off x="2709223" y="2567465"/>
              <a:ext cx="1683706" cy="2215906"/>
            </a:xfrm>
            <a:custGeom>
              <a:avLst/>
              <a:gdLst>
                <a:gd name="connsiteX0" fmla="*/ 0 w 1683706"/>
                <a:gd name="connsiteY0" fmla="*/ 0 h 2215906"/>
                <a:gd name="connsiteX1" fmla="*/ 1683706 w 1683706"/>
                <a:gd name="connsiteY1" fmla="*/ 0 h 2215906"/>
                <a:gd name="connsiteX2" fmla="*/ 1683706 w 1683706"/>
                <a:gd name="connsiteY2" fmla="*/ 2215906 h 2215906"/>
                <a:gd name="connsiteX3" fmla="*/ 0 w 1683706"/>
                <a:gd name="connsiteY3" fmla="*/ 2215906 h 2215906"/>
              </a:gdLst>
              <a:ahLst/>
              <a:cxnLst>
                <a:cxn ang="0">
                  <a:pos x="connsiteX0" y="connsiteY0"/>
                </a:cxn>
                <a:cxn ang="0">
                  <a:pos x="connsiteX1" y="connsiteY1"/>
                </a:cxn>
                <a:cxn ang="0">
                  <a:pos x="connsiteX2" y="connsiteY2"/>
                </a:cxn>
                <a:cxn ang="0">
                  <a:pos x="connsiteX3" y="connsiteY3"/>
                </a:cxn>
              </a:cxnLst>
              <a:rect l="l" t="t" r="r" b="b"/>
              <a:pathLst>
                <a:path w="1683706" h="2215906">
                  <a:moveTo>
                    <a:pt x="0" y="0"/>
                  </a:moveTo>
                  <a:lnTo>
                    <a:pt x="1683706" y="0"/>
                  </a:lnTo>
                  <a:lnTo>
                    <a:pt x="1683706" y="2215906"/>
                  </a:lnTo>
                  <a:lnTo>
                    <a:pt x="0" y="2215906"/>
                  </a:lnTo>
                  <a:close/>
                </a:path>
              </a:pathLst>
            </a:custGeom>
          </p:spPr>
        </p:pic>
        <p:grpSp>
          <p:nvGrpSpPr>
            <p:cNvPr id="19" name="组合 18"/>
            <p:cNvGrpSpPr/>
            <p:nvPr/>
          </p:nvGrpSpPr>
          <p:grpSpPr>
            <a:xfrm>
              <a:off x="1703858" y="4309096"/>
              <a:ext cx="3520758" cy="756000"/>
              <a:chOff x="4335621" y="848995"/>
              <a:chExt cx="3520758" cy="811530"/>
            </a:xfrm>
          </p:grpSpPr>
          <p:grpSp>
            <p:nvGrpSpPr>
              <p:cNvPr id="20" name="组合 19"/>
              <p:cNvGrpSpPr/>
              <p:nvPr/>
            </p:nvGrpSpPr>
            <p:grpSpPr>
              <a:xfrm>
                <a:off x="4335621" y="848995"/>
                <a:ext cx="3520758" cy="811530"/>
                <a:chOff x="-5919256" y="7149026"/>
                <a:chExt cx="4349019" cy="811530"/>
              </a:xfrm>
            </p:grpSpPr>
            <p:grpSp>
              <p:nvGrpSpPr>
                <p:cNvPr id="22" name="图形 83"/>
                <p:cNvGrpSpPr/>
                <p:nvPr/>
              </p:nvGrpSpPr>
              <p:grpSpPr>
                <a:xfrm>
                  <a:off x="-5919256" y="7355719"/>
                  <a:ext cx="979360" cy="604837"/>
                  <a:chOff x="-5919256" y="7355719"/>
                  <a:chExt cx="979360" cy="604837"/>
                </a:xfrm>
              </p:grpSpPr>
              <p:sp>
                <p:nvSpPr>
                  <p:cNvPr id="27" name="任意多边形: 形状 26"/>
                  <p:cNvSpPr/>
                  <p:nvPr/>
                </p:nvSpPr>
                <p:spPr>
                  <a:xfrm>
                    <a:off x="-5919256" y="7355719"/>
                    <a:ext cx="979360" cy="604837"/>
                  </a:xfrm>
                  <a:custGeom>
                    <a:avLst/>
                    <a:gdLst>
                      <a:gd name="connsiteX0" fmla="*/ 979361 w 979360"/>
                      <a:gd name="connsiteY0" fmla="*/ 604838 h 604837"/>
                      <a:gd name="connsiteX1" fmla="*/ 0 w 979360"/>
                      <a:gd name="connsiteY1" fmla="*/ 604838 h 604837"/>
                      <a:gd name="connsiteX2" fmla="*/ 333375 w 979360"/>
                      <a:gd name="connsiteY2" fmla="*/ 302419 h 604837"/>
                      <a:gd name="connsiteX3" fmla="*/ 0 w 979360"/>
                      <a:gd name="connsiteY3" fmla="*/ 0 h 604837"/>
                      <a:gd name="connsiteX4" fmla="*/ 666750 w 979360"/>
                      <a:gd name="connsiteY4" fmla="*/ 0 h 6048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9360" h="604837">
                        <a:moveTo>
                          <a:pt x="979361" y="604838"/>
                        </a:moveTo>
                        <a:lnTo>
                          <a:pt x="0" y="604838"/>
                        </a:lnTo>
                        <a:lnTo>
                          <a:pt x="333375" y="302419"/>
                        </a:lnTo>
                        <a:lnTo>
                          <a:pt x="0" y="0"/>
                        </a:lnTo>
                        <a:lnTo>
                          <a:pt x="666750" y="0"/>
                        </a:lnTo>
                        <a:close/>
                      </a:path>
                    </a:pathLst>
                  </a:custGeom>
                  <a:solidFill>
                    <a:srgbClr val="3A5D7B"/>
                  </a:solidFill>
                  <a:ln w="9525" cap="flat">
                    <a:noFill/>
                    <a:prstDash val="solid"/>
                    <a:miter/>
                  </a:ln>
                </p:spPr>
                <p:txBody>
                  <a:bodyPr rtlCol="0" anchor="ctr"/>
                  <a:lstStyle/>
                  <a:p>
                    <a:endParaRPr lang="zh-CN" altLang="en-US"/>
                  </a:p>
                </p:txBody>
              </p:sp>
              <p:sp>
                <p:nvSpPr>
                  <p:cNvPr id="28" name="任意多边形: 形状 27"/>
                  <p:cNvSpPr/>
                  <p:nvPr/>
                </p:nvSpPr>
                <p:spPr>
                  <a:xfrm>
                    <a:off x="-5419193" y="7765294"/>
                    <a:ext cx="479297" cy="195262"/>
                  </a:xfrm>
                  <a:custGeom>
                    <a:avLst/>
                    <a:gdLst>
                      <a:gd name="connsiteX0" fmla="*/ 0 w 479297"/>
                      <a:gd name="connsiteY0" fmla="*/ 0 h 195262"/>
                      <a:gd name="connsiteX1" fmla="*/ 479298 w 479297"/>
                      <a:gd name="connsiteY1" fmla="*/ 195263 h 195262"/>
                      <a:gd name="connsiteX2" fmla="*/ 479298 w 479297"/>
                      <a:gd name="connsiteY2" fmla="*/ 195263 h 195262"/>
                      <a:gd name="connsiteX3" fmla="*/ 378333 w 479297"/>
                      <a:gd name="connsiteY3" fmla="*/ 0 h 195262"/>
                    </a:gdLst>
                    <a:ahLst/>
                    <a:cxnLst>
                      <a:cxn ang="0">
                        <a:pos x="connsiteX0" y="connsiteY0"/>
                      </a:cxn>
                      <a:cxn ang="0">
                        <a:pos x="connsiteX1" y="connsiteY1"/>
                      </a:cxn>
                      <a:cxn ang="0">
                        <a:pos x="connsiteX2" y="connsiteY2"/>
                      </a:cxn>
                      <a:cxn ang="0">
                        <a:pos x="connsiteX3" y="connsiteY3"/>
                      </a:cxn>
                    </a:cxnLst>
                    <a:rect l="l" t="t" r="r" b="b"/>
                    <a:pathLst>
                      <a:path w="479297" h="195262">
                        <a:moveTo>
                          <a:pt x="0" y="0"/>
                        </a:moveTo>
                        <a:lnTo>
                          <a:pt x="479298" y="195263"/>
                        </a:lnTo>
                        <a:lnTo>
                          <a:pt x="479298" y="195263"/>
                        </a:lnTo>
                        <a:lnTo>
                          <a:pt x="378333" y="0"/>
                        </a:lnTo>
                        <a:close/>
                      </a:path>
                    </a:pathLst>
                  </a:custGeom>
                  <a:solidFill>
                    <a:srgbClr val="173559"/>
                  </a:solidFill>
                  <a:ln w="9525" cap="flat">
                    <a:noFill/>
                    <a:prstDash val="solid"/>
                    <a:miter/>
                  </a:ln>
                </p:spPr>
                <p:txBody>
                  <a:bodyPr rtlCol="0" anchor="ctr"/>
                  <a:lstStyle/>
                  <a:p>
                    <a:endParaRPr lang="zh-CN" altLang="en-US"/>
                  </a:p>
                </p:txBody>
              </p:sp>
            </p:grpSp>
            <p:grpSp>
              <p:nvGrpSpPr>
                <p:cNvPr id="23" name="图形 83"/>
                <p:cNvGrpSpPr/>
                <p:nvPr/>
              </p:nvGrpSpPr>
              <p:grpSpPr>
                <a:xfrm>
                  <a:off x="-2558170" y="7355719"/>
                  <a:ext cx="987933" cy="604837"/>
                  <a:chOff x="-2558169" y="7355719"/>
                  <a:chExt cx="987933" cy="604837"/>
                </a:xfrm>
              </p:grpSpPr>
              <p:sp>
                <p:nvSpPr>
                  <p:cNvPr id="25" name="任意多边形: 形状 24"/>
                  <p:cNvSpPr/>
                  <p:nvPr/>
                </p:nvSpPr>
                <p:spPr>
                  <a:xfrm>
                    <a:off x="-2558169" y="7355719"/>
                    <a:ext cx="987933" cy="604837"/>
                  </a:xfrm>
                  <a:custGeom>
                    <a:avLst/>
                    <a:gdLst>
                      <a:gd name="connsiteX0" fmla="*/ 0 w 987933"/>
                      <a:gd name="connsiteY0" fmla="*/ 604838 h 604837"/>
                      <a:gd name="connsiteX1" fmla="*/ 987933 w 987933"/>
                      <a:gd name="connsiteY1" fmla="*/ 604838 h 604837"/>
                      <a:gd name="connsiteX2" fmla="*/ 654558 w 987933"/>
                      <a:gd name="connsiteY2" fmla="*/ 302419 h 604837"/>
                      <a:gd name="connsiteX3" fmla="*/ 987933 w 987933"/>
                      <a:gd name="connsiteY3" fmla="*/ 0 h 604837"/>
                      <a:gd name="connsiteX4" fmla="*/ 307658 w 987933"/>
                      <a:gd name="connsiteY4" fmla="*/ 0 h 6048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7933" h="604837">
                        <a:moveTo>
                          <a:pt x="0" y="604838"/>
                        </a:moveTo>
                        <a:lnTo>
                          <a:pt x="987933" y="604838"/>
                        </a:lnTo>
                        <a:lnTo>
                          <a:pt x="654558" y="302419"/>
                        </a:lnTo>
                        <a:lnTo>
                          <a:pt x="987933" y="0"/>
                        </a:lnTo>
                        <a:lnTo>
                          <a:pt x="307658" y="0"/>
                        </a:lnTo>
                        <a:close/>
                      </a:path>
                    </a:pathLst>
                  </a:custGeom>
                  <a:solidFill>
                    <a:srgbClr val="3A5D7B"/>
                  </a:solidFill>
                  <a:ln w="9525" cap="flat">
                    <a:noFill/>
                    <a:prstDash val="solid"/>
                    <a:miter/>
                  </a:ln>
                </p:spPr>
                <p:txBody>
                  <a:bodyPr rtlCol="0" anchor="ctr"/>
                  <a:lstStyle/>
                  <a:p>
                    <a:endParaRPr lang="zh-CN" altLang="en-US"/>
                  </a:p>
                </p:txBody>
              </p:sp>
              <p:sp>
                <p:nvSpPr>
                  <p:cNvPr id="26" name="任意多边形: 形状 25"/>
                  <p:cNvSpPr/>
                  <p:nvPr/>
                </p:nvSpPr>
                <p:spPr>
                  <a:xfrm>
                    <a:off x="-2558169" y="7765294"/>
                    <a:ext cx="475107" cy="195262"/>
                  </a:xfrm>
                  <a:custGeom>
                    <a:avLst/>
                    <a:gdLst>
                      <a:gd name="connsiteX0" fmla="*/ 475107 w 475107"/>
                      <a:gd name="connsiteY0" fmla="*/ 0 h 195262"/>
                      <a:gd name="connsiteX1" fmla="*/ 0 w 475107"/>
                      <a:gd name="connsiteY1" fmla="*/ 195263 h 195262"/>
                      <a:gd name="connsiteX2" fmla="*/ 99346 w 475107"/>
                      <a:gd name="connsiteY2" fmla="*/ 0 h 195262"/>
                    </a:gdLst>
                    <a:ahLst/>
                    <a:cxnLst>
                      <a:cxn ang="0">
                        <a:pos x="connsiteX0" y="connsiteY0"/>
                      </a:cxn>
                      <a:cxn ang="0">
                        <a:pos x="connsiteX1" y="connsiteY1"/>
                      </a:cxn>
                      <a:cxn ang="0">
                        <a:pos x="connsiteX2" y="connsiteY2"/>
                      </a:cxn>
                    </a:cxnLst>
                    <a:rect l="l" t="t" r="r" b="b"/>
                    <a:pathLst>
                      <a:path w="475107" h="195262">
                        <a:moveTo>
                          <a:pt x="475107" y="0"/>
                        </a:moveTo>
                        <a:lnTo>
                          <a:pt x="0" y="195263"/>
                        </a:lnTo>
                        <a:lnTo>
                          <a:pt x="99346" y="0"/>
                        </a:lnTo>
                        <a:close/>
                      </a:path>
                    </a:pathLst>
                  </a:custGeom>
                  <a:solidFill>
                    <a:srgbClr val="173559"/>
                  </a:solidFill>
                  <a:ln w="9525" cap="flat">
                    <a:noFill/>
                    <a:prstDash val="solid"/>
                    <a:miter/>
                  </a:ln>
                </p:spPr>
                <p:txBody>
                  <a:bodyPr rtlCol="0" anchor="ctr"/>
                  <a:lstStyle/>
                  <a:p>
                    <a:endParaRPr lang="zh-CN" altLang="en-US"/>
                  </a:p>
                </p:txBody>
              </p:sp>
            </p:grpSp>
            <p:sp>
              <p:nvSpPr>
                <p:cNvPr id="24" name="任意多边形: 形状 23"/>
                <p:cNvSpPr/>
                <p:nvPr/>
              </p:nvSpPr>
              <p:spPr>
                <a:xfrm>
                  <a:off x="-5419193" y="7149026"/>
                  <a:ext cx="3336131" cy="616267"/>
                </a:xfrm>
                <a:custGeom>
                  <a:avLst/>
                  <a:gdLst>
                    <a:gd name="connsiteX0" fmla="*/ 0 w 3336131"/>
                    <a:gd name="connsiteY0" fmla="*/ 0 h 616267"/>
                    <a:gd name="connsiteX1" fmla="*/ 3336131 w 3336131"/>
                    <a:gd name="connsiteY1" fmla="*/ 0 h 616267"/>
                    <a:gd name="connsiteX2" fmla="*/ 3336131 w 3336131"/>
                    <a:gd name="connsiteY2" fmla="*/ 616268 h 616267"/>
                    <a:gd name="connsiteX3" fmla="*/ 0 w 3336131"/>
                    <a:gd name="connsiteY3" fmla="*/ 616268 h 616267"/>
                  </a:gdLst>
                  <a:ahLst/>
                  <a:cxnLst>
                    <a:cxn ang="0">
                      <a:pos x="connsiteX0" y="connsiteY0"/>
                    </a:cxn>
                    <a:cxn ang="0">
                      <a:pos x="connsiteX1" y="connsiteY1"/>
                    </a:cxn>
                    <a:cxn ang="0">
                      <a:pos x="connsiteX2" y="connsiteY2"/>
                    </a:cxn>
                    <a:cxn ang="0">
                      <a:pos x="connsiteX3" y="connsiteY3"/>
                    </a:cxn>
                  </a:cxnLst>
                  <a:rect l="l" t="t" r="r" b="b"/>
                  <a:pathLst>
                    <a:path w="3336131" h="616267">
                      <a:moveTo>
                        <a:pt x="0" y="0"/>
                      </a:moveTo>
                      <a:lnTo>
                        <a:pt x="3336131" y="0"/>
                      </a:lnTo>
                      <a:lnTo>
                        <a:pt x="3336131" y="616268"/>
                      </a:lnTo>
                      <a:lnTo>
                        <a:pt x="0" y="616268"/>
                      </a:lnTo>
                      <a:close/>
                    </a:path>
                  </a:pathLst>
                </a:custGeom>
                <a:solidFill>
                  <a:srgbClr val="3A5D7B"/>
                </a:solidFill>
                <a:ln w="9525" cap="flat">
                  <a:noFill/>
                  <a:prstDash val="solid"/>
                  <a:miter/>
                </a:ln>
              </p:spPr>
              <p:txBody>
                <a:bodyPr rtlCol="0" anchor="ctr"/>
                <a:lstStyle/>
                <a:p>
                  <a:endParaRPr lang="zh-CN" altLang="en-US"/>
                </a:p>
              </p:txBody>
            </p:sp>
          </p:grpSp>
          <p:sp>
            <p:nvSpPr>
              <p:cNvPr id="21" name="文本框 20"/>
              <p:cNvSpPr txBox="1"/>
              <p:nvPr/>
            </p:nvSpPr>
            <p:spPr>
              <a:xfrm>
                <a:off x="5071935" y="890257"/>
                <a:ext cx="2037798" cy="561652"/>
              </a:xfrm>
              <a:prstGeom prst="rect">
                <a:avLst/>
              </a:prstGeom>
              <a:noFill/>
            </p:spPr>
            <p:txBody>
              <a:bodyPr wrap="square" rtlCol="0">
                <a:spAutoFit/>
              </a:bodyPr>
              <a:lstStyle/>
              <a:p>
                <a:pPr algn="dist"/>
                <a:r>
                  <a:rPr lang="zh-CN" altLang="en-US" sz="2800" dirty="0">
                    <a:solidFill>
                      <a:schemeClr val="bg1"/>
                    </a:solidFill>
                    <a:latin typeface="汉仪润圆-65W" panose="00020600040101010101" pitchFamily="18" charset="-122"/>
                    <a:ea typeface="汉仪润圆-65W" panose="00020600040101010101" pitchFamily="18" charset="-122"/>
                  </a:rPr>
                  <a:t>劳动节活动</a:t>
                </a:r>
              </a:p>
            </p:txBody>
          </p:sp>
        </p:grpSp>
      </p:grpSp>
      <p:grpSp>
        <p:nvGrpSpPr>
          <p:cNvPr id="51" name="组合 50"/>
          <p:cNvGrpSpPr/>
          <p:nvPr/>
        </p:nvGrpSpPr>
        <p:grpSpPr>
          <a:xfrm>
            <a:off x="3880679" y="661601"/>
            <a:ext cx="4430642" cy="461665"/>
            <a:chOff x="3669571" y="3905553"/>
            <a:chExt cx="4869857" cy="461665"/>
          </a:xfrm>
        </p:grpSpPr>
        <p:sp>
          <p:nvSpPr>
            <p:cNvPr id="52" name="文本框 51"/>
            <p:cNvSpPr txBox="1"/>
            <p:nvPr/>
          </p:nvSpPr>
          <p:spPr>
            <a:xfrm>
              <a:off x="4753971" y="3905553"/>
              <a:ext cx="2702348" cy="461665"/>
            </a:xfrm>
            <a:prstGeom prst="rect">
              <a:avLst/>
            </a:prstGeom>
            <a:noFill/>
          </p:spPr>
          <p:txBody>
            <a:bodyPr wrap="square" rtlCol="0">
              <a:spAutoFit/>
            </a:bodyPr>
            <a:lstStyle/>
            <a:p>
              <a:pPr algn="dist"/>
              <a:r>
                <a:rPr lang="zh-CN" altLang="en-US" sz="2400" dirty="0">
                  <a:solidFill>
                    <a:srgbClr val="3A5D7B"/>
                  </a:solidFill>
                  <a:latin typeface="汉仪润圆-65W" panose="00020600040101010101" pitchFamily="18" charset="-122"/>
                  <a:ea typeface="汉仪润圆-65W" panose="00020600040101010101" pitchFamily="18" charset="-122"/>
                </a:rPr>
                <a:t>相关节日活动</a:t>
              </a:r>
            </a:p>
          </p:txBody>
        </p:sp>
        <p:grpSp>
          <p:nvGrpSpPr>
            <p:cNvPr id="53" name="组合 52"/>
            <p:cNvGrpSpPr/>
            <p:nvPr/>
          </p:nvGrpSpPr>
          <p:grpSpPr>
            <a:xfrm>
              <a:off x="3669571" y="4130375"/>
              <a:ext cx="4869857" cy="12020"/>
              <a:chOff x="3651283" y="4154080"/>
              <a:chExt cx="4869857" cy="12020"/>
            </a:xfrm>
          </p:grpSpPr>
          <p:cxnSp>
            <p:nvCxnSpPr>
              <p:cNvPr id="54" name="直接连接符 53"/>
              <p:cNvCxnSpPr/>
              <p:nvPr/>
            </p:nvCxnSpPr>
            <p:spPr>
              <a:xfrm>
                <a:off x="3651283" y="4154080"/>
                <a:ext cx="900000" cy="0"/>
              </a:xfrm>
              <a:prstGeom prst="line">
                <a:avLst/>
              </a:prstGeom>
              <a:ln w="22225" cap="rnd">
                <a:solidFill>
                  <a:srgbClr val="3A5D7B"/>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7621140" y="4166100"/>
                <a:ext cx="900000" cy="0"/>
              </a:xfrm>
              <a:prstGeom prst="line">
                <a:avLst/>
              </a:prstGeom>
              <a:ln w="22225" cap="rnd">
                <a:solidFill>
                  <a:srgbClr val="3A5D7B"/>
                </a:solidFill>
              </a:ln>
            </p:spPr>
            <p:style>
              <a:lnRef idx="1">
                <a:schemeClr val="accent1"/>
              </a:lnRef>
              <a:fillRef idx="0">
                <a:schemeClr val="accent1"/>
              </a:fillRef>
              <a:effectRef idx="0">
                <a:schemeClr val="accent1"/>
              </a:effectRef>
              <a:fontRef idx="minor">
                <a:schemeClr val="tx1"/>
              </a:fontRef>
            </p:style>
          </p:cxnSp>
        </p:grpSp>
      </p:grpSp>
      <p:sp>
        <p:nvSpPr>
          <p:cNvPr id="56" name="矩形 55"/>
          <p:cNvSpPr/>
          <p:nvPr/>
        </p:nvSpPr>
        <p:spPr>
          <a:xfrm>
            <a:off x="5411739" y="2091719"/>
            <a:ext cx="5532361" cy="714106"/>
          </a:xfrm>
          <a:prstGeom prst="rect">
            <a:avLst/>
          </a:prstGeom>
        </p:spPr>
        <p:txBody>
          <a:bodyPr wrap="square">
            <a:spAutoFit/>
          </a:bodyPr>
          <a:lstStyle/>
          <a:p>
            <a:pPr>
              <a:lnSpc>
                <a:spcPts val="2500"/>
              </a:lnSpc>
            </a:pPr>
            <a:r>
              <a:rPr lang="zh-CN" altLang="en-US" dirty="0">
                <a:solidFill>
                  <a:srgbClr val="C00000"/>
                </a:solidFill>
                <a:latin typeface="思源黑体 CN Regular" panose="020B0500000000000000" pitchFamily="34" charset="-122"/>
                <a:ea typeface="思源黑体 CN Regular" panose="020B0500000000000000" pitchFamily="34" charset="-122"/>
              </a:rPr>
              <a:t>加拿大：</a:t>
            </a:r>
            <a:r>
              <a:rPr lang="zh-CN" altLang="en-US" dirty="0">
                <a:solidFill>
                  <a:schemeClr val="tx1">
                    <a:lumMod val="85000"/>
                    <a:lumOff val="15000"/>
                  </a:schemeClr>
                </a:solidFill>
                <a:latin typeface="思源黑体 CN Regular" panose="020B0500000000000000" pitchFamily="34" charset="-122"/>
                <a:ea typeface="思源黑体 CN Regular" panose="020B0500000000000000" pitchFamily="34" charset="-122"/>
              </a:rPr>
              <a:t>每年劳动节时都会举行游行和集会，以此表彰会组织下的工人对加拿大社会所做出的贡献。</a:t>
            </a:r>
            <a:endParaRPr lang="en-US" altLang="zh-CN" dirty="0">
              <a:solidFill>
                <a:schemeClr val="tx1">
                  <a:lumMod val="85000"/>
                  <a:lumOff val="15000"/>
                </a:schemeClr>
              </a:solidFill>
              <a:latin typeface="思源黑体 CN Regular" panose="020B0500000000000000" pitchFamily="34" charset="-122"/>
              <a:ea typeface="思源黑体 CN Regular" panose="020B0500000000000000" pitchFamily="34" charset="-122"/>
            </a:endParaRPr>
          </a:p>
        </p:txBody>
      </p:sp>
      <p:sp>
        <p:nvSpPr>
          <p:cNvPr id="61" name="矩形 60"/>
          <p:cNvSpPr/>
          <p:nvPr/>
        </p:nvSpPr>
        <p:spPr>
          <a:xfrm>
            <a:off x="5411739" y="3025557"/>
            <a:ext cx="5532361" cy="714106"/>
          </a:xfrm>
          <a:prstGeom prst="rect">
            <a:avLst/>
          </a:prstGeom>
        </p:spPr>
        <p:txBody>
          <a:bodyPr wrap="square">
            <a:spAutoFit/>
          </a:bodyPr>
          <a:lstStyle/>
          <a:p>
            <a:pPr>
              <a:lnSpc>
                <a:spcPts val="2500"/>
              </a:lnSpc>
            </a:pPr>
            <a:r>
              <a:rPr lang="zh-CN" altLang="en-US" dirty="0">
                <a:solidFill>
                  <a:srgbClr val="C00000"/>
                </a:solidFill>
                <a:latin typeface="思源黑体 CN Regular" panose="020B0500000000000000" pitchFamily="34" charset="-122"/>
                <a:ea typeface="思源黑体 CN Regular" panose="020B0500000000000000" pitchFamily="34" charset="-122"/>
              </a:rPr>
              <a:t>泰国：</a:t>
            </a:r>
            <a:r>
              <a:rPr lang="zh-CN" altLang="en-US" dirty="0">
                <a:solidFill>
                  <a:schemeClr val="tx1">
                    <a:lumMod val="85000"/>
                    <a:lumOff val="15000"/>
                  </a:schemeClr>
                </a:solidFill>
                <a:latin typeface="思源黑体 CN Regular" panose="020B0500000000000000" pitchFamily="34" charset="-122"/>
                <a:ea typeface="思源黑体 CN Regular" panose="020B0500000000000000" pitchFamily="34" charset="-122"/>
              </a:rPr>
              <a:t>在“五一”全国统一放假一天，在首都以及一些大城市会有相关庆祝活动，不过规模不会太大。</a:t>
            </a:r>
            <a:endParaRPr lang="en-US" altLang="zh-CN" dirty="0">
              <a:solidFill>
                <a:schemeClr val="tx1">
                  <a:lumMod val="85000"/>
                  <a:lumOff val="15000"/>
                </a:schemeClr>
              </a:solidFill>
              <a:latin typeface="思源黑体 CN Regular" panose="020B0500000000000000" pitchFamily="34" charset="-122"/>
              <a:ea typeface="思源黑体 CN Regular" panose="020B0500000000000000" pitchFamily="34" charset="-122"/>
            </a:endParaRPr>
          </a:p>
        </p:txBody>
      </p:sp>
      <p:sp>
        <p:nvSpPr>
          <p:cNvPr id="64" name="矩形 63"/>
          <p:cNvSpPr/>
          <p:nvPr/>
        </p:nvSpPr>
        <p:spPr>
          <a:xfrm>
            <a:off x="5411739" y="3959395"/>
            <a:ext cx="5532361" cy="714106"/>
          </a:xfrm>
          <a:prstGeom prst="rect">
            <a:avLst/>
          </a:prstGeom>
        </p:spPr>
        <p:txBody>
          <a:bodyPr wrap="square">
            <a:spAutoFit/>
          </a:bodyPr>
          <a:lstStyle/>
          <a:p>
            <a:pPr>
              <a:lnSpc>
                <a:spcPts val="2500"/>
              </a:lnSpc>
            </a:pPr>
            <a:r>
              <a:rPr lang="zh-CN" altLang="en-US" dirty="0">
                <a:solidFill>
                  <a:srgbClr val="C00000"/>
                </a:solidFill>
                <a:latin typeface="思源黑体 CN Regular" panose="020B0500000000000000" pitchFamily="34" charset="-122"/>
                <a:ea typeface="思源黑体 CN Regular" panose="020B0500000000000000" pitchFamily="34" charset="-122"/>
              </a:rPr>
              <a:t>意大利：</a:t>
            </a:r>
            <a:r>
              <a:rPr lang="zh-CN" altLang="en-US" dirty="0">
                <a:solidFill>
                  <a:schemeClr val="tx1">
                    <a:lumMod val="85000"/>
                    <a:lumOff val="15000"/>
                  </a:schemeClr>
                </a:solidFill>
                <a:latin typeface="思源黑体 CN Regular" panose="020B0500000000000000" pitchFamily="34" charset="-122"/>
                <a:ea typeface="思源黑体 CN Regular" panose="020B0500000000000000" pitchFamily="34" charset="-122"/>
              </a:rPr>
              <a:t>意大利尽管政府表示尊重劳工，但一般人并不举行专门的庆祝活动，也没有全国性的假期。</a:t>
            </a:r>
            <a:endParaRPr lang="en-US" altLang="zh-CN" dirty="0">
              <a:solidFill>
                <a:schemeClr val="tx1">
                  <a:lumMod val="85000"/>
                  <a:lumOff val="15000"/>
                </a:schemeClr>
              </a:solidFill>
              <a:latin typeface="思源黑体 CN Regular" panose="020B0500000000000000" pitchFamily="34" charset="-122"/>
              <a:ea typeface="思源黑体 CN Regular" panose="020B0500000000000000" pitchFamily="34" charset="-122"/>
            </a:endParaRPr>
          </a:p>
        </p:txBody>
      </p:sp>
      <p:sp>
        <p:nvSpPr>
          <p:cNvPr id="67" name="矩形 66"/>
          <p:cNvSpPr/>
          <p:nvPr/>
        </p:nvSpPr>
        <p:spPr>
          <a:xfrm>
            <a:off x="5411739" y="4893233"/>
            <a:ext cx="5532361" cy="714106"/>
          </a:xfrm>
          <a:prstGeom prst="rect">
            <a:avLst/>
          </a:prstGeom>
        </p:spPr>
        <p:txBody>
          <a:bodyPr wrap="square">
            <a:spAutoFit/>
          </a:bodyPr>
          <a:lstStyle/>
          <a:p>
            <a:pPr>
              <a:lnSpc>
                <a:spcPts val="2500"/>
              </a:lnSpc>
            </a:pPr>
            <a:r>
              <a:rPr lang="zh-CN" altLang="en-US" dirty="0">
                <a:solidFill>
                  <a:srgbClr val="C00000"/>
                </a:solidFill>
                <a:latin typeface="思源黑体 CN Regular" panose="020B0500000000000000" pitchFamily="34" charset="-122"/>
                <a:ea typeface="思源黑体 CN Regular" panose="020B0500000000000000" pitchFamily="34" charset="-122"/>
              </a:rPr>
              <a:t>俄罗斯：</a:t>
            </a:r>
            <a:r>
              <a:rPr lang="zh-CN" altLang="en-US" dirty="0">
                <a:solidFill>
                  <a:schemeClr val="tx1">
                    <a:lumMod val="85000"/>
                    <a:lumOff val="15000"/>
                  </a:schemeClr>
                </a:solidFill>
                <a:latin typeface="思源黑体 CN Regular" panose="020B0500000000000000" pitchFamily="34" charset="-122"/>
                <a:ea typeface="思源黑体 CN Regular" panose="020B0500000000000000" pitchFamily="34" charset="-122"/>
              </a:rPr>
              <a:t>5月1-3日全国放假 ，届时各政党都会齐聚红场进行演讲等,普通市民会举行游行。</a:t>
            </a:r>
            <a:endParaRPr lang="en-US" altLang="zh-CN" dirty="0">
              <a:solidFill>
                <a:schemeClr val="tx1">
                  <a:lumMod val="85000"/>
                  <a:lumOff val="15000"/>
                </a:schemeClr>
              </a:solidFill>
              <a:latin typeface="思源黑体 CN Regular" panose="020B0500000000000000" pitchFamily="34" charset="-122"/>
              <a:ea typeface="思源黑体 CN Regular" panose="020B0500000000000000" pitchFamily="34" charset="-122"/>
            </a:endParaRPr>
          </a:p>
        </p:txBody>
      </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3" name="组合 262"/>
          <p:cNvGrpSpPr/>
          <p:nvPr/>
        </p:nvGrpSpPr>
        <p:grpSpPr>
          <a:xfrm>
            <a:off x="0" y="-71021"/>
            <a:ext cx="12192000" cy="6929021"/>
            <a:chOff x="0" y="-71021"/>
            <a:chExt cx="12192000" cy="6929021"/>
          </a:xfrm>
        </p:grpSpPr>
        <p:pic>
          <p:nvPicPr>
            <p:cNvPr id="3" name="图片 2" descr="图片包含 背景图案&#10;&#10;描述已自动生成"/>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71021"/>
              <a:ext cx="12192000" cy="6929021"/>
            </a:xfrm>
            <a:prstGeom prst="rect">
              <a:avLst/>
            </a:prstGeom>
          </p:spPr>
        </p:pic>
        <p:sp>
          <p:nvSpPr>
            <p:cNvPr id="4" name="矩形: 圆角 3"/>
            <p:cNvSpPr/>
            <p:nvPr/>
          </p:nvSpPr>
          <p:spPr>
            <a:xfrm>
              <a:off x="352425" y="247650"/>
              <a:ext cx="11487150" cy="6343650"/>
            </a:xfrm>
            <a:prstGeom prst="roundRect">
              <a:avLst>
                <a:gd name="adj" fmla="val 5556"/>
              </a:avLst>
            </a:prstGeom>
            <a:solidFill>
              <a:srgbClr val="E6D7C4"/>
            </a:solidFill>
            <a:ln>
              <a:solidFill>
                <a:srgbClr val="3A5D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3693988" y="2047177"/>
            <a:ext cx="4820021" cy="1077999"/>
            <a:chOff x="3084388" y="1920177"/>
            <a:chExt cx="4820021" cy="1077999"/>
          </a:xfrm>
        </p:grpSpPr>
        <p:grpSp>
          <p:nvGrpSpPr>
            <p:cNvPr id="224" name="组合 223"/>
            <p:cNvGrpSpPr/>
            <p:nvPr/>
          </p:nvGrpSpPr>
          <p:grpSpPr>
            <a:xfrm>
              <a:off x="3084388" y="1920177"/>
              <a:ext cx="1077997" cy="1077999"/>
              <a:chOff x="6068585" y="1913651"/>
              <a:chExt cx="915273" cy="915274"/>
            </a:xfrm>
          </p:grpSpPr>
          <p:sp>
            <p:nvSpPr>
              <p:cNvPr id="254" name="矩形 253"/>
              <p:cNvSpPr/>
              <p:nvPr/>
            </p:nvSpPr>
            <p:spPr>
              <a:xfrm>
                <a:off x="6068585" y="1913652"/>
                <a:ext cx="915273" cy="915273"/>
              </a:xfrm>
              <a:prstGeom prst="rect">
                <a:avLst/>
              </a:prstGeom>
              <a:noFill/>
              <a:ln w="19050">
                <a:solidFill>
                  <a:srgbClr val="3A5D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nvGrpSpPr>
              <p:cNvPr id="255" name="组合 254"/>
              <p:cNvGrpSpPr/>
              <p:nvPr/>
            </p:nvGrpSpPr>
            <p:grpSpPr>
              <a:xfrm>
                <a:off x="6068585" y="1913651"/>
                <a:ext cx="915273" cy="915273"/>
                <a:chOff x="6068585" y="1913651"/>
                <a:chExt cx="915273" cy="915273"/>
              </a:xfrm>
            </p:grpSpPr>
            <p:cxnSp>
              <p:nvCxnSpPr>
                <p:cNvPr id="256" name="直接连接符 255"/>
                <p:cNvCxnSpPr/>
                <p:nvPr/>
              </p:nvCxnSpPr>
              <p:spPr>
                <a:xfrm>
                  <a:off x="6068585" y="1913651"/>
                  <a:ext cx="915273" cy="915273"/>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257" name="直接连接符 256"/>
                <p:cNvCxnSpPr/>
                <p:nvPr/>
              </p:nvCxnSpPr>
              <p:spPr>
                <a:xfrm flipH="1">
                  <a:off x="6068585" y="1913651"/>
                  <a:ext cx="915273" cy="915273"/>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258" name="直接连接符 257"/>
                <p:cNvCxnSpPr>
                  <a:stCxn id="254" idx="3"/>
                </p:cNvCxnSpPr>
                <p:nvPr/>
              </p:nvCxnSpPr>
              <p:spPr>
                <a:xfrm flipH="1" flipV="1">
                  <a:off x="6068585" y="2371287"/>
                  <a:ext cx="915273" cy="2"/>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259" name="直接连接符 258"/>
                <p:cNvCxnSpPr>
                  <a:endCxn id="254" idx="0"/>
                </p:cNvCxnSpPr>
                <p:nvPr/>
              </p:nvCxnSpPr>
              <p:spPr>
                <a:xfrm flipV="1">
                  <a:off x="6526221" y="1913652"/>
                  <a:ext cx="1" cy="915272"/>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grpSp>
        </p:grpSp>
        <p:grpSp>
          <p:nvGrpSpPr>
            <p:cNvPr id="225" name="组合 224"/>
            <p:cNvGrpSpPr/>
            <p:nvPr/>
          </p:nvGrpSpPr>
          <p:grpSpPr>
            <a:xfrm>
              <a:off x="4331729" y="1920177"/>
              <a:ext cx="1077997" cy="1077999"/>
              <a:chOff x="6068585" y="1913651"/>
              <a:chExt cx="915273" cy="915274"/>
            </a:xfrm>
          </p:grpSpPr>
          <p:sp>
            <p:nvSpPr>
              <p:cNvPr id="248" name="矩形 247"/>
              <p:cNvSpPr/>
              <p:nvPr/>
            </p:nvSpPr>
            <p:spPr>
              <a:xfrm>
                <a:off x="6068585" y="1913652"/>
                <a:ext cx="915273" cy="915273"/>
              </a:xfrm>
              <a:prstGeom prst="rect">
                <a:avLst/>
              </a:prstGeom>
              <a:noFill/>
              <a:ln w="19050">
                <a:solidFill>
                  <a:srgbClr val="3A5D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nvGrpSpPr>
              <p:cNvPr id="249" name="组合 248"/>
              <p:cNvGrpSpPr/>
              <p:nvPr/>
            </p:nvGrpSpPr>
            <p:grpSpPr>
              <a:xfrm>
                <a:off x="6068585" y="1913651"/>
                <a:ext cx="915273" cy="915273"/>
                <a:chOff x="6068585" y="1913651"/>
                <a:chExt cx="915273" cy="915273"/>
              </a:xfrm>
            </p:grpSpPr>
            <p:cxnSp>
              <p:nvCxnSpPr>
                <p:cNvPr id="250" name="直接连接符 249"/>
                <p:cNvCxnSpPr/>
                <p:nvPr/>
              </p:nvCxnSpPr>
              <p:spPr>
                <a:xfrm>
                  <a:off x="6068585" y="1913651"/>
                  <a:ext cx="915273" cy="915273"/>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251" name="直接连接符 250"/>
                <p:cNvCxnSpPr/>
                <p:nvPr/>
              </p:nvCxnSpPr>
              <p:spPr>
                <a:xfrm flipH="1">
                  <a:off x="6068585" y="1913651"/>
                  <a:ext cx="915273" cy="915273"/>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252" name="直接连接符 251"/>
                <p:cNvCxnSpPr>
                  <a:stCxn id="248" idx="3"/>
                </p:cNvCxnSpPr>
                <p:nvPr/>
              </p:nvCxnSpPr>
              <p:spPr>
                <a:xfrm flipH="1" flipV="1">
                  <a:off x="6068585" y="2371287"/>
                  <a:ext cx="915273" cy="2"/>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253" name="直接连接符 252"/>
                <p:cNvCxnSpPr>
                  <a:endCxn id="248" idx="0"/>
                </p:cNvCxnSpPr>
                <p:nvPr/>
              </p:nvCxnSpPr>
              <p:spPr>
                <a:xfrm flipV="1">
                  <a:off x="6526221" y="1913652"/>
                  <a:ext cx="1" cy="915272"/>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grpSp>
        </p:grpSp>
        <p:grpSp>
          <p:nvGrpSpPr>
            <p:cNvPr id="226" name="组合 225"/>
            <p:cNvGrpSpPr/>
            <p:nvPr/>
          </p:nvGrpSpPr>
          <p:grpSpPr>
            <a:xfrm>
              <a:off x="5579070" y="1920177"/>
              <a:ext cx="1077997" cy="1077999"/>
              <a:chOff x="6068585" y="1913651"/>
              <a:chExt cx="915273" cy="915274"/>
            </a:xfrm>
          </p:grpSpPr>
          <p:sp>
            <p:nvSpPr>
              <p:cNvPr id="242" name="矩形 241"/>
              <p:cNvSpPr/>
              <p:nvPr/>
            </p:nvSpPr>
            <p:spPr>
              <a:xfrm>
                <a:off x="6068585" y="1913652"/>
                <a:ext cx="915273" cy="915273"/>
              </a:xfrm>
              <a:prstGeom prst="rect">
                <a:avLst/>
              </a:prstGeom>
              <a:noFill/>
              <a:ln w="19050">
                <a:solidFill>
                  <a:srgbClr val="3A5D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nvGrpSpPr>
              <p:cNvPr id="243" name="组合 242"/>
              <p:cNvGrpSpPr/>
              <p:nvPr/>
            </p:nvGrpSpPr>
            <p:grpSpPr>
              <a:xfrm>
                <a:off x="6068585" y="1913651"/>
                <a:ext cx="915273" cy="915273"/>
                <a:chOff x="6068585" y="1913651"/>
                <a:chExt cx="915273" cy="915273"/>
              </a:xfrm>
            </p:grpSpPr>
            <p:cxnSp>
              <p:nvCxnSpPr>
                <p:cNvPr id="244" name="直接连接符 243"/>
                <p:cNvCxnSpPr/>
                <p:nvPr/>
              </p:nvCxnSpPr>
              <p:spPr>
                <a:xfrm>
                  <a:off x="6068585" y="1913651"/>
                  <a:ext cx="915273" cy="915273"/>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245" name="直接连接符 244"/>
                <p:cNvCxnSpPr/>
                <p:nvPr/>
              </p:nvCxnSpPr>
              <p:spPr>
                <a:xfrm flipH="1">
                  <a:off x="6068585" y="1913651"/>
                  <a:ext cx="915273" cy="915273"/>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246" name="直接连接符 245"/>
                <p:cNvCxnSpPr>
                  <a:stCxn id="242" idx="3"/>
                </p:cNvCxnSpPr>
                <p:nvPr/>
              </p:nvCxnSpPr>
              <p:spPr>
                <a:xfrm flipH="1" flipV="1">
                  <a:off x="6068585" y="2371287"/>
                  <a:ext cx="915273" cy="2"/>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247" name="直接连接符 246"/>
                <p:cNvCxnSpPr>
                  <a:endCxn id="242" idx="0"/>
                </p:cNvCxnSpPr>
                <p:nvPr/>
              </p:nvCxnSpPr>
              <p:spPr>
                <a:xfrm flipV="1">
                  <a:off x="6526221" y="1913652"/>
                  <a:ext cx="1" cy="915272"/>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grpSp>
        </p:grpSp>
        <p:grpSp>
          <p:nvGrpSpPr>
            <p:cNvPr id="227" name="组合 226"/>
            <p:cNvGrpSpPr/>
            <p:nvPr/>
          </p:nvGrpSpPr>
          <p:grpSpPr>
            <a:xfrm>
              <a:off x="6826412" y="1920177"/>
              <a:ext cx="1077997" cy="1077999"/>
              <a:chOff x="6068585" y="1913651"/>
              <a:chExt cx="915273" cy="915274"/>
            </a:xfrm>
          </p:grpSpPr>
          <p:sp>
            <p:nvSpPr>
              <p:cNvPr id="236" name="矩形 235"/>
              <p:cNvSpPr/>
              <p:nvPr/>
            </p:nvSpPr>
            <p:spPr>
              <a:xfrm>
                <a:off x="6068585" y="1913652"/>
                <a:ext cx="915273" cy="915273"/>
              </a:xfrm>
              <a:prstGeom prst="rect">
                <a:avLst/>
              </a:prstGeom>
              <a:noFill/>
              <a:ln w="19050">
                <a:solidFill>
                  <a:srgbClr val="3A5D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nvGrpSpPr>
              <p:cNvPr id="237" name="组合 236"/>
              <p:cNvGrpSpPr/>
              <p:nvPr/>
            </p:nvGrpSpPr>
            <p:grpSpPr>
              <a:xfrm>
                <a:off x="6068585" y="1913651"/>
                <a:ext cx="915273" cy="915273"/>
                <a:chOff x="6068585" y="1913651"/>
                <a:chExt cx="915273" cy="915273"/>
              </a:xfrm>
            </p:grpSpPr>
            <p:cxnSp>
              <p:nvCxnSpPr>
                <p:cNvPr id="238" name="直接连接符 237"/>
                <p:cNvCxnSpPr/>
                <p:nvPr/>
              </p:nvCxnSpPr>
              <p:spPr>
                <a:xfrm>
                  <a:off x="6068585" y="1913651"/>
                  <a:ext cx="915273" cy="915273"/>
                </a:xfrm>
                <a:prstGeom prst="line">
                  <a:avLst/>
                </a:prstGeom>
                <a:ln w="3175">
                  <a:solidFill>
                    <a:srgbClr val="3A5D7B">
                      <a:alpha val="7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239" name="直接连接符 238"/>
                <p:cNvCxnSpPr/>
                <p:nvPr/>
              </p:nvCxnSpPr>
              <p:spPr>
                <a:xfrm flipH="1">
                  <a:off x="6068585" y="1913651"/>
                  <a:ext cx="915273" cy="915273"/>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240" name="直接连接符 239"/>
                <p:cNvCxnSpPr>
                  <a:stCxn id="236" idx="3"/>
                </p:cNvCxnSpPr>
                <p:nvPr/>
              </p:nvCxnSpPr>
              <p:spPr>
                <a:xfrm flipH="1" flipV="1">
                  <a:off x="6068585" y="2371287"/>
                  <a:ext cx="915273" cy="2"/>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241" name="直接连接符 240"/>
                <p:cNvCxnSpPr>
                  <a:endCxn id="236" idx="0"/>
                </p:cNvCxnSpPr>
                <p:nvPr/>
              </p:nvCxnSpPr>
              <p:spPr>
                <a:xfrm flipV="1">
                  <a:off x="6526221" y="1913652"/>
                  <a:ext cx="1" cy="915272"/>
                </a:xfrm>
                <a:prstGeom prst="line">
                  <a:avLst/>
                </a:prstGeom>
                <a:ln w="3175">
                  <a:solidFill>
                    <a:srgbClr val="3E6E94">
                      <a:alpha val="70000"/>
                    </a:srgbClr>
                  </a:solidFill>
                  <a:prstDash val="dash"/>
                </a:ln>
              </p:spPr>
              <p:style>
                <a:lnRef idx="1">
                  <a:schemeClr val="accent1"/>
                </a:lnRef>
                <a:fillRef idx="0">
                  <a:schemeClr val="accent1"/>
                </a:fillRef>
                <a:effectRef idx="0">
                  <a:schemeClr val="accent1"/>
                </a:effectRef>
                <a:fontRef idx="minor">
                  <a:schemeClr val="tx1"/>
                </a:fontRef>
              </p:style>
            </p:cxnSp>
          </p:grpSp>
        </p:grpSp>
      </p:grpSp>
      <p:sp>
        <p:nvSpPr>
          <p:cNvPr id="229" name="文本框 228"/>
          <p:cNvSpPr txBox="1"/>
          <p:nvPr/>
        </p:nvSpPr>
        <p:spPr>
          <a:xfrm>
            <a:off x="3724469" y="2035935"/>
            <a:ext cx="4770000" cy="1107995"/>
          </a:xfrm>
          <a:prstGeom prst="rect">
            <a:avLst/>
          </a:prstGeom>
          <a:noFill/>
        </p:spPr>
        <p:txBody>
          <a:bodyPr wrap="square" rtlCol="0">
            <a:spAutoFit/>
          </a:bodyPr>
          <a:lstStyle/>
          <a:p>
            <a:pPr algn="dist"/>
            <a:r>
              <a:rPr lang="zh-CN" altLang="en-US" sz="6600" dirty="0">
                <a:solidFill>
                  <a:srgbClr val="CD3D29"/>
                </a:solidFill>
                <a:latin typeface="汉仪润圆-65W" panose="00020600040101010101" pitchFamily="18" charset="-122"/>
                <a:ea typeface="汉仪润圆-65W" panose="00020600040101010101" pitchFamily="18" charset="-122"/>
              </a:rPr>
              <a:t>第叁章节</a:t>
            </a:r>
          </a:p>
        </p:txBody>
      </p:sp>
      <p:sp>
        <p:nvSpPr>
          <p:cNvPr id="221" name="文本框 220"/>
          <p:cNvSpPr txBox="1"/>
          <p:nvPr/>
        </p:nvSpPr>
        <p:spPr>
          <a:xfrm>
            <a:off x="2936834" y="3404130"/>
            <a:ext cx="6323222" cy="770452"/>
          </a:xfrm>
          <a:prstGeom prst="rect">
            <a:avLst/>
          </a:prstGeom>
          <a:noFill/>
        </p:spPr>
        <p:txBody>
          <a:bodyPr wrap="square" rtlCol="0">
            <a:spAutoFit/>
          </a:bodyPr>
          <a:lstStyle/>
          <a:p>
            <a:pPr algn="dist"/>
            <a:r>
              <a:rPr lang="zh-CN" altLang="en-US" sz="4400" dirty="0">
                <a:solidFill>
                  <a:srgbClr val="3A5D7B"/>
                </a:solidFill>
                <a:latin typeface="汉仪润圆-65W" panose="00020600040101010101" pitchFamily="18" charset="-122"/>
                <a:ea typeface="汉仪润圆-65W" panose="00020600040101010101" pitchFamily="18" charset="-122"/>
              </a:rPr>
              <a:t>学习全国劳动楷模</a:t>
            </a:r>
          </a:p>
        </p:txBody>
      </p:sp>
      <p:sp>
        <p:nvSpPr>
          <p:cNvPr id="223" name="矩形 222"/>
          <p:cNvSpPr/>
          <p:nvPr/>
        </p:nvSpPr>
        <p:spPr>
          <a:xfrm>
            <a:off x="2776245" y="4222183"/>
            <a:ext cx="6665246" cy="787523"/>
          </a:xfrm>
          <a:prstGeom prst="rect">
            <a:avLst/>
          </a:prstGeom>
        </p:spPr>
        <p:txBody>
          <a:bodyPr wrap="square">
            <a:spAutoFit/>
          </a:bodyPr>
          <a:lstStyle/>
          <a:p>
            <a:pPr algn="ctr">
              <a:lnSpc>
                <a:spcPct val="150000"/>
              </a:lnSpc>
            </a:pPr>
            <a:r>
              <a:rPr lang="zh-CN" altLang="en-US" sz="1600" dirty="0">
                <a:solidFill>
                  <a:schemeClr val="tx1">
                    <a:lumMod val="85000"/>
                    <a:lumOff val="15000"/>
                  </a:schemeClr>
                </a:solidFill>
                <a:latin typeface="思源黑体 CN Regular" panose="020B0500000000000000" pitchFamily="34" charset="-122"/>
                <a:ea typeface="思源黑体 CN Regular" panose="020B0500000000000000" pitchFamily="34" charset="-122"/>
              </a:rPr>
              <a:t>五一国际劳动节是世界上</a:t>
            </a:r>
            <a:r>
              <a:rPr lang="en-US" altLang="zh-CN" sz="1600" dirty="0">
                <a:solidFill>
                  <a:schemeClr val="tx1">
                    <a:lumMod val="85000"/>
                    <a:lumOff val="15000"/>
                  </a:schemeClr>
                </a:solidFill>
                <a:latin typeface="思源黑体 CN Regular" panose="020B0500000000000000" pitchFamily="34" charset="-122"/>
                <a:ea typeface="思源黑体 CN Regular" panose="020B0500000000000000" pitchFamily="34" charset="-122"/>
              </a:rPr>
              <a:t>80</a:t>
            </a:r>
            <a:r>
              <a:rPr lang="zh-CN" altLang="en-US" sz="1600" dirty="0">
                <a:solidFill>
                  <a:schemeClr val="tx1">
                    <a:lumMod val="85000"/>
                    <a:lumOff val="15000"/>
                  </a:schemeClr>
                </a:solidFill>
                <a:latin typeface="思源黑体 CN Regular" panose="020B0500000000000000" pitchFamily="34" charset="-122"/>
                <a:ea typeface="思源黑体 CN Regular" panose="020B0500000000000000" pitchFamily="34" charset="-122"/>
              </a:rPr>
              <a:t>多个国家的全国性节日，定在每年的五月一日，它是全世界劳动人民共同拥有的节日。</a:t>
            </a:r>
          </a:p>
        </p:txBody>
      </p:sp>
    </p:spTree>
  </p:cSld>
  <p:clrMapOvr>
    <a:masterClrMapping/>
  </p:clrMapOvr>
  <mc:AlternateContent xmlns:mc="http://schemas.openxmlformats.org/markup-compatibility/2006" xmlns:p14="http://schemas.microsoft.com/office/powerpoint/2010/main">
    <mc:Choice Requires="p14">
      <p:transition>
        <p:push dir="u"/>
      </p:transition>
    </mc:Choice>
    <mc:Fallback xmlns="">
      <p:transition>
        <p:push dir="u"/>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985</Words>
  <Application>Microsoft Office PowerPoint</Application>
  <PresentationFormat>宽屏</PresentationFormat>
  <Paragraphs>79</Paragraphs>
  <Slides>16</Slides>
  <Notes>2</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16</vt:i4>
      </vt:variant>
    </vt:vector>
  </HeadingPairs>
  <TitlesOfParts>
    <vt:vector size="30" baseType="lpstr">
      <vt:lpstr>Meiryo</vt:lpstr>
      <vt:lpstr>等线</vt:lpstr>
      <vt:lpstr>等线 Light</vt:lpstr>
      <vt:lpstr>方正小标宋简体</vt:lpstr>
      <vt:lpstr>汉仪润圆-65W</vt:lpstr>
      <vt:lpstr>思源黑体 CN Regular</vt:lpstr>
      <vt:lpstr>宋体</vt:lpstr>
      <vt:lpstr>微软雅黑</vt:lpstr>
      <vt:lpstr>字魂70号-灵悦黑体</vt:lpstr>
      <vt:lpstr>Arial</vt:lpstr>
      <vt:lpstr>Calibri</vt:lpstr>
      <vt:lpstr>Calibri Light</vt:lpstr>
      <vt:lpstr>Office 主题​​</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lastModifiedBy>kan</cp:lastModifiedBy>
  <cp:revision>53</cp:revision>
  <dcterms:created xsi:type="dcterms:W3CDTF">2021-04-13T14:08:00Z</dcterms:created>
  <dcterms:modified xsi:type="dcterms:W3CDTF">2022-04-24T12:17:11Z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