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83" r:id="rId3"/>
    <p:sldId id="289" r:id="rId4"/>
    <p:sldId id="288" r:id="rId5"/>
    <p:sldId id="264" r:id="rId6"/>
    <p:sldId id="291" r:id="rId7"/>
    <p:sldId id="265" r:id="rId8"/>
    <p:sldId id="292" r:id="rId9"/>
    <p:sldId id="293" r:id="rId10"/>
    <p:sldId id="296" r:id="rId11"/>
    <p:sldId id="294" r:id="rId12"/>
    <p:sldId id="297" r:id="rId13"/>
    <p:sldId id="295" r:id="rId14"/>
    <p:sldId id="298" r:id="rId15"/>
    <p:sldId id="302" r:id="rId16"/>
    <p:sldId id="301" r:id="rId17"/>
    <p:sldId id="300" r:id="rId18"/>
    <p:sldId id="299" r:id="rId19"/>
    <p:sldId id="303" r:id="rId20"/>
    <p:sldId id="305" r:id="rId21"/>
    <p:sldId id="263" r:id="rId22"/>
    <p:sldId id="281" r:id="rId23"/>
    <p:sldId id="304" r:id="rId24"/>
    <p:sldId id="280" r:id="rId25"/>
    <p:sldId id="307" r:id="rId26"/>
    <p:sldId id="30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47361"/>
    <a:srgbClr val="150C45"/>
    <a:srgbClr val="20144D"/>
    <a:srgbClr val="0A2A07"/>
    <a:srgbClr val="3E4E57"/>
    <a:srgbClr val="515D62"/>
    <a:srgbClr val="EABBA7"/>
    <a:srgbClr val="B5976E"/>
    <a:srgbClr val="638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7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9768B-A9E7-4F9E-A148-670C34B19AA2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6F591-D1E5-4B48-A5F8-0FDB51C7F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8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6F591-D1E5-4B48-A5F8-0FDB51C7F5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6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57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p14="http://schemas.microsoft.com/office/powerpoint/2010/main" xmlns="" id="{9031BC48-05E5-4CFA-B8FE-41CB8853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:p14="http://schemas.microsoft.com/office/powerpoint/2010/main" xmlns="" id="{7AB6AF66-7AE8-4E1F-9C78-E9A92AFDC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98874B9A-FC69-47A4-9A96-E87C7949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4DE79-510C-4E05-8B2D-8C2C1DCF6507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D8B443BB-3CB2-42E2-86DB-96AE090D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p14="http://schemas.microsoft.com/office/powerpoint/2010/main" xmlns="" id="{16009939-9F5F-47FD-BCB6-155DF54C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C8D65-86EF-4AE9-AD8D-51A68C0F2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4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p14="http://schemas.microsoft.com/office/powerpoint/2010/main" xmlns="" id="{F089FF72-614D-4287-8246-22D5F5E5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4E1C4909-1243-487E-80EB-0000325E3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F0BAD652-5403-44FB-B9A3-6C9798BBE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D3F7C066-4EC4-462A-9225-8C999917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4DE79-510C-4E05-8B2D-8C2C1DCF6507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:p14="http://schemas.microsoft.com/office/powerpoint/2010/main" xmlns="" id="{B9B1B594-920D-4EBD-B578-DF4A8BBE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:p14="http://schemas.microsoft.com/office/powerpoint/2010/main" xmlns="" id="{86429DCC-DAFA-45D9-BC26-B9A89A9F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C8D65-86EF-4AE9-AD8D-51A68C0F2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4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p14="http://schemas.microsoft.com/office/powerpoint/2010/main" xmlns="" id="{BD6D1463-1E4E-42FF-9093-B6550DEE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700A9D8A-FA9F-4FF1-8A45-A034C937B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62F32647-3DF8-48D0-9D31-65A08D59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4DE79-510C-4E05-8B2D-8C2C1DCF6507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9F38A672-413D-449A-9E6F-C63C616C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p14="http://schemas.microsoft.com/office/powerpoint/2010/main" xmlns="" id="{D8330719-B21E-470C-BFB7-BA3CA88B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C8D65-86EF-4AE9-AD8D-51A68C0F2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7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:p14="http://schemas.microsoft.com/office/powerpoint/2010/main" xmlns="" id="{1624176D-1EE5-4375-93DF-DB2AF92C6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5B04916E-BF7B-4EDF-B807-34237127E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42621FD8-0E63-48CF-8D03-2386C206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4DE79-510C-4E05-8B2D-8C2C1DCF6507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562FE0CE-0FB3-425B-95F7-C55C940E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p14="http://schemas.microsoft.com/office/powerpoint/2010/main" xmlns="" id="{3341D467-333E-4F47-B813-802F736B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C8D65-86EF-4AE9-AD8D-51A68C0F2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3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52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90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3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309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48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91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p14="http://schemas.microsoft.com/office/powerpoint/2010/main" xmlns="" id="{5084364D-8C1F-4E0D-AE0B-DBE69D7F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E8FD4F0B-E904-4F14-B279-2CDE1E398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90B4AAD9-BF0C-40A5-A963-AC83BF2D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4DE79-510C-4E05-8B2D-8C2C1DCF6507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4589C40B-4656-4459-AE3C-CC945C66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p14="http://schemas.microsoft.com/office/powerpoint/2010/main" xmlns="" id="{A74B3A8F-48B8-4336-B8F8-DA3AD567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C8D65-86EF-4AE9-AD8D-51A68C0F2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88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06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24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42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5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p14="http://schemas.microsoft.com/office/powerpoint/2010/main" xmlns="" id="{D6B8C833-8B1B-47EF-B22D-CD36EA81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68D304B5-6CAC-46D5-925A-6614AD715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D3D97AFE-257B-4846-BDF3-FD6CB746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4DE79-510C-4E05-8B2D-8C2C1DCF6507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F66672DE-0D00-4D07-BC5E-AC0B97BF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p14="http://schemas.microsoft.com/office/powerpoint/2010/main" xmlns="" id="{5CFC1592-0EF7-4E25-8795-40CE627C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C8D65-86EF-4AE9-AD8D-51A68C0F2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3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p14="http://schemas.microsoft.com/office/powerpoint/2010/main" xmlns="" id="{F112AE15-7334-4177-8D7C-E0A3A47E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FCE0FE06-4F80-4894-A684-09276F4D1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589E7549-F1D4-4AA1-899F-A574FE28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3877E65E-319E-40AD-8C6B-CED67F2A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4DE79-510C-4E05-8B2D-8C2C1DCF6507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:p14="http://schemas.microsoft.com/office/powerpoint/2010/main" xmlns="" id="{F64D42E5-89F7-4EC1-AE4E-1122893D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:p14="http://schemas.microsoft.com/office/powerpoint/2010/main" xmlns="" id="{EB40A18C-683A-4784-A11A-D5E779EF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C8D65-86EF-4AE9-AD8D-51A68C0F2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0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p14="http://schemas.microsoft.com/office/powerpoint/2010/main" xmlns="" id="{7051E62E-C831-4F30-87CD-67A35958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E0F3A24E-24B6-459D-AC5E-2D051E0D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8419970F-2356-49F6-8933-6020D9B6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E4E38E85-EBBF-426E-A2E3-84E1F4327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:p14="http://schemas.microsoft.com/office/powerpoint/2010/main" xmlns="" id="{52F53CAA-8FBF-4693-9D3D-837F84260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:p14="http://schemas.microsoft.com/office/powerpoint/2010/main" xmlns="" id="{47E04A75-E1F5-4A65-9DC4-F7023796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4DE79-510C-4E05-8B2D-8C2C1DCF6507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:p14="http://schemas.microsoft.com/office/powerpoint/2010/main" xmlns="" id="{90A22CD5-A3E0-450D-BE69-D03DEB2D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:p14="http://schemas.microsoft.com/office/powerpoint/2010/main" xmlns="" id="{8E7B11D4-5FC8-4516-A5B1-948DF2FD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C8D65-86EF-4AE9-AD8D-51A68C0F2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0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p14="http://schemas.microsoft.com/office/powerpoint/2010/main" xmlns="" id="{7051E62E-C831-4F30-87CD-67A35958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E0F3A24E-24B6-459D-AC5E-2D051E0D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8419970F-2356-49F6-8933-6020D9B6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E4E38E85-EBBF-426E-A2E3-84E1F4327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:p14="http://schemas.microsoft.com/office/powerpoint/2010/main" xmlns="" id="{52F53CAA-8FBF-4693-9D3D-837F84260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:p14="http://schemas.microsoft.com/office/powerpoint/2010/main" xmlns="" id="{47E04A75-E1F5-4A65-9DC4-F7023796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4DE79-510C-4E05-8B2D-8C2C1DCF6507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:p14="http://schemas.microsoft.com/office/powerpoint/2010/main" xmlns="" id="{90A22CD5-A3E0-450D-BE69-D03DEB2D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:p14="http://schemas.microsoft.com/office/powerpoint/2010/main" xmlns="" id="{8E7B11D4-5FC8-4516-A5B1-948DF2FD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C8D65-86EF-4AE9-AD8D-51A68C0F28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7905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75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p14="http://schemas.microsoft.com/office/powerpoint/2010/main" xmlns="" id="{23C148A8-B86F-4238-A1FC-17CC3D4A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9548649F-CBDC-443D-8935-FA61C67F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4DE79-510C-4E05-8B2D-8C2C1DCF6507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1C680321-22C7-407B-8D25-9299166D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08BB816A-2E7B-47EA-91AA-8AC8FE18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C8D65-86EF-4AE9-AD8D-51A68C0F2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0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5C1AEA21-96AF-41EC-B3D2-393AB40C20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7310" cy="68579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DCCF785-AC60-47AE-8987-824FF6EE53C2}"/>
              </a:ext>
            </a:extLst>
          </p:cNvPr>
          <p:cNvSpPr/>
          <p:nvPr userDrawn="1"/>
        </p:nvSpPr>
        <p:spPr>
          <a:xfrm>
            <a:off x="228600" y="147056"/>
            <a:ext cx="11766884" cy="6563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DC5AC47D-7358-4E47-B38E-FF0B92939F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42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7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p14="http://schemas.microsoft.com/office/powerpoint/2010/main" xmlns="" id="{A0C49A82-7264-4DB5-97A0-8D99EFC1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6B9D40ED-7B29-48B1-A310-1A6E91B08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5E314BD1-E163-4B6F-A2ED-2F3A6D0EB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43A67979-3527-4469-B33A-6A4BB9B7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4DE79-510C-4E05-8B2D-8C2C1DCF6507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:p14="http://schemas.microsoft.com/office/powerpoint/2010/main" xmlns="" id="{C1DE3D29-D6DC-43AE-A623-9E08F178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:p14="http://schemas.microsoft.com/office/powerpoint/2010/main" xmlns="" id="{F5525A4D-0223-4525-AE96-691D9D0D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C8D65-86EF-4AE9-AD8D-51A68C0F2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22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68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orient="horz" pos="4088" userDrawn="1">
          <p15:clr>
            <a:srgbClr val="F26B43"/>
          </p15:clr>
        </p15:guide>
        <p15:guide id="3" orient="horz" pos="232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325" userDrawn="1">
          <p15:clr>
            <a:srgbClr val="F26B43"/>
          </p15:clr>
        </p15:guide>
        <p15:guide id="6" pos="735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8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32B0A31-68D6-40F5-BEF2-F3538BA243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7310" cy="6857999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CBCE721-9015-44D7-8DF5-B03A54EB0CC2}"/>
              </a:ext>
            </a:extLst>
          </p:cNvPr>
          <p:cNvGrpSpPr/>
          <p:nvPr/>
        </p:nvGrpSpPr>
        <p:grpSpPr>
          <a:xfrm>
            <a:off x="5999858" y="2136616"/>
            <a:ext cx="5215535" cy="2483589"/>
            <a:chOff x="343654" y="1603169"/>
            <a:chExt cx="5215535" cy="248358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FF402E0B-22DB-4BA8-9D35-B30119AAEC44}"/>
                </a:ext>
              </a:extLst>
            </p:cNvPr>
            <p:cNvSpPr/>
            <p:nvPr/>
          </p:nvSpPr>
          <p:spPr>
            <a:xfrm>
              <a:off x="553458" y="1733884"/>
              <a:ext cx="4788564" cy="2326730"/>
            </a:xfrm>
            <a:prstGeom prst="rect">
              <a:avLst/>
            </a:prstGeom>
            <a:solidFill>
              <a:srgbClr val="847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2F07D5D-F521-4A9E-B8E5-048EB3DBE13A}"/>
                </a:ext>
              </a:extLst>
            </p:cNvPr>
            <p:cNvGrpSpPr/>
            <p:nvPr/>
          </p:nvGrpSpPr>
          <p:grpSpPr>
            <a:xfrm>
              <a:off x="343654" y="1603169"/>
              <a:ext cx="5215535" cy="2483589"/>
              <a:chOff x="343654" y="1413895"/>
              <a:chExt cx="5613010" cy="2672863"/>
            </a:xfrm>
          </p:grpSpPr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086ABB9-FC12-4877-8551-B03ABB5F1650}"/>
                  </a:ext>
                </a:extLst>
              </p:cNvPr>
              <p:cNvSpPr/>
              <p:nvPr/>
            </p:nvSpPr>
            <p:spPr>
              <a:xfrm>
                <a:off x="2920280" y="3888586"/>
                <a:ext cx="229879" cy="1981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6016CE6-CECE-4BFD-9243-C4B76C115AC9}"/>
                  </a:ext>
                </a:extLst>
              </p:cNvPr>
              <p:cNvGrpSpPr/>
              <p:nvPr/>
            </p:nvGrpSpPr>
            <p:grpSpPr>
              <a:xfrm>
                <a:off x="343654" y="1413895"/>
                <a:ext cx="5613010" cy="2672863"/>
                <a:chOff x="343654" y="1413895"/>
                <a:chExt cx="5613010" cy="2672863"/>
              </a:xfrm>
            </p:grpSpPr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2714E23A-870B-4299-A2B8-992CCB3E7E2C}"/>
                    </a:ext>
                  </a:extLst>
                </p:cNvPr>
                <p:cNvSpPr/>
                <p:nvPr/>
              </p:nvSpPr>
              <p:spPr>
                <a:xfrm>
                  <a:off x="343654" y="1568640"/>
                  <a:ext cx="5613010" cy="2504049"/>
                </a:xfrm>
                <a:custGeom>
                  <a:avLst/>
                  <a:gdLst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3319975 w 5627077"/>
                    <a:gd name="connsiteY4" fmla="*/ 2504049 h 2504049"/>
                    <a:gd name="connsiteX5" fmla="*/ 3207434 w 5627077"/>
                    <a:gd name="connsiteY5" fmla="*/ 2264898 h 2504049"/>
                    <a:gd name="connsiteX6" fmla="*/ 3123028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3319975 w 5627077"/>
                    <a:gd name="connsiteY4" fmla="*/ 2504049 h 2504049"/>
                    <a:gd name="connsiteX5" fmla="*/ 3207434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41674 w 5627077"/>
                    <a:gd name="connsiteY4" fmla="*/ 2475914 h 2504049"/>
                    <a:gd name="connsiteX5" fmla="*/ 3207434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41674 w 5627077"/>
                    <a:gd name="connsiteY4" fmla="*/ 2475914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14068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14068 w 5627077"/>
                    <a:gd name="connsiteY7" fmla="*/ 2489981 h 2504049"/>
                    <a:gd name="connsiteX8" fmla="*/ 14067 w 5627077"/>
                    <a:gd name="connsiteY8" fmla="*/ 1463040 h 2504049"/>
                    <a:gd name="connsiteX0" fmla="*/ 1 w 5613010"/>
                    <a:gd name="connsiteY0" fmla="*/ 914400 h 2504049"/>
                    <a:gd name="connsiteX1" fmla="*/ 1 w 5613010"/>
                    <a:gd name="connsiteY1" fmla="*/ 0 h 2504049"/>
                    <a:gd name="connsiteX2" fmla="*/ 5613010 w 5613010"/>
                    <a:gd name="connsiteY2" fmla="*/ 0 h 2504049"/>
                    <a:gd name="connsiteX3" fmla="*/ 5584875 w 5613010"/>
                    <a:gd name="connsiteY3" fmla="*/ 2504049 h 2504049"/>
                    <a:gd name="connsiteX4" fmla="*/ 2855742 w 5613010"/>
                    <a:gd name="connsiteY4" fmla="*/ 2504049 h 2504049"/>
                    <a:gd name="connsiteX5" fmla="*/ 2686930 w 5613010"/>
                    <a:gd name="connsiteY5" fmla="*/ 2264898 h 2504049"/>
                    <a:gd name="connsiteX6" fmla="*/ 2532186 w 5613010"/>
                    <a:gd name="connsiteY6" fmla="*/ 2489981 h 2504049"/>
                    <a:gd name="connsiteX7" fmla="*/ 1 w 5613010"/>
                    <a:gd name="connsiteY7" fmla="*/ 2489981 h 2504049"/>
                    <a:gd name="connsiteX8" fmla="*/ 0 w 5613010"/>
                    <a:gd name="connsiteY8" fmla="*/ 1463040 h 2504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13010" h="2504049">
                      <a:moveTo>
                        <a:pt x="1" y="914400"/>
                      </a:moveTo>
                      <a:lnTo>
                        <a:pt x="1" y="0"/>
                      </a:lnTo>
                      <a:lnTo>
                        <a:pt x="5613010" y="0"/>
                      </a:lnTo>
                      <a:lnTo>
                        <a:pt x="5584875" y="2504049"/>
                      </a:lnTo>
                      <a:lnTo>
                        <a:pt x="2855742" y="2504049"/>
                      </a:lnTo>
                      <a:lnTo>
                        <a:pt x="2686930" y="2264898"/>
                      </a:lnTo>
                      <a:lnTo>
                        <a:pt x="2532186" y="2489981"/>
                      </a:lnTo>
                      <a:lnTo>
                        <a:pt x="1" y="2489981"/>
                      </a:lnTo>
                      <a:cubicBezTo>
                        <a:pt x="1" y="2147667"/>
                        <a:pt x="0" y="1805354"/>
                        <a:pt x="0" y="1463040"/>
                      </a:cubicBezTo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AF65528-A652-42B0-A008-39463E8DE85F}"/>
                    </a:ext>
                  </a:extLst>
                </p:cNvPr>
                <p:cNvSpPr/>
                <p:nvPr/>
              </p:nvSpPr>
              <p:spPr>
                <a:xfrm>
                  <a:off x="470265" y="1413895"/>
                  <a:ext cx="5345722" cy="2644726"/>
                </a:xfrm>
                <a:custGeom>
                  <a:avLst/>
                  <a:gdLst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56271 w 5641145"/>
                    <a:gd name="connsiteY2" fmla="*/ 14068 h 2658794"/>
                    <a:gd name="connsiteX3" fmla="*/ 0 w 5641145"/>
                    <a:gd name="connsiteY3" fmla="*/ 2658794 h 2658794"/>
                    <a:gd name="connsiteX4" fmla="*/ 267287 w 5641145"/>
                    <a:gd name="connsiteY4" fmla="*/ 2658794 h 2658794"/>
                    <a:gd name="connsiteX0" fmla="*/ 5669280 w 5669280"/>
                    <a:gd name="connsiteY0" fmla="*/ 1434905 h 2658794"/>
                    <a:gd name="connsiteX1" fmla="*/ 5669280 w 5669280"/>
                    <a:gd name="connsiteY1" fmla="*/ 0 h 2658794"/>
                    <a:gd name="connsiteX2" fmla="*/ 0 w 5669280"/>
                    <a:gd name="connsiteY2" fmla="*/ 14068 h 2658794"/>
                    <a:gd name="connsiteX3" fmla="*/ 28135 w 5669280"/>
                    <a:gd name="connsiteY3" fmla="*/ 2658794 h 2658794"/>
                    <a:gd name="connsiteX4" fmla="*/ 295422 w 5669280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14068 h 2658794"/>
                    <a:gd name="connsiteX3" fmla="*/ 0 w 5641145"/>
                    <a:gd name="connsiteY3" fmla="*/ 2658794 h 2658794"/>
                    <a:gd name="connsiteX4" fmla="*/ 267287 w 5641145"/>
                    <a:gd name="connsiteY4" fmla="*/ 2658794 h 2658794"/>
                    <a:gd name="connsiteX0" fmla="*/ 5655212 w 5655212"/>
                    <a:gd name="connsiteY0" fmla="*/ 1434905 h 2686929"/>
                    <a:gd name="connsiteX1" fmla="*/ 5655212 w 5655212"/>
                    <a:gd name="connsiteY1" fmla="*/ 0 h 2686929"/>
                    <a:gd name="connsiteX2" fmla="*/ 14067 w 5655212"/>
                    <a:gd name="connsiteY2" fmla="*/ 14068 h 2686929"/>
                    <a:gd name="connsiteX3" fmla="*/ 0 w 5655212"/>
                    <a:gd name="connsiteY3" fmla="*/ 2686929 h 2686929"/>
                    <a:gd name="connsiteX4" fmla="*/ 281354 w 5655212"/>
                    <a:gd name="connsiteY4" fmla="*/ 2658794 h 2686929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14068 h 2658794"/>
                    <a:gd name="connsiteX3" fmla="*/ 1 w 5641145"/>
                    <a:gd name="connsiteY3" fmla="*/ 2630659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30659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126610 w 5641145"/>
                    <a:gd name="connsiteY4" fmla="*/ 2658794 h 2658794"/>
                    <a:gd name="connsiteX0" fmla="*/ 5641145 w 5641145"/>
                    <a:gd name="connsiteY0" fmla="*/ 1434905 h 2644726"/>
                    <a:gd name="connsiteX1" fmla="*/ 5641145 w 5641145"/>
                    <a:gd name="connsiteY1" fmla="*/ 0 h 2644726"/>
                    <a:gd name="connsiteX2" fmla="*/ 0 w 5641145"/>
                    <a:gd name="connsiteY2" fmla="*/ 0 h 2644726"/>
                    <a:gd name="connsiteX3" fmla="*/ 1 w 5641145"/>
                    <a:gd name="connsiteY3" fmla="*/ 2644726 h 2644726"/>
                    <a:gd name="connsiteX0" fmla="*/ 5641145 w 5641145"/>
                    <a:gd name="connsiteY0" fmla="*/ 1434905 h 2644726"/>
                    <a:gd name="connsiteX1" fmla="*/ 5641145 w 5641145"/>
                    <a:gd name="connsiteY1" fmla="*/ 0 h 2644726"/>
                    <a:gd name="connsiteX2" fmla="*/ 0 w 5641145"/>
                    <a:gd name="connsiteY2" fmla="*/ 0 h 2644726"/>
                    <a:gd name="connsiteX3" fmla="*/ 295423 w 5641145"/>
                    <a:gd name="connsiteY3" fmla="*/ 2644726 h 2644726"/>
                    <a:gd name="connsiteX0" fmla="*/ 5345722 w 5345722"/>
                    <a:gd name="connsiteY0" fmla="*/ 1434905 h 2644726"/>
                    <a:gd name="connsiteX1" fmla="*/ 5345722 w 5345722"/>
                    <a:gd name="connsiteY1" fmla="*/ 0 h 2644726"/>
                    <a:gd name="connsiteX2" fmla="*/ 14067 w 5345722"/>
                    <a:gd name="connsiteY2" fmla="*/ 0 h 2644726"/>
                    <a:gd name="connsiteX3" fmla="*/ 0 w 5345722"/>
                    <a:gd name="connsiteY3" fmla="*/ 2644726 h 2644726"/>
                    <a:gd name="connsiteX0" fmla="*/ 5345722 w 5345722"/>
                    <a:gd name="connsiteY0" fmla="*/ 1434905 h 2644726"/>
                    <a:gd name="connsiteX1" fmla="*/ 5345722 w 5345722"/>
                    <a:gd name="connsiteY1" fmla="*/ 0 h 2644726"/>
                    <a:gd name="connsiteX2" fmla="*/ 0 w 5345722"/>
                    <a:gd name="connsiteY2" fmla="*/ 0 h 2644726"/>
                    <a:gd name="connsiteX3" fmla="*/ 0 w 5345722"/>
                    <a:gd name="connsiteY3" fmla="*/ 2644726 h 2644726"/>
                    <a:gd name="connsiteX0" fmla="*/ 5345722 w 5345722"/>
                    <a:gd name="connsiteY0" fmla="*/ 914401 h 2644726"/>
                    <a:gd name="connsiteX1" fmla="*/ 5345722 w 5345722"/>
                    <a:gd name="connsiteY1" fmla="*/ 0 h 2644726"/>
                    <a:gd name="connsiteX2" fmla="*/ 0 w 5345722"/>
                    <a:gd name="connsiteY2" fmla="*/ 0 h 2644726"/>
                    <a:gd name="connsiteX3" fmla="*/ 0 w 5345722"/>
                    <a:gd name="connsiteY3" fmla="*/ 2644726 h 2644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45722" h="2644726">
                      <a:moveTo>
                        <a:pt x="5345722" y="914401"/>
                      </a:moveTo>
                      <a:lnTo>
                        <a:pt x="5345722" y="0"/>
                      </a:lnTo>
                      <a:lnTo>
                        <a:pt x="0" y="0"/>
                      </a:lnTo>
                      <a:lnTo>
                        <a:pt x="0" y="2644726"/>
                      </a:lnTo>
                    </a:path>
                  </a:pathLst>
                </a:cu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CE005C4-5078-4BDA-95EE-1B5AE0397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987" y="3439643"/>
                  <a:ext cx="0" cy="647115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E5C74F4-2543-41DE-9F7A-1CEED54AAAF4}"/>
              </a:ext>
            </a:extLst>
          </p:cNvPr>
          <p:cNvSpPr txBox="1"/>
          <p:nvPr/>
        </p:nvSpPr>
        <p:spPr>
          <a:xfrm>
            <a:off x="6581265" y="2550621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读书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1E821534-1BBD-459A-AE67-5C3113BF9F4B}"/>
              </a:ext>
            </a:extLst>
          </p:cNvPr>
          <p:cNvSpPr txBox="1"/>
          <p:nvPr/>
        </p:nvSpPr>
        <p:spPr>
          <a:xfrm>
            <a:off x="8706180" y="287290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分享会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468E42B-D000-46D8-97F8-4E3F38BFEC9F}"/>
              </a:ext>
            </a:extLst>
          </p:cNvPr>
          <p:cNvSpPr txBox="1"/>
          <p:nvPr/>
        </p:nvSpPr>
        <p:spPr>
          <a:xfrm>
            <a:off x="6875628" y="3858189"/>
            <a:ext cx="3388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BOOK CLUB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35D9528-14E6-4102-91C2-A49C8E4980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553" y="418058"/>
            <a:ext cx="2216727" cy="18505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8C458BA-FC7E-4150-972C-4944D431E3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1039" y="4721384"/>
            <a:ext cx="3863602" cy="138127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7975BE5-13A1-45DC-9B08-804ECA3EF725}"/>
              </a:ext>
            </a:extLst>
          </p:cNvPr>
          <p:cNvSpPr txBox="1"/>
          <p:nvPr/>
        </p:nvSpPr>
        <p:spPr>
          <a:xfrm>
            <a:off x="6259008" y="1428881"/>
            <a:ext cx="4739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pc="700" dirty="0">
                <a:solidFill>
                  <a:schemeClr val="bg1"/>
                </a:solidFill>
                <a:cs typeface="+mn-ea"/>
                <a:sym typeface="+mn-lt"/>
              </a:rPr>
              <a:t>阅读分享</a:t>
            </a:r>
            <a:r>
              <a:rPr lang="en-US" altLang="zh-CN" spc="7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CN" altLang="en-US" spc="700" dirty="0">
                <a:solidFill>
                  <a:schemeClr val="bg1"/>
                </a:solidFill>
                <a:cs typeface="+mn-ea"/>
                <a:sym typeface="+mn-lt"/>
              </a:rPr>
              <a:t>读书推荐</a:t>
            </a:r>
            <a:r>
              <a:rPr lang="en-US" altLang="zh-CN" spc="7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CN" altLang="en-US" spc="700" dirty="0">
                <a:solidFill>
                  <a:schemeClr val="bg1"/>
                </a:solidFill>
                <a:cs typeface="+mn-ea"/>
                <a:sym typeface="+mn-lt"/>
              </a:rPr>
              <a:t>阅读笔记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AA11849C-0649-49FA-B9DF-567AF464A86B}"/>
              </a:ext>
            </a:extLst>
          </p:cNvPr>
          <p:cNvSpPr txBox="1"/>
          <p:nvPr/>
        </p:nvSpPr>
        <p:spPr>
          <a:xfrm>
            <a:off x="9790414" y="6256949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优品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9299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9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C7E0723-7516-46F1-898E-2176D8BBEFA9}"/>
              </a:ext>
            </a:extLst>
          </p:cNvPr>
          <p:cNvSpPr/>
          <p:nvPr/>
        </p:nvSpPr>
        <p:spPr>
          <a:xfrm>
            <a:off x="4932701" y="1769070"/>
            <a:ext cx="6268698" cy="1884218"/>
          </a:xfrm>
          <a:prstGeom prst="rect">
            <a:avLst/>
          </a:prstGeom>
          <a:solidFill>
            <a:srgbClr val="847361"/>
          </a:solidFill>
          <a:ln>
            <a:solidFill>
              <a:srgbClr val="847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5D62"/>
              </a:solidFill>
              <a:cs typeface="+mn-ea"/>
              <a:sym typeface="+mn-lt"/>
            </a:endParaRPr>
          </a:p>
        </p:txBody>
      </p:sp>
      <p:sp>
        <p:nvSpPr>
          <p:cNvPr id="33" name="Shape 2313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AE788845-918F-41F4-B6C6-9D1196069BC9}"/>
              </a:ext>
            </a:extLst>
          </p:cNvPr>
          <p:cNvSpPr/>
          <p:nvPr/>
        </p:nvSpPr>
        <p:spPr>
          <a:xfrm>
            <a:off x="5642686" y="2139254"/>
            <a:ext cx="667369" cy="621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33" y="0"/>
                </a:moveTo>
                <a:cubicBezTo>
                  <a:pt x="3833" y="0"/>
                  <a:pt x="3240" y="642"/>
                  <a:pt x="3240" y="1730"/>
                </a:cubicBezTo>
                <a:lnTo>
                  <a:pt x="3240" y="3042"/>
                </a:lnTo>
                <a:cubicBezTo>
                  <a:pt x="2660" y="2949"/>
                  <a:pt x="1469" y="2676"/>
                  <a:pt x="744" y="2491"/>
                </a:cubicBezTo>
                <a:cubicBezTo>
                  <a:pt x="564" y="2443"/>
                  <a:pt x="376" y="2484"/>
                  <a:pt x="230" y="2605"/>
                </a:cubicBezTo>
                <a:cubicBezTo>
                  <a:pt x="84" y="2725"/>
                  <a:pt x="0" y="2902"/>
                  <a:pt x="0" y="3099"/>
                </a:cubicBezTo>
                <a:lnTo>
                  <a:pt x="0" y="19680"/>
                </a:lnTo>
                <a:cubicBezTo>
                  <a:pt x="0" y="19863"/>
                  <a:pt x="79" y="20048"/>
                  <a:pt x="212" y="20174"/>
                </a:cubicBezTo>
                <a:cubicBezTo>
                  <a:pt x="346" y="20290"/>
                  <a:pt x="515" y="20328"/>
                  <a:pt x="690" y="20307"/>
                </a:cubicBezTo>
                <a:cubicBezTo>
                  <a:pt x="6659" y="19739"/>
                  <a:pt x="9908" y="21140"/>
                  <a:pt x="10800" y="21600"/>
                </a:cubicBezTo>
                <a:cubicBezTo>
                  <a:pt x="11688" y="21140"/>
                  <a:pt x="14940" y="19739"/>
                  <a:pt x="20910" y="20307"/>
                </a:cubicBezTo>
                <a:cubicBezTo>
                  <a:pt x="21080" y="20328"/>
                  <a:pt x="21259" y="20290"/>
                  <a:pt x="21388" y="20174"/>
                </a:cubicBezTo>
                <a:cubicBezTo>
                  <a:pt x="21521" y="20048"/>
                  <a:pt x="21600" y="19863"/>
                  <a:pt x="21600" y="19680"/>
                </a:cubicBezTo>
                <a:lnTo>
                  <a:pt x="21600" y="3099"/>
                </a:lnTo>
                <a:cubicBezTo>
                  <a:pt x="21600" y="2902"/>
                  <a:pt x="21515" y="2725"/>
                  <a:pt x="21370" y="2605"/>
                </a:cubicBezTo>
                <a:cubicBezTo>
                  <a:pt x="21224" y="2484"/>
                  <a:pt x="21036" y="2443"/>
                  <a:pt x="20856" y="2491"/>
                </a:cubicBezTo>
                <a:cubicBezTo>
                  <a:pt x="20132" y="2676"/>
                  <a:pt x="18940" y="2949"/>
                  <a:pt x="18360" y="3042"/>
                </a:cubicBezTo>
                <a:lnTo>
                  <a:pt x="18360" y="1730"/>
                </a:lnTo>
                <a:cubicBezTo>
                  <a:pt x="18360" y="642"/>
                  <a:pt x="17763" y="0"/>
                  <a:pt x="16767" y="0"/>
                </a:cubicBezTo>
                <a:cubicBezTo>
                  <a:pt x="15124" y="0"/>
                  <a:pt x="12042" y="2024"/>
                  <a:pt x="10800" y="3023"/>
                </a:cubicBezTo>
                <a:cubicBezTo>
                  <a:pt x="9558" y="2024"/>
                  <a:pt x="6471" y="0"/>
                  <a:pt x="4833" y="0"/>
                </a:cubicBezTo>
                <a:close/>
                <a:moveTo>
                  <a:pt x="4833" y="1274"/>
                </a:moveTo>
                <a:cubicBezTo>
                  <a:pt x="6230" y="1274"/>
                  <a:pt x="9310" y="3295"/>
                  <a:pt x="10198" y="3993"/>
                </a:cubicBezTo>
                <a:lnTo>
                  <a:pt x="10800" y="4449"/>
                </a:lnTo>
                <a:lnTo>
                  <a:pt x="11402" y="3993"/>
                </a:lnTo>
                <a:cubicBezTo>
                  <a:pt x="12290" y="3295"/>
                  <a:pt x="15375" y="1274"/>
                  <a:pt x="16767" y="1274"/>
                </a:cubicBezTo>
                <a:cubicBezTo>
                  <a:pt x="17034" y="1274"/>
                  <a:pt x="17138" y="1286"/>
                  <a:pt x="17138" y="1730"/>
                </a:cubicBezTo>
                <a:lnTo>
                  <a:pt x="17138" y="14413"/>
                </a:lnTo>
                <a:cubicBezTo>
                  <a:pt x="13295" y="14547"/>
                  <a:pt x="11437" y="15356"/>
                  <a:pt x="10800" y="15706"/>
                </a:cubicBezTo>
                <a:cubicBezTo>
                  <a:pt x="10166" y="15356"/>
                  <a:pt x="8305" y="14547"/>
                  <a:pt x="4462" y="14413"/>
                </a:cubicBezTo>
                <a:lnTo>
                  <a:pt x="4462" y="1730"/>
                </a:lnTo>
                <a:cubicBezTo>
                  <a:pt x="4462" y="1286"/>
                  <a:pt x="4571" y="1274"/>
                  <a:pt x="4833" y="1274"/>
                </a:cubicBezTo>
                <a:close/>
                <a:moveTo>
                  <a:pt x="1222" y="3917"/>
                </a:moveTo>
                <a:cubicBezTo>
                  <a:pt x="1872" y="4073"/>
                  <a:pt x="2756" y="4273"/>
                  <a:pt x="3240" y="4335"/>
                </a:cubicBezTo>
                <a:lnTo>
                  <a:pt x="3240" y="15687"/>
                </a:lnTo>
                <a:lnTo>
                  <a:pt x="3948" y="15687"/>
                </a:lnTo>
                <a:cubicBezTo>
                  <a:pt x="5565" y="15687"/>
                  <a:pt x="8556" y="15849"/>
                  <a:pt x="10499" y="17018"/>
                </a:cubicBezTo>
                <a:lnTo>
                  <a:pt x="10800" y="17208"/>
                </a:lnTo>
                <a:lnTo>
                  <a:pt x="11101" y="17018"/>
                </a:lnTo>
                <a:cubicBezTo>
                  <a:pt x="13044" y="15849"/>
                  <a:pt x="16048" y="15687"/>
                  <a:pt x="17670" y="15687"/>
                </a:cubicBezTo>
                <a:lnTo>
                  <a:pt x="18360" y="15687"/>
                </a:lnTo>
                <a:lnTo>
                  <a:pt x="18360" y="4335"/>
                </a:lnTo>
                <a:cubicBezTo>
                  <a:pt x="18848" y="4273"/>
                  <a:pt x="19750" y="4073"/>
                  <a:pt x="20396" y="3917"/>
                </a:cubicBezTo>
                <a:cubicBezTo>
                  <a:pt x="20396" y="3917"/>
                  <a:pt x="20396" y="17797"/>
                  <a:pt x="20396" y="17797"/>
                </a:cubicBezTo>
                <a:cubicBezTo>
                  <a:pt x="14498" y="17046"/>
                  <a:pt x="11629" y="18322"/>
                  <a:pt x="10800" y="18805"/>
                </a:cubicBezTo>
                <a:cubicBezTo>
                  <a:pt x="9966" y="18326"/>
                  <a:pt x="7120" y="17046"/>
                  <a:pt x="1222" y="17797"/>
                </a:cubicBezTo>
                <a:lnTo>
                  <a:pt x="1222" y="3917"/>
                </a:lnTo>
                <a:close/>
                <a:moveTo>
                  <a:pt x="10729" y="5495"/>
                </a:moveTo>
                <a:cubicBezTo>
                  <a:pt x="10383" y="5589"/>
                  <a:pt x="10180" y="5911"/>
                  <a:pt x="10110" y="6256"/>
                </a:cubicBezTo>
                <a:cubicBezTo>
                  <a:pt x="9760" y="8095"/>
                  <a:pt x="9624" y="9976"/>
                  <a:pt x="9649" y="11846"/>
                </a:cubicBezTo>
                <a:cubicBezTo>
                  <a:pt x="8799" y="11780"/>
                  <a:pt x="8378" y="11234"/>
                  <a:pt x="8286" y="10496"/>
                </a:cubicBezTo>
                <a:cubicBezTo>
                  <a:pt x="8340" y="10161"/>
                  <a:pt x="8360" y="9823"/>
                  <a:pt x="8339" y="9488"/>
                </a:cubicBezTo>
                <a:cubicBezTo>
                  <a:pt x="8519" y="9305"/>
                  <a:pt x="8651" y="9049"/>
                  <a:pt x="8605" y="8785"/>
                </a:cubicBezTo>
                <a:cubicBezTo>
                  <a:pt x="8550" y="8457"/>
                  <a:pt x="8195" y="8400"/>
                  <a:pt x="7950" y="8556"/>
                </a:cubicBezTo>
                <a:cubicBezTo>
                  <a:pt x="6916" y="9210"/>
                  <a:pt x="5720" y="9990"/>
                  <a:pt x="5223" y="11199"/>
                </a:cubicBezTo>
                <a:cubicBezTo>
                  <a:pt x="4986" y="11785"/>
                  <a:pt x="5067" y="12516"/>
                  <a:pt x="5701" y="12739"/>
                </a:cubicBezTo>
                <a:cubicBezTo>
                  <a:pt x="6339" y="12959"/>
                  <a:pt x="7035" y="12564"/>
                  <a:pt x="7489" y="12112"/>
                </a:cubicBezTo>
                <a:cubicBezTo>
                  <a:pt x="7873" y="12751"/>
                  <a:pt x="8554" y="13147"/>
                  <a:pt x="9525" y="13120"/>
                </a:cubicBezTo>
                <a:cubicBezTo>
                  <a:pt x="9834" y="13111"/>
                  <a:pt x="10146" y="12752"/>
                  <a:pt x="10251" y="12416"/>
                </a:cubicBezTo>
                <a:cubicBezTo>
                  <a:pt x="10293" y="12398"/>
                  <a:pt x="10334" y="12381"/>
                  <a:pt x="10375" y="12359"/>
                </a:cubicBezTo>
                <a:cubicBezTo>
                  <a:pt x="10313" y="12682"/>
                  <a:pt x="10432" y="12953"/>
                  <a:pt x="10853" y="12854"/>
                </a:cubicBezTo>
                <a:cubicBezTo>
                  <a:pt x="12637" y="12438"/>
                  <a:pt x="13470" y="10868"/>
                  <a:pt x="13190" y="9032"/>
                </a:cubicBezTo>
                <a:cubicBezTo>
                  <a:pt x="13124" y="8575"/>
                  <a:pt x="12644" y="8714"/>
                  <a:pt x="12393" y="8899"/>
                </a:cubicBezTo>
                <a:cubicBezTo>
                  <a:pt x="11823" y="9311"/>
                  <a:pt x="11284" y="9778"/>
                  <a:pt x="10800" y="10306"/>
                </a:cubicBezTo>
                <a:cubicBezTo>
                  <a:pt x="10837" y="8846"/>
                  <a:pt x="10968" y="7393"/>
                  <a:pt x="11243" y="5951"/>
                </a:cubicBezTo>
                <a:cubicBezTo>
                  <a:pt x="11305" y="5625"/>
                  <a:pt x="11000" y="5419"/>
                  <a:pt x="10729" y="5495"/>
                </a:cubicBezTo>
                <a:close/>
                <a:moveTo>
                  <a:pt x="15492" y="8518"/>
                </a:moveTo>
                <a:cubicBezTo>
                  <a:pt x="15349" y="8532"/>
                  <a:pt x="15204" y="8602"/>
                  <a:pt x="15102" y="8689"/>
                </a:cubicBezTo>
                <a:cubicBezTo>
                  <a:pt x="14264" y="9392"/>
                  <a:pt x="13380" y="10608"/>
                  <a:pt x="13650" y="11808"/>
                </a:cubicBezTo>
                <a:cubicBezTo>
                  <a:pt x="13951" y="13160"/>
                  <a:pt x="15495" y="12717"/>
                  <a:pt x="16324" y="12283"/>
                </a:cubicBezTo>
                <a:cubicBezTo>
                  <a:pt x="16920" y="11969"/>
                  <a:pt x="16951" y="10744"/>
                  <a:pt x="16147" y="11161"/>
                </a:cubicBezTo>
                <a:cubicBezTo>
                  <a:pt x="15809" y="11340"/>
                  <a:pt x="14894" y="11777"/>
                  <a:pt x="14748" y="11123"/>
                </a:cubicBezTo>
                <a:cubicBezTo>
                  <a:pt x="14611" y="10533"/>
                  <a:pt x="15171" y="9930"/>
                  <a:pt x="15563" y="9602"/>
                </a:cubicBezTo>
                <a:cubicBezTo>
                  <a:pt x="15792" y="9411"/>
                  <a:pt x="16004" y="9013"/>
                  <a:pt x="15846" y="8708"/>
                </a:cubicBezTo>
                <a:cubicBezTo>
                  <a:pt x="15765" y="8554"/>
                  <a:pt x="15635" y="8505"/>
                  <a:pt x="15492" y="8518"/>
                </a:cubicBezTo>
                <a:close/>
                <a:moveTo>
                  <a:pt x="7135" y="10325"/>
                </a:moveTo>
                <a:cubicBezTo>
                  <a:pt x="7123" y="10514"/>
                  <a:pt x="7118" y="10696"/>
                  <a:pt x="7135" y="10876"/>
                </a:cubicBezTo>
                <a:cubicBezTo>
                  <a:pt x="7081" y="11036"/>
                  <a:pt x="7004" y="11198"/>
                  <a:pt x="6887" y="11332"/>
                </a:cubicBezTo>
                <a:cubicBezTo>
                  <a:pt x="6783" y="11458"/>
                  <a:pt x="6527" y="11545"/>
                  <a:pt x="6356" y="11504"/>
                </a:cubicBezTo>
                <a:cubicBezTo>
                  <a:pt x="6244" y="11473"/>
                  <a:pt x="6239" y="11443"/>
                  <a:pt x="6214" y="11389"/>
                </a:cubicBezTo>
                <a:cubicBezTo>
                  <a:pt x="6231" y="11426"/>
                  <a:pt x="6224" y="11370"/>
                  <a:pt x="6303" y="11218"/>
                </a:cubicBezTo>
                <a:cubicBezTo>
                  <a:pt x="6487" y="10882"/>
                  <a:pt x="6802" y="10581"/>
                  <a:pt x="7135" y="10325"/>
                </a:cubicBezTo>
                <a:close/>
                <a:moveTo>
                  <a:pt x="12110" y="10401"/>
                </a:moveTo>
                <a:cubicBezTo>
                  <a:pt x="12060" y="11042"/>
                  <a:pt x="11735" y="11453"/>
                  <a:pt x="10959" y="11637"/>
                </a:cubicBezTo>
                <a:cubicBezTo>
                  <a:pt x="11293" y="11175"/>
                  <a:pt x="11685" y="10768"/>
                  <a:pt x="12110" y="104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solidFill>
                <a:srgbClr val="515D62"/>
              </a:solidFill>
              <a:cs typeface="+mn-ea"/>
              <a:sym typeface="+mn-lt"/>
            </a:endParaRPr>
          </a:p>
        </p:txBody>
      </p:sp>
      <p:sp>
        <p:nvSpPr>
          <p:cNvPr id="34" name="Shape 2315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29DF787E-40C5-48E5-BA62-D68BF734F532}"/>
              </a:ext>
            </a:extLst>
          </p:cNvPr>
          <p:cNvSpPr/>
          <p:nvPr/>
        </p:nvSpPr>
        <p:spPr>
          <a:xfrm>
            <a:off x="7687409" y="2139255"/>
            <a:ext cx="618829" cy="621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94" y="0"/>
                </a:moveTo>
                <a:cubicBezTo>
                  <a:pt x="14122" y="0"/>
                  <a:pt x="12201" y="1913"/>
                  <a:pt x="12201" y="4275"/>
                </a:cubicBezTo>
                <a:cubicBezTo>
                  <a:pt x="12201" y="4788"/>
                  <a:pt x="12301" y="5314"/>
                  <a:pt x="12472" y="5760"/>
                </a:cubicBezTo>
                <a:lnTo>
                  <a:pt x="8767" y="7335"/>
                </a:lnTo>
                <a:cubicBezTo>
                  <a:pt x="7907" y="6100"/>
                  <a:pt x="6463" y="5265"/>
                  <a:pt x="4813" y="5265"/>
                </a:cubicBezTo>
                <a:cubicBezTo>
                  <a:pt x="2165" y="5265"/>
                  <a:pt x="0" y="7421"/>
                  <a:pt x="0" y="10057"/>
                </a:cubicBezTo>
                <a:cubicBezTo>
                  <a:pt x="0" y="12694"/>
                  <a:pt x="2165" y="14850"/>
                  <a:pt x="4813" y="14850"/>
                </a:cubicBezTo>
                <a:cubicBezTo>
                  <a:pt x="6118" y="14850"/>
                  <a:pt x="7320" y="14356"/>
                  <a:pt x="8179" y="13500"/>
                </a:cubicBezTo>
                <a:lnTo>
                  <a:pt x="10958" y="14850"/>
                </a:lnTo>
                <a:cubicBezTo>
                  <a:pt x="10856" y="15296"/>
                  <a:pt x="10800" y="15742"/>
                  <a:pt x="10800" y="16222"/>
                </a:cubicBezTo>
                <a:cubicBezTo>
                  <a:pt x="10800" y="19167"/>
                  <a:pt x="13208" y="21600"/>
                  <a:pt x="16200" y="21600"/>
                </a:cubicBezTo>
                <a:cubicBezTo>
                  <a:pt x="19156" y="21600"/>
                  <a:pt x="21600" y="19201"/>
                  <a:pt x="21600" y="16222"/>
                </a:cubicBezTo>
                <a:cubicBezTo>
                  <a:pt x="21600" y="13243"/>
                  <a:pt x="19089" y="10890"/>
                  <a:pt x="16132" y="10890"/>
                </a:cubicBezTo>
                <a:cubicBezTo>
                  <a:pt x="14138" y="10890"/>
                  <a:pt x="12384" y="11992"/>
                  <a:pt x="11455" y="13635"/>
                </a:cubicBezTo>
                <a:lnTo>
                  <a:pt x="9015" y="12420"/>
                </a:lnTo>
                <a:cubicBezTo>
                  <a:pt x="9393" y="11737"/>
                  <a:pt x="9625" y="10957"/>
                  <a:pt x="9625" y="10102"/>
                </a:cubicBezTo>
                <a:cubicBezTo>
                  <a:pt x="9625" y="9555"/>
                  <a:pt x="9515" y="9030"/>
                  <a:pt x="9377" y="8550"/>
                </a:cubicBezTo>
                <a:lnTo>
                  <a:pt x="13127" y="6952"/>
                </a:lnTo>
                <a:cubicBezTo>
                  <a:pt x="13918" y="7946"/>
                  <a:pt x="15118" y="8550"/>
                  <a:pt x="16494" y="8550"/>
                </a:cubicBezTo>
                <a:cubicBezTo>
                  <a:pt x="18867" y="8550"/>
                  <a:pt x="20809" y="6638"/>
                  <a:pt x="20809" y="4275"/>
                </a:cubicBezTo>
                <a:cubicBezTo>
                  <a:pt x="20809" y="1913"/>
                  <a:pt x="18867" y="0"/>
                  <a:pt x="16494" y="0"/>
                </a:cubicBezTo>
                <a:close/>
                <a:moveTo>
                  <a:pt x="16471" y="1328"/>
                </a:moveTo>
                <a:cubicBezTo>
                  <a:pt x="18087" y="1328"/>
                  <a:pt x="19386" y="2642"/>
                  <a:pt x="19386" y="4252"/>
                </a:cubicBezTo>
                <a:cubicBezTo>
                  <a:pt x="19386" y="5861"/>
                  <a:pt x="18087" y="7155"/>
                  <a:pt x="16471" y="7155"/>
                </a:cubicBezTo>
                <a:cubicBezTo>
                  <a:pt x="14854" y="7155"/>
                  <a:pt x="13556" y="5861"/>
                  <a:pt x="13556" y="4252"/>
                </a:cubicBezTo>
                <a:cubicBezTo>
                  <a:pt x="13523" y="2642"/>
                  <a:pt x="14854" y="1328"/>
                  <a:pt x="16471" y="1328"/>
                </a:cubicBezTo>
                <a:close/>
                <a:moveTo>
                  <a:pt x="16403" y="2160"/>
                </a:moveTo>
                <a:cubicBezTo>
                  <a:pt x="15646" y="2160"/>
                  <a:pt x="14975" y="2535"/>
                  <a:pt x="14528" y="3150"/>
                </a:cubicBezTo>
                <a:cubicBezTo>
                  <a:pt x="14424" y="3322"/>
                  <a:pt x="14447" y="3521"/>
                  <a:pt x="14618" y="3623"/>
                </a:cubicBezTo>
                <a:cubicBezTo>
                  <a:pt x="14687" y="3656"/>
                  <a:pt x="14753" y="3667"/>
                  <a:pt x="14822" y="3668"/>
                </a:cubicBezTo>
                <a:cubicBezTo>
                  <a:pt x="14923" y="3668"/>
                  <a:pt x="15024" y="3599"/>
                  <a:pt x="15093" y="3533"/>
                </a:cubicBezTo>
                <a:cubicBezTo>
                  <a:pt x="15402" y="3086"/>
                  <a:pt x="15888" y="2835"/>
                  <a:pt x="16403" y="2835"/>
                </a:cubicBezTo>
                <a:cubicBezTo>
                  <a:pt x="16610" y="2835"/>
                  <a:pt x="16765" y="2702"/>
                  <a:pt x="16765" y="2498"/>
                </a:cubicBezTo>
                <a:cubicBezTo>
                  <a:pt x="16765" y="2291"/>
                  <a:pt x="16610" y="2160"/>
                  <a:pt x="16403" y="2160"/>
                </a:cubicBezTo>
                <a:close/>
                <a:moveTo>
                  <a:pt x="4790" y="6682"/>
                </a:moveTo>
                <a:cubicBezTo>
                  <a:pt x="6680" y="6682"/>
                  <a:pt x="8224" y="8219"/>
                  <a:pt x="8224" y="10102"/>
                </a:cubicBezTo>
                <a:cubicBezTo>
                  <a:pt x="8224" y="11985"/>
                  <a:pt x="6680" y="13522"/>
                  <a:pt x="4790" y="13522"/>
                </a:cubicBezTo>
                <a:cubicBezTo>
                  <a:pt x="2897" y="13522"/>
                  <a:pt x="1333" y="11985"/>
                  <a:pt x="1333" y="10102"/>
                </a:cubicBezTo>
                <a:cubicBezTo>
                  <a:pt x="1333" y="8219"/>
                  <a:pt x="2897" y="6682"/>
                  <a:pt x="4790" y="6682"/>
                </a:cubicBezTo>
                <a:close/>
                <a:moveTo>
                  <a:pt x="5039" y="7920"/>
                </a:moveTo>
                <a:cubicBezTo>
                  <a:pt x="4178" y="7920"/>
                  <a:pt x="3442" y="8326"/>
                  <a:pt x="2960" y="9045"/>
                </a:cubicBezTo>
                <a:cubicBezTo>
                  <a:pt x="2859" y="9217"/>
                  <a:pt x="2878" y="9437"/>
                  <a:pt x="3050" y="9540"/>
                </a:cubicBezTo>
                <a:cubicBezTo>
                  <a:pt x="3119" y="9574"/>
                  <a:pt x="3184" y="9608"/>
                  <a:pt x="3254" y="9607"/>
                </a:cubicBezTo>
                <a:cubicBezTo>
                  <a:pt x="3356" y="9607"/>
                  <a:pt x="3456" y="9540"/>
                  <a:pt x="3525" y="9472"/>
                </a:cubicBezTo>
                <a:cubicBezTo>
                  <a:pt x="3867" y="8958"/>
                  <a:pt x="4466" y="8640"/>
                  <a:pt x="5084" y="8640"/>
                </a:cubicBezTo>
                <a:cubicBezTo>
                  <a:pt x="5290" y="8640"/>
                  <a:pt x="5423" y="8509"/>
                  <a:pt x="5423" y="8302"/>
                </a:cubicBezTo>
                <a:cubicBezTo>
                  <a:pt x="5390" y="8064"/>
                  <a:pt x="5209" y="7920"/>
                  <a:pt x="5039" y="7920"/>
                </a:cubicBezTo>
                <a:close/>
                <a:moveTo>
                  <a:pt x="2621" y="9360"/>
                </a:moveTo>
                <a:cubicBezTo>
                  <a:pt x="2450" y="9327"/>
                  <a:pt x="2227" y="9460"/>
                  <a:pt x="2192" y="9630"/>
                </a:cubicBezTo>
                <a:cubicBezTo>
                  <a:pt x="2158" y="9767"/>
                  <a:pt x="2169" y="9821"/>
                  <a:pt x="2169" y="9922"/>
                </a:cubicBezTo>
                <a:lnTo>
                  <a:pt x="2169" y="9990"/>
                </a:lnTo>
                <a:cubicBezTo>
                  <a:pt x="2169" y="10196"/>
                  <a:pt x="2301" y="10328"/>
                  <a:pt x="2508" y="10327"/>
                </a:cubicBezTo>
                <a:cubicBezTo>
                  <a:pt x="2712" y="10327"/>
                  <a:pt x="2847" y="10196"/>
                  <a:pt x="2847" y="9990"/>
                </a:cubicBezTo>
                <a:lnTo>
                  <a:pt x="2847" y="9787"/>
                </a:lnTo>
                <a:cubicBezTo>
                  <a:pt x="2915" y="9617"/>
                  <a:pt x="2828" y="9427"/>
                  <a:pt x="2621" y="9360"/>
                </a:cubicBezTo>
                <a:close/>
                <a:moveTo>
                  <a:pt x="16132" y="12217"/>
                </a:moveTo>
                <a:cubicBezTo>
                  <a:pt x="18367" y="12217"/>
                  <a:pt x="20154" y="13996"/>
                  <a:pt x="20154" y="16222"/>
                </a:cubicBezTo>
                <a:cubicBezTo>
                  <a:pt x="20154" y="18448"/>
                  <a:pt x="18333" y="20227"/>
                  <a:pt x="16132" y="20227"/>
                </a:cubicBezTo>
                <a:cubicBezTo>
                  <a:pt x="13930" y="20227"/>
                  <a:pt x="12110" y="18448"/>
                  <a:pt x="12110" y="16222"/>
                </a:cubicBezTo>
                <a:cubicBezTo>
                  <a:pt x="12110" y="13996"/>
                  <a:pt x="13898" y="12217"/>
                  <a:pt x="16132" y="12217"/>
                </a:cubicBezTo>
                <a:close/>
                <a:moveTo>
                  <a:pt x="16132" y="13680"/>
                </a:moveTo>
                <a:cubicBezTo>
                  <a:pt x="15203" y="13680"/>
                  <a:pt x="14320" y="14164"/>
                  <a:pt x="13805" y="14917"/>
                </a:cubicBezTo>
                <a:cubicBezTo>
                  <a:pt x="13701" y="15088"/>
                  <a:pt x="13724" y="15287"/>
                  <a:pt x="13895" y="15390"/>
                </a:cubicBezTo>
                <a:cubicBezTo>
                  <a:pt x="13964" y="15425"/>
                  <a:pt x="14030" y="15457"/>
                  <a:pt x="14099" y="15457"/>
                </a:cubicBezTo>
                <a:cubicBezTo>
                  <a:pt x="14201" y="15457"/>
                  <a:pt x="14301" y="15391"/>
                  <a:pt x="14370" y="15322"/>
                </a:cubicBezTo>
                <a:cubicBezTo>
                  <a:pt x="14783" y="14740"/>
                  <a:pt x="15455" y="14377"/>
                  <a:pt x="16177" y="14377"/>
                </a:cubicBezTo>
                <a:cubicBezTo>
                  <a:pt x="16383" y="14377"/>
                  <a:pt x="16516" y="14223"/>
                  <a:pt x="16516" y="14017"/>
                </a:cubicBezTo>
                <a:cubicBezTo>
                  <a:pt x="16481" y="13846"/>
                  <a:pt x="16306" y="13680"/>
                  <a:pt x="16132" y="1368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solidFill>
                <a:srgbClr val="515D62"/>
              </a:solidFill>
              <a:cs typeface="+mn-ea"/>
              <a:sym typeface="+mn-lt"/>
            </a:endParaRPr>
          </a:p>
        </p:txBody>
      </p:sp>
      <p:sp>
        <p:nvSpPr>
          <p:cNvPr id="35" name="Shape 2315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04EDFB85-F2D9-435D-B59F-EC14E2F0C866}"/>
              </a:ext>
            </a:extLst>
          </p:cNvPr>
          <p:cNvSpPr/>
          <p:nvPr/>
        </p:nvSpPr>
        <p:spPr>
          <a:xfrm>
            <a:off x="9795609" y="2089760"/>
            <a:ext cx="613323" cy="621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5894" y="9"/>
                </a:moveTo>
                <a:cubicBezTo>
                  <a:pt x="5727" y="35"/>
                  <a:pt x="5572" y="120"/>
                  <a:pt x="5465" y="266"/>
                </a:cubicBezTo>
                <a:cubicBezTo>
                  <a:pt x="4107" y="2113"/>
                  <a:pt x="5538" y="3380"/>
                  <a:pt x="6230" y="3995"/>
                </a:cubicBezTo>
                <a:cubicBezTo>
                  <a:pt x="6478" y="4214"/>
                  <a:pt x="6507" y="4376"/>
                  <a:pt x="6506" y="4478"/>
                </a:cubicBezTo>
                <a:cubicBezTo>
                  <a:pt x="6499" y="4784"/>
                  <a:pt x="6194" y="5221"/>
                  <a:pt x="5679" y="5640"/>
                </a:cubicBezTo>
                <a:cubicBezTo>
                  <a:pt x="5398" y="5870"/>
                  <a:pt x="5355" y="6284"/>
                  <a:pt x="5588" y="6561"/>
                </a:cubicBezTo>
                <a:cubicBezTo>
                  <a:pt x="5718" y="6719"/>
                  <a:pt x="5902" y="6803"/>
                  <a:pt x="6093" y="6803"/>
                </a:cubicBezTo>
                <a:cubicBezTo>
                  <a:pt x="6242" y="6803"/>
                  <a:pt x="6397" y="6752"/>
                  <a:pt x="6521" y="6652"/>
                </a:cubicBezTo>
                <a:cubicBezTo>
                  <a:pt x="7364" y="5964"/>
                  <a:pt x="7806" y="5219"/>
                  <a:pt x="7823" y="4508"/>
                </a:cubicBezTo>
                <a:cubicBezTo>
                  <a:pt x="7830" y="4127"/>
                  <a:pt x="7720" y="3561"/>
                  <a:pt x="7118" y="3029"/>
                </a:cubicBezTo>
                <a:cubicBezTo>
                  <a:pt x="6117" y="2139"/>
                  <a:pt x="6007" y="1755"/>
                  <a:pt x="6537" y="1036"/>
                </a:cubicBezTo>
                <a:cubicBezTo>
                  <a:pt x="6751" y="744"/>
                  <a:pt x="6678" y="327"/>
                  <a:pt x="6384" y="115"/>
                </a:cubicBezTo>
                <a:cubicBezTo>
                  <a:pt x="6236" y="9"/>
                  <a:pt x="6061" y="-17"/>
                  <a:pt x="5894" y="9"/>
                </a:cubicBezTo>
                <a:close/>
                <a:moveTo>
                  <a:pt x="9813" y="9"/>
                </a:moveTo>
                <a:cubicBezTo>
                  <a:pt x="9645" y="35"/>
                  <a:pt x="9490" y="120"/>
                  <a:pt x="9384" y="266"/>
                </a:cubicBezTo>
                <a:cubicBezTo>
                  <a:pt x="8026" y="2113"/>
                  <a:pt x="9458" y="3380"/>
                  <a:pt x="10149" y="3995"/>
                </a:cubicBezTo>
                <a:cubicBezTo>
                  <a:pt x="10398" y="4214"/>
                  <a:pt x="10427" y="4376"/>
                  <a:pt x="10425" y="4478"/>
                </a:cubicBezTo>
                <a:cubicBezTo>
                  <a:pt x="10417" y="4784"/>
                  <a:pt x="10112" y="5221"/>
                  <a:pt x="9598" y="5640"/>
                </a:cubicBezTo>
                <a:cubicBezTo>
                  <a:pt x="9316" y="5870"/>
                  <a:pt x="9274" y="6284"/>
                  <a:pt x="9506" y="6561"/>
                </a:cubicBezTo>
                <a:cubicBezTo>
                  <a:pt x="9637" y="6719"/>
                  <a:pt x="9821" y="6803"/>
                  <a:pt x="10012" y="6803"/>
                </a:cubicBezTo>
                <a:cubicBezTo>
                  <a:pt x="10160" y="6803"/>
                  <a:pt x="10317" y="6752"/>
                  <a:pt x="10440" y="6652"/>
                </a:cubicBezTo>
                <a:cubicBezTo>
                  <a:pt x="11284" y="5964"/>
                  <a:pt x="11726" y="5219"/>
                  <a:pt x="11741" y="4508"/>
                </a:cubicBezTo>
                <a:cubicBezTo>
                  <a:pt x="11748" y="4127"/>
                  <a:pt x="11638" y="3561"/>
                  <a:pt x="11037" y="3029"/>
                </a:cubicBezTo>
                <a:cubicBezTo>
                  <a:pt x="10036" y="2139"/>
                  <a:pt x="9926" y="1755"/>
                  <a:pt x="10456" y="1036"/>
                </a:cubicBezTo>
                <a:cubicBezTo>
                  <a:pt x="10670" y="744"/>
                  <a:pt x="10598" y="327"/>
                  <a:pt x="10302" y="115"/>
                </a:cubicBezTo>
                <a:cubicBezTo>
                  <a:pt x="10155" y="9"/>
                  <a:pt x="9980" y="-17"/>
                  <a:pt x="9813" y="9"/>
                </a:cubicBezTo>
                <a:close/>
                <a:moveTo>
                  <a:pt x="628" y="8207"/>
                </a:moveTo>
                <a:cubicBezTo>
                  <a:pt x="263" y="8207"/>
                  <a:pt x="0" y="8406"/>
                  <a:pt x="0" y="8766"/>
                </a:cubicBezTo>
                <a:lnTo>
                  <a:pt x="0" y="17990"/>
                </a:lnTo>
                <a:cubicBezTo>
                  <a:pt x="0" y="20305"/>
                  <a:pt x="461" y="21583"/>
                  <a:pt x="3169" y="21583"/>
                </a:cubicBezTo>
                <a:lnTo>
                  <a:pt x="13747" y="21583"/>
                </a:lnTo>
                <a:cubicBezTo>
                  <a:pt x="15952" y="21583"/>
                  <a:pt x="16890" y="20729"/>
                  <a:pt x="17099" y="18805"/>
                </a:cubicBezTo>
                <a:cubicBezTo>
                  <a:pt x="19679" y="18557"/>
                  <a:pt x="21600" y="14968"/>
                  <a:pt x="21600" y="12585"/>
                </a:cubicBezTo>
                <a:cubicBezTo>
                  <a:pt x="21600" y="9827"/>
                  <a:pt x="19157" y="9681"/>
                  <a:pt x="17191" y="9671"/>
                </a:cubicBezTo>
                <a:lnTo>
                  <a:pt x="17191" y="8766"/>
                </a:lnTo>
                <a:cubicBezTo>
                  <a:pt x="17191" y="8404"/>
                  <a:pt x="16867" y="8207"/>
                  <a:pt x="16502" y="8207"/>
                </a:cubicBezTo>
                <a:lnTo>
                  <a:pt x="628" y="8207"/>
                </a:lnTo>
                <a:close/>
                <a:moveTo>
                  <a:pt x="1317" y="9505"/>
                </a:moveTo>
                <a:cubicBezTo>
                  <a:pt x="1317" y="9505"/>
                  <a:pt x="15875" y="9505"/>
                  <a:pt x="15875" y="9505"/>
                </a:cubicBezTo>
                <a:lnTo>
                  <a:pt x="15875" y="17990"/>
                </a:lnTo>
                <a:cubicBezTo>
                  <a:pt x="15875" y="19848"/>
                  <a:pt x="15522" y="20270"/>
                  <a:pt x="13747" y="20270"/>
                </a:cubicBezTo>
                <a:lnTo>
                  <a:pt x="3169" y="20270"/>
                </a:lnTo>
                <a:cubicBezTo>
                  <a:pt x="1481" y="20270"/>
                  <a:pt x="1317" y="19951"/>
                  <a:pt x="1317" y="17990"/>
                </a:cubicBezTo>
                <a:lnTo>
                  <a:pt x="1317" y="9505"/>
                </a:lnTo>
                <a:close/>
                <a:moveTo>
                  <a:pt x="17191" y="10970"/>
                </a:moveTo>
                <a:cubicBezTo>
                  <a:pt x="19451" y="10997"/>
                  <a:pt x="20268" y="11275"/>
                  <a:pt x="20268" y="12585"/>
                </a:cubicBezTo>
                <a:cubicBezTo>
                  <a:pt x="20268" y="14329"/>
                  <a:pt x="18866" y="17102"/>
                  <a:pt x="17191" y="17477"/>
                </a:cubicBezTo>
                <a:lnTo>
                  <a:pt x="17191" y="10970"/>
                </a:lnTo>
                <a:close/>
                <a:moveTo>
                  <a:pt x="2541" y="13612"/>
                </a:moveTo>
                <a:cubicBezTo>
                  <a:pt x="2481" y="13670"/>
                  <a:pt x="2449" y="13751"/>
                  <a:pt x="2449" y="13838"/>
                </a:cubicBezTo>
                <a:cubicBezTo>
                  <a:pt x="2449" y="13924"/>
                  <a:pt x="2481" y="14017"/>
                  <a:pt x="2541" y="14080"/>
                </a:cubicBezTo>
                <a:cubicBezTo>
                  <a:pt x="2604" y="14137"/>
                  <a:pt x="2700" y="14170"/>
                  <a:pt x="2786" y="14170"/>
                </a:cubicBezTo>
                <a:cubicBezTo>
                  <a:pt x="2873" y="14170"/>
                  <a:pt x="2952" y="14137"/>
                  <a:pt x="3016" y="14080"/>
                </a:cubicBezTo>
                <a:cubicBezTo>
                  <a:pt x="3076" y="14017"/>
                  <a:pt x="3108" y="13924"/>
                  <a:pt x="3108" y="13838"/>
                </a:cubicBezTo>
                <a:cubicBezTo>
                  <a:pt x="3108" y="13751"/>
                  <a:pt x="3076" y="13674"/>
                  <a:pt x="3016" y="13612"/>
                </a:cubicBezTo>
                <a:cubicBezTo>
                  <a:pt x="2893" y="13490"/>
                  <a:pt x="2664" y="13490"/>
                  <a:pt x="2541" y="13612"/>
                </a:cubicBezTo>
                <a:close/>
                <a:moveTo>
                  <a:pt x="2771" y="14970"/>
                </a:moveTo>
                <a:cubicBezTo>
                  <a:pt x="2589" y="14970"/>
                  <a:pt x="2449" y="15122"/>
                  <a:pt x="2449" y="15303"/>
                </a:cubicBezTo>
                <a:lnTo>
                  <a:pt x="2449" y="16405"/>
                </a:lnTo>
                <a:cubicBezTo>
                  <a:pt x="2449" y="18259"/>
                  <a:pt x="3008" y="18835"/>
                  <a:pt x="4883" y="18835"/>
                </a:cubicBezTo>
                <a:cubicBezTo>
                  <a:pt x="5065" y="18835"/>
                  <a:pt x="5205" y="18683"/>
                  <a:pt x="5205" y="18503"/>
                </a:cubicBezTo>
                <a:cubicBezTo>
                  <a:pt x="5205" y="18323"/>
                  <a:pt x="5065" y="18171"/>
                  <a:pt x="4883" y="18171"/>
                </a:cubicBezTo>
                <a:cubicBezTo>
                  <a:pt x="3366" y="18171"/>
                  <a:pt x="3108" y="17907"/>
                  <a:pt x="3108" y="16405"/>
                </a:cubicBezTo>
                <a:lnTo>
                  <a:pt x="3108" y="15303"/>
                </a:lnTo>
                <a:cubicBezTo>
                  <a:pt x="3108" y="15122"/>
                  <a:pt x="2954" y="14970"/>
                  <a:pt x="2771" y="1497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solidFill>
                <a:srgbClr val="515D62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D67F18C5-7F3F-4D62-ACBC-3B83F185BB64}"/>
              </a:ext>
            </a:extLst>
          </p:cNvPr>
          <p:cNvSpPr txBox="1"/>
          <p:nvPr/>
        </p:nvSpPr>
        <p:spPr>
          <a:xfrm>
            <a:off x="5306956" y="29461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输入关键词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798C0DD-6ECC-4D9D-B19B-83A11BB768C7}"/>
              </a:ext>
            </a:extLst>
          </p:cNvPr>
          <p:cNvSpPr txBox="1"/>
          <p:nvPr/>
        </p:nvSpPr>
        <p:spPr>
          <a:xfrm>
            <a:off x="7327409" y="29461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输入关键词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0A167737-9E3C-45EF-BF20-D06C7E11532A}"/>
              </a:ext>
            </a:extLst>
          </p:cNvPr>
          <p:cNvSpPr txBox="1"/>
          <p:nvPr/>
        </p:nvSpPr>
        <p:spPr>
          <a:xfrm>
            <a:off x="9432856" y="29461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输入关键词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DAB21786-7531-4BBD-AD95-23943991FE77}"/>
              </a:ext>
            </a:extLst>
          </p:cNvPr>
          <p:cNvSpPr/>
          <p:nvPr/>
        </p:nvSpPr>
        <p:spPr>
          <a:xfrm>
            <a:off x="4932701" y="4492644"/>
            <a:ext cx="64827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您的内容打在这里，或者通过复制您的文本后，在此框中选择粘贴，并选择只保留文字。您的内容打在这里。</a:t>
            </a:r>
          </a:p>
          <a:p>
            <a:pPr>
              <a:lnSpc>
                <a:spcPct val="150000"/>
              </a:lnSpc>
            </a:pPr>
            <a:endParaRPr lang="zh-CN" altLang="en-US" sz="12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0AF6866C-0C07-41EE-98DF-7BC73C488710}"/>
              </a:ext>
            </a:extLst>
          </p:cNvPr>
          <p:cNvSpPr txBox="1"/>
          <p:nvPr/>
        </p:nvSpPr>
        <p:spPr>
          <a:xfrm>
            <a:off x="4934800" y="40234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847361"/>
                </a:solidFill>
                <a:cs typeface="+mn-ea"/>
                <a:sym typeface="+mn-lt"/>
              </a:rPr>
              <a:t>输入标题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C2D4466-3A75-46F9-ADFA-5B2199FDAF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933" y="1384995"/>
            <a:ext cx="3246556" cy="44926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5074" y="6555332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PPT</a:t>
            </a:r>
            <a:r>
              <a:rPr lang="zh-CN" altLang="en-US" sz="1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727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3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C3012B4-2DE9-4094-80C8-7BA1EA291250}"/>
              </a:ext>
            </a:extLst>
          </p:cNvPr>
          <p:cNvGrpSpPr/>
          <p:nvPr/>
        </p:nvGrpSpPr>
        <p:grpSpPr>
          <a:xfrm>
            <a:off x="1698059" y="4077493"/>
            <a:ext cx="1959845" cy="710291"/>
            <a:chOff x="1374052" y="2292557"/>
            <a:chExt cx="1608006" cy="710291"/>
          </a:xfrm>
        </p:grpSpPr>
        <p:sp>
          <p:nvSpPr>
            <p:cNvPr id="21" name="36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D1695E5B-380B-460A-9A22-AD2D5E8B2E92}"/>
                </a:ext>
              </a:extLst>
            </p:cNvPr>
            <p:cNvSpPr txBox="1"/>
            <p:nvPr/>
          </p:nvSpPr>
          <p:spPr>
            <a:xfrm>
              <a:off x="1374052" y="2292557"/>
              <a:ext cx="1608006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600" b="1" spc="300" dirty="0">
                  <a:solidFill>
                    <a:srgbClr val="847361"/>
                  </a:solidFill>
                  <a:cs typeface="+mn-ea"/>
                  <a:sym typeface="+mn-lt"/>
                </a:rPr>
                <a:t>点击请替换文字</a:t>
              </a:r>
            </a:p>
          </p:txBody>
        </p:sp>
        <p:sp>
          <p:nvSpPr>
            <p:cNvPr id="22" name="36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F7F79464-5409-497D-BDAF-384C06AEF649}"/>
                </a:ext>
              </a:extLst>
            </p:cNvPr>
            <p:cNvSpPr txBox="1"/>
            <p:nvPr/>
          </p:nvSpPr>
          <p:spPr>
            <a:xfrm>
              <a:off x="1528659" y="2679686"/>
              <a:ext cx="1086202" cy="323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847361"/>
                  </a:solidFill>
                  <a:cs typeface="+mn-ea"/>
                  <a:sym typeface="+mn-lt"/>
                </a:rPr>
                <a:t>Some text</a:t>
              </a:r>
              <a:endParaRPr sz="1467" b="1" dirty="0">
                <a:solidFill>
                  <a:srgbClr val="84736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p3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5C98064-63A1-4614-A8C8-A721401FA52C}"/>
              </a:ext>
            </a:extLst>
          </p:cNvPr>
          <p:cNvCxnSpPr/>
          <p:nvPr/>
        </p:nvCxnSpPr>
        <p:spPr>
          <a:xfrm>
            <a:off x="1713641" y="4823611"/>
            <a:ext cx="1741264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3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633D0105-D9BF-4561-9F6D-2B09D6C6A138}"/>
              </a:ext>
            </a:extLst>
          </p:cNvPr>
          <p:cNvSpPr txBox="1"/>
          <p:nvPr/>
        </p:nvSpPr>
        <p:spPr>
          <a:xfrm>
            <a:off x="1367717" y="4985131"/>
            <a:ext cx="2433112" cy="70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zh-CN" altLang="en-US" sz="11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</a:p>
        </p:txBody>
      </p:sp>
      <p:grpSp>
        <p:nvGrpSpPr>
          <p:cNvPr id="31" name="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1688F79-E660-4EB7-85A3-C1AEADD48147}"/>
              </a:ext>
            </a:extLst>
          </p:cNvPr>
          <p:cNvGrpSpPr/>
          <p:nvPr/>
        </p:nvGrpSpPr>
        <p:grpSpPr>
          <a:xfrm>
            <a:off x="5108595" y="4113985"/>
            <a:ext cx="1959845" cy="643076"/>
            <a:chOff x="1297166" y="2329049"/>
            <a:chExt cx="1608006" cy="643076"/>
          </a:xfrm>
        </p:grpSpPr>
        <p:sp>
          <p:nvSpPr>
            <p:cNvPr id="32" name="36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5CEB7450-4975-4B0B-A074-9FB76DCA699F}"/>
                </a:ext>
              </a:extLst>
            </p:cNvPr>
            <p:cNvSpPr txBox="1"/>
            <p:nvPr/>
          </p:nvSpPr>
          <p:spPr>
            <a:xfrm>
              <a:off x="1297166" y="2329049"/>
              <a:ext cx="1608006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600" b="1" spc="300" dirty="0">
                  <a:solidFill>
                    <a:srgbClr val="847361"/>
                  </a:solidFill>
                  <a:cs typeface="+mn-ea"/>
                  <a:sym typeface="+mn-lt"/>
                </a:rPr>
                <a:t>点击请替换文字</a:t>
              </a:r>
            </a:p>
          </p:txBody>
        </p:sp>
        <p:sp>
          <p:nvSpPr>
            <p:cNvPr id="33" name="36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0A0C2E7-C8FC-43FC-8331-F1F832A366B4}"/>
                </a:ext>
              </a:extLst>
            </p:cNvPr>
            <p:cNvSpPr txBox="1"/>
            <p:nvPr/>
          </p:nvSpPr>
          <p:spPr>
            <a:xfrm>
              <a:off x="1528659" y="2695127"/>
              <a:ext cx="1086202" cy="276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847361"/>
                  </a:solidFill>
                  <a:cs typeface="+mn-ea"/>
                  <a:sym typeface="+mn-lt"/>
                </a:rPr>
                <a:t>Some text</a:t>
              </a:r>
              <a:endParaRPr sz="1467" b="1" dirty="0">
                <a:solidFill>
                  <a:srgbClr val="84736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4" name="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D4FB2CF1-2074-49E5-BF7B-549EE60D7B0C}"/>
              </a:ext>
            </a:extLst>
          </p:cNvPr>
          <p:cNvCxnSpPr/>
          <p:nvPr/>
        </p:nvCxnSpPr>
        <p:spPr>
          <a:xfrm>
            <a:off x="5217887" y="4823611"/>
            <a:ext cx="1741264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3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FC64C16E-8C00-4BE4-BAB0-4735F587BFD0}"/>
              </a:ext>
            </a:extLst>
          </p:cNvPr>
          <p:cNvGrpSpPr/>
          <p:nvPr/>
        </p:nvGrpSpPr>
        <p:grpSpPr>
          <a:xfrm>
            <a:off x="8722135" y="4062242"/>
            <a:ext cx="1959845" cy="603263"/>
            <a:chOff x="1386837" y="2277306"/>
            <a:chExt cx="1608006" cy="603263"/>
          </a:xfrm>
        </p:grpSpPr>
        <p:sp>
          <p:nvSpPr>
            <p:cNvPr id="37" name="6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10E4595D-6C0F-41AA-A357-1BE061F6F04B}"/>
                </a:ext>
              </a:extLst>
            </p:cNvPr>
            <p:cNvSpPr txBox="1"/>
            <p:nvPr/>
          </p:nvSpPr>
          <p:spPr>
            <a:xfrm>
              <a:off x="1386837" y="2277306"/>
              <a:ext cx="1608006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600" b="1" spc="300" dirty="0">
                  <a:solidFill>
                    <a:srgbClr val="847361"/>
                  </a:solidFill>
                  <a:cs typeface="+mn-ea"/>
                  <a:sym typeface="+mn-lt"/>
                </a:rPr>
                <a:t>点击请替换文字</a:t>
              </a:r>
            </a:p>
          </p:txBody>
        </p:sp>
        <p:sp>
          <p:nvSpPr>
            <p:cNvPr id="38" name="6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18C1DDA3-199D-496D-BF6A-0FA8C5879CAD}"/>
                </a:ext>
              </a:extLst>
            </p:cNvPr>
            <p:cNvSpPr txBox="1"/>
            <p:nvPr/>
          </p:nvSpPr>
          <p:spPr>
            <a:xfrm>
              <a:off x="1599751" y="2697635"/>
              <a:ext cx="956655" cy="182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/>
              <a:r>
                <a:rPr lang="en" sz="1200" b="1" dirty="0">
                  <a:solidFill>
                    <a:srgbClr val="847361"/>
                  </a:solidFill>
                  <a:cs typeface="+mn-ea"/>
                  <a:sym typeface="+mn-lt"/>
                </a:rPr>
                <a:t>Some text</a:t>
              </a:r>
              <a:endParaRPr sz="1467" b="1" dirty="0">
                <a:solidFill>
                  <a:srgbClr val="84736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9" name="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59117165-9455-498F-94D6-3E3BDBA3ADA3}"/>
              </a:ext>
            </a:extLst>
          </p:cNvPr>
          <p:cNvCxnSpPr/>
          <p:nvPr/>
        </p:nvCxnSpPr>
        <p:spPr>
          <a:xfrm>
            <a:off x="8722135" y="4823611"/>
            <a:ext cx="1741264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46B16F8-D3D7-4CD2-A63D-7ACB0C8BE2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404" y="1612036"/>
            <a:ext cx="3213193" cy="20742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2C15D089-773A-43C9-A5E1-4CAD3E0382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9037" y="1612036"/>
            <a:ext cx="3152766" cy="20742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3D28572-DED6-4855-9B86-794C21ADB2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833" y="1612037"/>
            <a:ext cx="3121901" cy="2083706"/>
          </a:xfrm>
          <a:prstGeom prst="rect">
            <a:avLst/>
          </a:prstGeom>
        </p:spPr>
      </p:pic>
      <p:sp>
        <p:nvSpPr>
          <p:cNvPr id="41" name="3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EF4BF813-6748-4738-810B-9F7063754A43}"/>
              </a:ext>
            </a:extLst>
          </p:cNvPr>
          <p:cNvSpPr txBox="1"/>
          <p:nvPr/>
        </p:nvSpPr>
        <p:spPr>
          <a:xfrm>
            <a:off x="4879444" y="4985131"/>
            <a:ext cx="2433112" cy="70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zh-CN" altLang="en-US" sz="11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42" name="3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F4285E3-C7D5-4B5E-99B0-D127AC1E0A5B}"/>
              </a:ext>
            </a:extLst>
          </p:cNvPr>
          <p:cNvSpPr txBox="1"/>
          <p:nvPr/>
        </p:nvSpPr>
        <p:spPr>
          <a:xfrm>
            <a:off x="8458444" y="4985131"/>
            <a:ext cx="2433112" cy="70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zh-CN" altLang="en-US" sz="11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</a:p>
        </p:txBody>
      </p:sp>
    </p:spTree>
    <p:extLst>
      <p:ext uri="{BB962C8B-B14F-4D97-AF65-F5344CB8AC3E}">
        <p14:creationId xmlns:p14="http://schemas.microsoft.com/office/powerpoint/2010/main" val="1941390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1156969-AE1D-4645-9F5A-8581D4CF5F34}"/>
              </a:ext>
            </a:extLst>
          </p:cNvPr>
          <p:cNvSpPr/>
          <p:nvPr/>
        </p:nvSpPr>
        <p:spPr>
          <a:xfrm>
            <a:off x="6220157" y="3872377"/>
            <a:ext cx="4925294" cy="1876049"/>
          </a:xfrm>
          <a:prstGeom prst="rect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4E57"/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4378CAE-F2F2-4D91-8B38-1401CDF1659F}"/>
              </a:ext>
            </a:extLst>
          </p:cNvPr>
          <p:cNvGrpSpPr/>
          <p:nvPr/>
        </p:nvGrpSpPr>
        <p:grpSpPr>
          <a:xfrm>
            <a:off x="6936438" y="4284105"/>
            <a:ext cx="3337089" cy="1017096"/>
            <a:chOff x="1698435" y="3648030"/>
            <a:chExt cx="3038163" cy="1017096"/>
          </a:xfrm>
        </p:grpSpPr>
        <p:sp>
          <p:nvSpPr>
            <p:cNvPr id="11" name="TextBox 33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2844D57-41B8-422C-B346-F1C68298BBF8}"/>
                </a:ext>
              </a:extLst>
            </p:cNvPr>
            <p:cNvSpPr txBox="1"/>
            <p:nvPr/>
          </p:nvSpPr>
          <p:spPr>
            <a:xfrm>
              <a:off x="2831357" y="3648030"/>
              <a:ext cx="772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300" dirty="0">
                  <a:solidFill>
                    <a:schemeClr val="bg1"/>
                  </a:solidFill>
                  <a:cs typeface="+mn-ea"/>
                  <a:sym typeface="+mn-lt"/>
                </a:rPr>
                <a:t>46</a:t>
              </a:r>
              <a:r>
                <a:rPr lang="en-US" altLang="zh-CN" sz="2000" spc="300" dirty="0">
                  <a:solidFill>
                    <a:schemeClr val="bg1"/>
                  </a:solidFill>
                  <a:cs typeface="+mn-ea"/>
                  <a:sym typeface="+mn-lt"/>
                </a:rPr>
                <a:t>%</a:t>
              </a:r>
              <a:endParaRPr lang="en-US" sz="200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34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99FD51F-287E-4F5B-8455-DD096639EADB}"/>
                </a:ext>
              </a:extLst>
            </p:cNvPr>
            <p:cNvSpPr txBox="1"/>
            <p:nvPr/>
          </p:nvSpPr>
          <p:spPr>
            <a:xfrm>
              <a:off x="1698435" y="4018795"/>
              <a:ext cx="3038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Entrepreneurial activities differ substantially depending on the type of organization and creativity involved. </a:t>
              </a: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D15EA50D-CA77-4112-A7DB-7B0DB7690D8D}"/>
              </a:ext>
            </a:extLst>
          </p:cNvPr>
          <p:cNvSpPr/>
          <p:nvPr/>
        </p:nvSpPr>
        <p:spPr>
          <a:xfrm>
            <a:off x="1022485" y="3198227"/>
            <a:ext cx="634284" cy="634284"/>
          </a:xfrm>
          <a:prstGeom prst="ellipse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AC82999-63D8-4AFC-AF13-DD196CC8392A}"/>
              </a:ext>
            </a:extLst>
          </p:cNvPr>
          <p:cNvSpPr/>
          <p:nvPr/>
        </p:nvSpPr>
        <p:spPr>
          <a:xfrm>
            <a:off x="1022485" y="1652668"/>
            <a:ext cx="634284" cy="634284"/>
          </a:xfrm>
          <a:prstGeom prst="ellipse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A1B8E8D4-3D17-42B9-A829-8814C6552CB7}"/>
              </a:ext>
            </a:extLst>
          </p:cNvPr>
          <p:cNvGrpSpPr/>
          <p:nvPr/>
        </p:nvGrpSpPr>
        <p:grpSpPr>
          <a:xfrm>
            <a:off x="1699307" y="1367157"/>
            <a:ext cx="4248473" cy="919733"/>
            <a:chOff x="8051941" y="2044839"/>
            <a:chExt cx="3190667" cy="83611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219EBA97-23BD-408B-9382-913700E700EA}"/>
                </a:ext>
              </a:extLst>
            </p:cNvPr>
            <p:cNvSpPr txBox="1"/>
            <p:nvPr/>
          </p:nvSpPr>
          <p:spPr>
            <a:xfrm flipH="1">
              <a:off x="8051941" y="2044839"/>
              <a:ext cx="2271322" cy="417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solidFill>
                    <a:srgbClr val="847361"/>
                  </a:solidFill>
                  <a:latin typeface="+mn-lt"/>
                  <a:ea typeface="+mn-ea"/>
                  <a:cs typeface="+mn-ea"/>
                  <a:sym typeface="+mn-lt"/>
                </a:rPr>
                <a:t>点击请替换文字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535B4961-1393-4562-9DD9-E21FC29C6AB1}"/>
                </a:ext>
              </a:extLst>
            </p:cNvPr>
            <p:cNvSpPr/>
            <p:nvPr/>
          </p:nvSpPr>
          <p:spPr>
            <a:xfrm flipH="1">
              <a:off x="8051941" y="2402098"/>
              <a:ext cx="3190667" cy="478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您的内容打在这里，或者通过复制您的文本后，在此框中选择粘贴，并选择只保留文字。您的内容打在这里。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EE874CEF-E403-4D04-9A99-23171411383D}"/>
              </a:ext>
            </a:extLst>
          </p:cNvPr>
          <p:cNvGrpSpPr/>
          <p:nvPr/>
        </p:nvGrpSpPr>
        <p:grpSpPr>
          <a:xfrm>
            <a:off x="1714547" y="2961460"/>
            <a:ext cx="4248473" cy="963277"/>
            <a:chOff x="8051941" y="2005254"/>
            <a:chExt cx="3190667" cy="87570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03211D71-716F-474C-87F4-213301114CE0}"/>
                </a:ext>
              </a:extLst>
            </p:cNvPr>
            <p:cNvSpPr txBox="1"/>
            <p:nvPr/>
          </p:nvSpPr>
          <p:spPr>
            <a:xfrm flipH="1">
              <a:off x="8051941" y="2005254"/>
              <a:ext cx="2271322" cy="417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solidFill>
                    <a:srgbClr val="847361"/>
                  </a:solidFill>
                  <a:latin typeface="+mn-lt"/>
                  <a:ea typeface="+mn-ea"/>
                  <a:cs typeface="+mn-ea"/>
                  <a:sym typeface="+mn-lt"/>
                </a:rPr>
                <a:t>点击请替换文字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ADA87F6A-8F4E-43AD-8797-910E60965375}"/>
                </a:ext>
              </a:extLst>
            </p:cNvPr>
            <p:cNvSpPr/>
            <p:nvPr/>
          </p:nvSpPr>
          <p:spPr>
            <a:xfrm flipH="1">
              <a:off x="8051941" y="2402098"/>
              <a:ext cx="3190667" cy="478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您的内容打在这里，或者通过复制您的文本后，在此框中选择粘贴，并选择只保留文字。您的内容打在这里。</a:t>
              </a: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5495285-A386-42D7-809B-60DB0A44F835}"/>
              </a:ext>
            </a:extLst>
          </p:cNvPr>
          <p:cNvSpPr/>
          <p:nvPr/>
        </p:nvSpPr>
        <p:spPr>
          <a:xfrm>
            <a:off x="1022485" y="4821232"/>
            <a:ext cx="634284" cy="634284"/>
          </a:xfrm>
          <a:prstGeom prst="ellipse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DB30792E-41AF-45E9-93BB-3F3C0CA88A97}"/>
              </a:ext>
            </a:extLst>
          </p:cNvPr>
          <p:cNvGrpSpPr/>
          <p:nvPr/>
        </p:nvGrpSpPr>
        <p:grpSpPr>
          <a:xfrm>
            <a:off x="1699307" y="4535721"/>
            <a:ext cx="4248473" cy="919733"/>
            <a:chOff x="8051941" y="2044839"/>
            <a:chExt cx="3190667" cy="83611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17DE39A-26C2-480D-8C64-50DBD4BC12A7}"/>
                </a:ext>
              </a:extLst>
            </p:cNvPr>
            <p:cNvSpPr txBox="1"/>
            <p:nvPr/>
          </p:nvSpPr>
          <p:spPr>
            <a:xfrm flipH="1">
              <a:off x="8051941" y="2044839"/>
              <a:ext cx="2271322" cy="417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solidFill>
                    <a:srgbClr val="847361"/>
                  </a:solidFill>
                  <a:latin typeface="+mn-lt"/>
                  <a:ea typeface="+mn-ea"/>
                  <a:cs typeface="+mn-ea"/>
                  <a:sym typeface="+mn-lt"/>
                </a:rPr>
                <a:t>点击请替换文字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E4D63A5C-6FAA-4FA8-9F6F-181B719A394D}"/>
                </a:ext>
              </a:extLst>
            </p:cNvPr>
            <p:cNvSpPr/>
            <p:nvPr/>
          </p:nvSpPr>
          <p:spPr>
            <a:xfrm flipH="1">
              <a:off x="8051941" y="2402098"/>
              <a:ext cx="3190667" cy="478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6B64196-BDEA-4142-AC59-E9086857F9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4918" y="1215190"/>
            <a:ext cx="4940533" cy="25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97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32B0A31-68D6-40F5-BEF2-F3538BA243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7310" cy="6857999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CF2D2FA-FE9B-4B35-8306-6F00EB1D3069}"/>
              </a:ext>
            </a:extLst>
          </p:cNvPr>
          <p:cNvGrpSpPr/>
          <p:nvPr/>
        </p:nvGrpSpPr>
        <p:grpSpPr>
          <a:xfrm>
            <a:off x="5917379" y="1924575"/>
            <a:ext cx="5215535" cy="2483589"/>
            <a:chOff x="343654" y="1603169"/>
            <a:chExt cx="5215535" cy="248358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1AD4EB3-25A8-4D1D-877E-4531EBA2707D}"/>
                </a:ext>
              </a:extLst>
            </p:cNvPr>
            <p:cNvSpPr/>
            <p:nvPr/>
          </p:nvSpPr>
          <p:spPr>
            <a:xfrm>
              <a:off x="553458" y="1733884"/>
              <a:ext cx="4788564" cy="2326730"/>
            </a:xfrm>
            <a:prstGeom prst="rect">
              <a:avLst/>
            </a:prstGeom>
            <a:solidFill>
              <a:srgbClr val="84736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7EC1D58-744F-43D3-A59A-7A9FBE9C3C39}"/>
                </a:ext>
              </a:extLst>
            </p:cNvPr>
            <p:cNvGrpSpPr/>
            <p:nvPr/>
          </p:nvGrpSpPr>
          <p:grpSpPr>
            <a:xfrm>
              <a:off x="343654" y="1603169"/>
              <a:ext cx="5215535" cy="2483589"/>
              <a:chOff x="343654" y="1413895"/>
              <a:chExt cx="5613010" cy="2672863"/>
            </a:xfrm>
          </p:grpSpPr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19723048-816E-4869-8617-975FA27E4714}"/>
                  </a:ext>
                </a:extLst>
              </p:cNvPr>
              <p:cNvSpPr/>
              <p:nvPr/>
            </p:nvSpPr>
            <p:spPr>
              <a:xfrm>
                <a:off x="2920280" y="3888586"/>
                <a:ext cx="229879" cy="1981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E34D303A-11C6-4303-9060-CFBAB2965895}"/>
                  </a:ext>
                </a:extLst>
              </p:cNvPr>
              <p:cNvGrpSpPr/>
              <p:nvPr/>
            </p:nvGrpSpPr>
            <p:grpSpPr>
              <a:xfrm>
                <a:off x="343654" y="1413895"/>
                <a:ext cx="5613010" cy="2672863"/>
                <a:chOff x="343654" y="1413895"/>
                <a:chExt cx="5613010" cy="2672863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68B8423-A212-4270-BFF1-13FE5184E522}"/>
                    </a:ext>
                  </a:extLst>
                </p:cNvPr>
                <p:cNvSpPr/>
                <p:nvPr/>
              </p:nvSpPr>
              <p:spPr>
                <a:xfrm>
                  <a:off x="343654" y="1568640"/>
                  <a:ext cx="5613010" cy="2504049"/>
                </a:xfrm>
                <a:custGeom>
                  <a:avLst/>
                  <a:gdLst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3319975 w 5627077"/>
                    <a:gd name="connsiteY4" fmla="*/ 2504049 h 2504049"/>
                    <a:gd name="connsiteX5" fmla="*/ 3207434 w 5627077"/>
                    <a:gd name="connsiteY5" fmla="*/ 2264898 h 2504049"/>
                    <a:gd name="connsiteX6" fmla="*/ 3123028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3319975 w 5627077"/>
                    <a:gd name="connsiteY4" fmla="*/ 2504049 h 2504049"/>
                    <a:gd name="connsiteX5" fmla="*/ 3207434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41674 w 5627077"/>
                    <a:gd name="connsiteY4" fmla="*/ 2475914 h 2504049"/>
                    <a:gd name="connsiteX5" fmla="*/ 3207434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41674 w 5627077"/>
                    <a:gd name="connsiteY4" fmla="*/ 2475914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14068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14068 w 5627077"/>
                    <a:gd name="connsiteY7" fmla="*/ 2489981 h 2504049"/>
                    <a:gd name="connsiteX8" fmla="*/ 14067 w 5627077"/>
                    <a:gd name="connsiteY8" fmla="*/ 1463040 h 2504049"/>
                    <a:gd name="connsiteX0" fmla="*/ 1 w 5613010"/>
                    <a:gd name="connsiteY0" fmla="*/ 914400 h 2504049"/>
                    <a:gd name="connsiteX1" fmla="*/ 1 w 5613010"/>
                    <a:gd name="connsiteY1" fmla="*/ 0 h 2504049"/>
                    <a:gd name="connsiteX2" fmla="*/ 5613010 w 5613010"/>
                    <a:gd name="connsiteY2" fmla="*/ 0 h 2504049"/>
                    <a:gd name="connsiteX3" fmla="*/ 5584875 w 5613010"/>
                    <a:gd name="connsiteY3" fmla="*/ 2504049 h 2504049"/>
                    <a:gd name="connsiteX4" fmla="*/ 2855742 w 5613010"/>
                    <a:gd name="connsiteY4" fmla="*/ 2504049 h 2504049"/>
                    <a:gd name="connsiteX5" fmla="*/ 2686930 w 5613010"/>
                    <a:gd name="connsiteY5" fmla="*/ 2264898 h 2504049"/>
                    <a:gd name="connsiteX6" fmla="*/ 2532186 w 5613010"/>
                    <a:gd name="connsiteY6" fmla="*/ 2489981 h 2504049"/>
                    <a:gd name="connsiteX7" fmla="*/ 1 w 5613010"/>
                    <a:gd name="connsiteY7" fmla="*/ 2489981 h 2504049"/>
                    <a:gd name="connsiteX8" fmla="*/ 0 w 5613010"/>
                    <a:gd name="connsiteY8" fmla="*/ 1463040 h 2504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13010" h="2504049">
                      <a:moveTo>
                        <a:pt x="1" y="914400"/>
                      </a:moveTo>
                      <a:lnTo>
                        <a:pt x="1" y="0"/>
                      </a:lnTo>
                      <a:lnTo>
                        <a:pt x="5613010" y="0"/>
                      </a:lnTo>
                      <a:lnTo>
                        <a:pt x="5584875" y="2504049"/>
                      </a:lnTo>
                      <a:lnTo>
                        <a:pt x="2855742" y="2504049"/>
                      </a:lnTo>
                      <a:lnTo>
                        <a:pt x="2686930" y="2264898"/>
                      </a:lnTo>
                      <a:lnTo>
                        <a:pt x="2532186" y="2489981"/>
                      </a:lnTo>
                      <a:lnTo>
                        <a:pt x="1" y="2489981"/>
                      </a:lnTo>
                      <a:cubicBezTo>
                        <a:pt x="1" y="2147667"/>
                        <a:pt x="0" y="1805354"/>
                        <a:pt x="0" y="1463040"/>
                      </a:cubicBezTo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26000FA-7BD9-408C-8503-316333DF4904}"/>
                    </a:ext>
                  </a:extLst>
                </p:cNvPr>
                <p:cNvSpPr/>
                <p:nvPr/>
              </p:nvSpPr>
              <p:spPr>
                <a:xfrm>
                  <a:off x="470265" y="1413895"/>
                  <a:ext cx="5345722" cy="2644726"/>
                </a:xfrm>
                <a:custGeom>
                  <a:avLst/>
                  <a:gdLst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56271 w 5641145"/>
                    <a:gd name="connsiteY2" fmla="*/ 14068 h 2658794"/>
                    <a:gd name="connsiteX3" fmla="*/ 0 w 5641145"/>
                    <a:gd name="connsiteY3" fmla="*/ 2658794 h 2658794"/>
                    <a:gd name="connsiteX4" fmla="*/ 267287 w 5641145"/>
                    <a:gd name="connsiteY4" fmla="*/ 2658794 h 2658794"/>
                    <a:gd name="connsiteX0" fmla="*/ 5669280 w 5669280"/>
                    <a:gd name="connsiteY0" fmla="*/ 1434905 h 2658794"/>
                    <a:gd name="connsiteX1" fmla="*/ 5669280 w 5669280"/>
                    <a:gd name="connsiteY1" fmla="*/ 0 h 2658794"/>
                    <a:gd name="connsiteX2" fmla="*/ 0 w 5669280"/>
                    <a:gd name="connsiteY2" fmla="*/ 14068 h 2658794"/>
                    <a:gd name="connsiteX3" fmla="*/ 28135 w 5669280"/>
                    <a:gd name="connsiteY3" fmla="*/ 2658794 h 2658794"/>
                    <a:gd name="connsiteX4" fmla="*/ 295422 w 5669280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14068 h 2658794"/>
                    <a:gd name="connsiteX3" fmla="*/ 0 w 5641145"/>
                    <a:gd name="connsiteY3" fmla="*/ 2658794 h 2658794"/>
                    <a:gd name="connsiteX4" fmla="*/ 267287 w 5641145"/>
                    <a:gd name="connsiteY4" fmla="*/ 2658794 h 2658794"/>
                    <a:gd name="connsiteX0" fmla="*/ 5655212 w 5655212"/>
                    <a:gd name="connsiteY0" fmla="*/ 1434905 h 2686929"/>
                    <a:gd name="connsiteX1" fmla="*/ 5655212 w 5655212"/>
                    <a:gd name="connsiteY1" fmla="*/ 0 h 2686929"/>
                    <a:gd name="connsiteX2" fmla="*/ 14067 w 5655212"/>
                    <a:gd name="connsiteY2" fmla="*/ 14068 h 2686929"/>
                    <a:gd name="connsiteX3" fmla="*/ 0 w 5655212"/>
                    <a:gd name="connsiteY3" fmla="*/ 2686929 h 2686929"/>
                    <a:gd name="connsiteX4" fmla="*/ 281354 w 5655212"/>
                    <a:gd name="connsiteY4" fmla="*/ 2658794 h 2686929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14068 h 2658794"/>
                    <a:gd name="connsiteX3" fmla="*/ 1 w 5641145"/>
                    <a:gd name="connsiteY3" fmla="*/ 2630659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30659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126610 w 5641145"/>
                    <a:gd name="connsiteY4" fmla="*/ 2658794 h 2658794"/>
                    <a:gd name="connsiteX0" fmla="*/ 5641145 w 5641145"/>
                    <a:gd name="connsiteY0" fmla="*/ 1434905 h 2644726"/>
                    <a:gd name="connsiteX1" fmla="*/ 5641145 w 5641145"/>
                    <a:gd name="connsiteY1" fmla="*/ 0 h 2644726"/>
                    <a:gd name="connsiteX2" fmla="*/ 0 w 5641145"/>
                    <a:gd name="connsiteY2" fmla="*/ 0 h 2644726"/>
                    <a:gd name="connsiteX3" fmla="*/ 1 w 5641145"/>
                    <a:gd name="connsiteY3" fmla="*/ 2644726 h 2644726"/>
                    <a:gd name="connsiteX0" fmla="*/ 5641145 w 5641145"/>
                    <a:gd name="connsiteY0" fmla="*/ 1434905 h 2644726"/>
                    <a:gd name="connsiteX1" fmla="*/ 5641145 w 5641145"/>
                    <a:gd name="connsiteY1" fmla="*/ 0 h 2644726"/>
                    <a:gd name="connsiteX2" fmla="*/ 0 w 5641145"/>
                    <a:gd name="connsiteY2" fmla="*/ 0 h 2644726"/>
                    <a:gd name="connsiteX3" fmla="*/ 295423 w 5641145"/>
                    <a:gd name="connsiteY3" fmla="*/ 2644726 h 2644726"/>
                    <a:gd name="connsiteX0" fmla="*/ 5345722 w 5345722"/>
                    <a:gd name="connsiteY0" fmla="*/ 1434905 h 2644726"/>
                    <a:gd name="connsiteX1" fmla="*/ 5345722 w 5345722"/>
                    <a:gd name="connsiteY1" fmla="*/ 0 h 2644726"/>
                    <a:gd name="connsiteX2" fmla="*/ 14067 w 5345722"/>
                    <a:gd name="connsiteY2" fmla="*/ 0 h 2644726"/>
                    <a:gd name="connsiteX3" fmla="*/ 0 w 5345722"/>
                    <a:gd name="connsiteY3" fmla="*/ 2644726 h 2644726"/>
                    <a:gd name="connsiteX0" fmla="*/ 5345722 w 5345722"/>
                    <a:gd name="connsiteY0" fmla="*/ 1434905 h 2644726"/>
                    <a:gd name="connsiteX1" fmla="*/ 5345722 w 5345722"/>
                    <a:gd name="connsiteY1" fmla="*/ 0 h 2644726"/>
                    <a:gd name="connsiteX2" fmla="*/ 0 w 5345722"/>
                    <a:gd name="connsiteY2" fmla="*/ 0 h 2644726"/>
                    <a:gd name="connsiteX3" fmla="*/ 0 w 5345722"/>
                    <a:gd name="connsiteY3" fmla="*/ 2644726 h 2644726"/>
                    <a:gd name="connsiteX0" fmla="*/ 5345722 w 5345722"/>
                    <a:gd name="connsiteY0" fmla="*/ 914401 h 2644726"/>
                    <a:gd name="connsiteX1" fmla="*/ 5345722 w 5345722"/>
                    <a:gd name="connsiteY1" fmla="*/ 0 h 2644726"/>
                    <a:gd name="connsiteX2" fmla="*/ 0 w 5345722"/>
                    <a:gd name="connsiteY2" fmla="*/ 0 h 2644726"/>
                    <a:gd name="connsiteX3" fmla="*/ 0 w 5345722"/>
                    <a:gd name="connsiteY3" fmla="*/ 2644726 h 2644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45722" h="2644726">
                      <a:moveTo>
                        <a:pt x="5345722" y="914401"/>
                      </a:moveTo>
                      <a:lnTo>
                        <a:pt x="5345722" y="0"/>
                      </a:lnTo>
                      <a:lnTo>
                        <a:pt x="0" y="0"/>
                      </a:lnTo>
                      <a:lnTo>
                        <a:pt x="0" y="2644726"/>
                      </a:lnTo>
                    </a:path>
                  </a:pathLst>
                </a:cu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A6165A7-AB8E-4DCD-88C7-87837961E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987" y="3439643"/>
                  <a:ext cx="0" cy="647115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35D9528-14E6-4102-91C2-A49C8E4980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553" y="418058"/>
            <a:ext cx="2216727" cy="18505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8C458BA-FC7E-4150-972C-4944D431E3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9008" y="4533835"/>
            <a:ext cx="3863602" cy="1381274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64E2BC2-4A96-4B29-9EDD-7C2F7BFBE435}"/>
              </a:ext>
            </a:extLst>
          </p:cNvPr>
          <p:cNvGrpSpPr/>
          <p:nvPr/>
        </p:nvGrpSpPr>
        <p:grpSpPr>
          <a:xfrm>
            <a:off x="7020996" y="2702293"/>
            <a:ext cx="3049172" cy="1276649"/>
            <a:chOff x="1202519" y="4172055"/>
            <a:chExt cx="3049172" cy="1276649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410ADE2-C586-49C2-9D42-BCE49C213C9A}"/>
                </a:ext>
              </a:extLst>
            </p:cNvPr>
            <p:cNvSpPr txBox="1"/>
            <p:nvPr/>
          </p:nvSpPr>
          <p:spPr>
            <a:xfrm>
              <a:off x="1202520" y="4172055"/>
              <a:ext cx="3049171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怎样选好书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E401B2F-B8A2-4E01-910B-777566FAE746}"/>
                </a:ext>
              </a:extLst>
            </p:cNvPr>
            <p:cNvGrpSpPr/>
            <p:nvPr/>
          </p:nvGrpSpPr>
          <p:grpSpPr>
            <a:xfrm>
              <a:off x="1202519" y="4870539"/>
              <a:ext cx="3049171" cy="578165"/>
              <a:chOff x="3573506" y="1769851"/>
              <a:chExt cx="3049171" cy="578165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4A303D4-78FD-471A-A35B-704B3B2567E3}"/>
                  </a:ext>
                </a:extLst>
              </p:cNvPr>
              <p:cNvSpPr txBox="1"/>
              <p:nvPr/>
            </p:nvSpPr>
            <p:spPr>
              <a:xfrm>
                <a:off x="3573506" y="1769851"/>
                <a:ext cx="3049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b="0" i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suggest a good book</a:t>
                </a: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48F1025-06F1-408B-81FF-1E1A75A19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4072" y="2348016"/>
                <a:ext cx="2923504" cy="0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2589A07-3D80-47F4-A5ED-E4581AD9781B}"/>
              </a:ext>
            </a:extLst>
          </p:cNvPr>
          <p:cNvSpPr txBox="1"/>
          <p:nvPr/>
        </p:nvSpPr>
        <p:spPr>
          <a:xfrm>
            <a:off x="7041562" y="2234092"/>
            <a:ext cx="759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0573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ageCurlDouble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D3CAA27-95F7-4FF1-BB11-74BFDDDB70DD}"/>
              </a:ext>
            </a:extLst>
          </p:cNvPr>
          <p:cNvSpPr/>
          <p:nvPr/>
        </p:nvSpPr>
        <p:spPr>
          <a:xfrm>
            <a:off x="911227" y="2029371"/>
            <a:ext cx="10369550" cy="2996537"/>
          </a:xfrm>
          <a:prstGeom prst="rect">
            <a:avLst/>
          </a:prstGeom>
          <a:solidFill>
            <a:srgbClr val="F4F4F2"/>
          </a:solidFill>
          <a:ln w="28575">
            <a:solidFill>
              <a:srgbClr val="847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AE48A189-1CA7-4230-B521-F72784E61221}"/>
              </a:ext>
            </a:extLst>
          </p:cNvPr>
          <p:cNvSpPr/>
          <p:nvPr/>
        </p:nvSpPr>
        <p:spPr>
          <a:xfrm>
            <a:off x="3778251" y="4785602"/>
            <a:ext cx="4635500" cy="606026"/>
          </a:xfrm>
          <a:prstGeom prst="rect">
            <a:avLst/>
          </a:prstGeom>
          <a:solidFill>
            <a:srgbClr val="847361"/>
          </a:solidFill>
          <a:ln>
            <a:solidFill>
              <a:srgbClr val="847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66DA0AC1-E70A-4D11-987E-C9A91C90F9BA}"/>
              </a:ext>
            </a:extLst>
          </p:cNvPr>
          <p:cNvSpPr/>
          <p:nvPr/>
        </p:nvSpPr>
        <p:spPr>
          <a:xfrm>
            <a:off x="1337411" y="2391125"/>
            <a:ext cx="2147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1832F06-3F3E-4E4D-8C1F-3E98E8BE1EAC}"/>
              </a:ext>
            </a:extLst>
          </p:cNvPr>
          <p:cNvSpPr/>
          <p:nvPr/>
        </p:nvSpPr>
        <p:spPr>
          <a:xfrm>
            <a:off x="8839935" y="2151291"/>
            <a:ext cx="20146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49D9E69-4877-4C3F-8B12-0C19732643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8251" y="1492542"/>
            <a:ext cx="4635498" cy="31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8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E1D42FF6-97AF-48A3-B657-E71D2FFABE7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8664" y="1669093"/>
            <a:ext cx="4359564" cy="3860800"/>
          </a:xfrm>
          <a:custGeom>
            <a:avLst/>
            <a:gdLst>
              <a:gd name="connsiteX0" fmla="*/ 0 w 4359564"/>
              <a:gd name="connsiteY0" fmla="*/ 0 h 3860800"/>
              <a:gd name="connsiteX1" fmla="*/ 4359564 w 4359564"/>
              <a:gd name="connsiteY1" fmla="*/ 0 h 3860800"/>
              <a:gd name="connsiteX2" fmla="*/ 4359564 w 4359564"/>
              <a:gd name="connsiteY2" fmla="*/ 3860800 h 3860800"/>
              <a:gd name="connsiteX3" fmla="*/ 0 w 4359564"/>
              <a:gd name="connsiteY3" fmla="*/ 3860800 h 38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564" h="3860800">
                <a:moveTo>
                  <a:pt x="0" y="0"/>
                </a:moveTo>
                <a:lnTo>
                  <a:pt x="4359564" y="0"/>
                </a:lnTo>
                <a:lnTo>
                  <a:pt x="4359564" y="3860800"/>
                </a:lnTo>
                <a:lnTo>
                  <a:pt x="0" y="3860800"/>
                </a:lnTo>
                <a:close/>
              </a:path>
            </a:pathLst>
          </a:cu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E9E1B190-74B8-4ED8-AC04-33F1F63E8B3A}"/>
              </a:ext>
            </a:extLst>
          </p:cNvPr>
          <p:cNvSpPr/>
          <p:nvPr/>
        </p:nvSpPr>
        <p:spPr>
          <a:xfrm flipH="1">
            <a:off x="5398228" y="1669093"/>
            <a:ext cx="556973" cy="3860800"/>
          </a:xfrm>
          <a:prstGeom prst="rect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4736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1306F8C0-53C4-48E7-8490-DD8D6511AD76}"/>
              </a:ext>
            </a:extLst>
          </p:cNvPr>
          <p:cNvSpPr txBox="1"/>
          <p:nvPr/>
        </p:nvSpPr>
        <p:spPr>
          <a:xfrm>
            <a:off x="5401203" y="2505960"/>
            <a:ext cx="553998" cy="23365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spc="1200" dirty="0">
                <a:solidFill>
                  <a:schemeClr val="bg1"/>
                </a:solidFill>
                <a:cs typeface="+mn-ea"/>
                <a:sym typeface="+mn-lt"/>
              </a:rPr>
              <a:t>读书分享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30BDA79-1BF6-4853-8C61-4C04E84FEFC4}"/>
              </a:ext>
            </a:extLst>
          </p:cNvPr>
          <p:cNvGrpSpPr/>
          <p:nvPr/>
        </p:nvGrpSpPr>
        <p:grpSpPr>
          <a:xfrm>
            <a:off x="6668349" y="1518354"/>
            <a:ext cx="4248473" cy="1247065"/>
            <a:chOff x="8051941" y="2044839"/>
            <a:chExt cx="3190667" cy="113369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44F5FB2-AE5D-49C8-8DC7-88575130CC87}"/>
                </a:ext>
              </a:extLst>
            </p:cNvPr>
            <p:cNvSpPr txBox="1"/>
            <p:nvPr/>
          </p:nvSpPr>
          <p:spPr>
            <a:xfrm flipH="1">
              <a:off x="8051941" y="2044839"/>
              <a:ext cx="2271322" cy="417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solidFill>
                    <a:srgbClr val="847361"/>
                  </a:solidFill>
                  <a:latin typeface="+mn-lt"/>
                  <a:ea typeface="+mn-ea"/>
                  <a:cs typeface="+mn-ea"/>
                  <a:sym typeface="+mn-lt"/>
                </a:rPr>
                <a:t>点击请替换文字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163F8EF0-5542-4D03-9AF5-13426AE916A6}"/>
                </a:ext>
              </a:extLst>
            </p:cNvPr>
            <p:cNvSpPr/>
            <p:nvPr/>
          </p:nvSpPr>
          <p:spPr>
            <a:xfrm flipH="1">
              <a:off x="8051941" y="2402098"/>
              <a:ext cx="3190667" cy="776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0CA54F46-8CA8-4C45-AF50-BA494BFC5BB1}"/>
              </a:ext>
            </a:extLst>
          </p:cNvPr>
          <p:cNvGrpSpPr/>
          <p:nvPr/>
        </p:nvGrpSpPr>
        <p:grpSpPr>
          <a:xfrm>
            <a:off x="6683589" y="3112658"/>
            <a:ext cx="4248473" cy="1290609"/>
            <a:chOff x="8051941" y="2005254"/>
            <a:chExt cx="3190667" cy="1173279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DDA9AE6C-2BE6-4F03-A835-14F617967658}"/>
                </a:ext>
              </a:extLst>
            </p:cNvPr>
            <p:cNvSpPr txBox="1"/>
            <p:nvPr/>
          </p:nvSpPr>
          <p:spPr>
            <a:xfrm flipH="1">
              <a:off x="8051941" y="2005254"/>
              <a:ext cx="2271322" cy="417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solidFill>
                    <a:srgbClr val="847361"/>
                  </a:solidFill>
                  <a:latin typeface="+mn-lt"/>
                  <a:ea typeface="+mn-ea"/>
                  <a:cs typeface="+mn-ea"/>
                  <a:sym typeface="+mn-lt"/>
                </a:rPr>
                <a:t>点击请替换文字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53BFBC5-EB49-4DE6-A9EF-B3416F6EAB76}"/>
                </a:ext>
              </a:extLst>
            </p:cNvPr>
            <p:cNvSpPr/>
            <p:nvPr/>
          </p:nvSpPr>
          <p:spPr>
            <a:xfrm flipH="1">
              <a:off x="8051941" y="2402098"/>
              <a:ext cx="3190667" cy="776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您的内容打在这里，或者通过复制您的文本后，在此框中选择粘贴，并选择只保留文字。您的内容打在这里。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139EC79-19E7-43BE-8DBD-823A404F7180}"/>
              </a:ext>
            </a:extLst>
          </p:cNvPr>
          <p:cNvGrpSpPr/>
          <p:nvPr/>
        </p:nvGrpSpPr>
        <p:grpSpPr>
          <a:xfrm>
            <a:off x="6668349" y="4686918"/>
            <a:ext cx="4248473" cy="1247065"/>
            <a:chOff x="8051941" y="2044839"/>
            <a:chExt cx="3190667" cy="113369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C0602EC-5CBE-4432-909B-57B6CC88D096}"/>
                </a:ext>
              </a:extLst>
            </p:cNvPr>
            <p:cNvSpPr txBox="1"/>
            <p:nvPr/>
          </p:nvSpPr>
          <p:spPr>
            <a:xfrm flipH="1">
              <a:off x="8051941" y="2044839"/>
              <a:ext cx="2271322" cy="417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solidFill>
                    <a:srgbClr val="847361"/>
                  </a:solidFill>
                  <a:latin typeface="+mn-lt"/>
                  <a:ea typeface="+mn-ea"/>
                  <a:cs typeface="+mn-ea"/>
                  <a:sym typeface="+mn-lt"/>
                </a:rPr>
                <a:t>点击请替换文字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368ACB5-5CB8-4C32-B302-0A706372601D}"/>
                </a:ext>
              </a:extLst>
            </p:cNvPr>
            <p:cNvSpPr/>
            <p:nvPr/>
          </p:nvSpPr>
          <p:spPr>
            <a:xfrm flipH="1">
              <a:off x="8051941" y="2402098"/>
              <a:ext cx="3190667" cy="776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A16BC36C-2C88-46C2-867A-3A818817E622}"/>
              </a:ext>
            </a:extLst>
          </p:cNvPr>
          <p:cNvGrpSpPr/>
          <p:nvPr/>
        </p:nvGrpSpPr>
        <p:grpSpPr>
          <a:xfrm>
            <a:off x="889231" y="1140943"/>
            <a:ext cx="10413537" cy="4327954"/>
            <a:chOff x="826444" y="1270884"/>
            <a:chExt cx="10413537" cy="4327954"/>
          </a:xfrm>
        </p:grpSpPr>
        <p:sp>
          <p:nvSpPr>
            <p:cNvPr id="6" name="半闭框 5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AE6D99A2-A94E-4F90-90CE-644E2D77036A}"/>
                </a:ext>
              </a:extLst>
            </p:cNvPr>
            <p:cNvSpPr/>
            <p:nvPr/>
          </p:nvSpPr>
          <p:spPr>
            <a:xfrm rot="5400000" flipH="1">
              <a:off x="3013675" y="4869605"/>
              <a:ext cx="735154" cy="699866"/>
            </a:xfrm>
            <a:prstGeom prst="halfFrame">
              <a:avLst>
                <a:gd name="adj1" fmla="val 5559"/>
                <a:gd name="adj2" fmla="val 6164"/>
              </a:avLst>
            </a:prstGeom>
            <a:solidFill>
              <a:srgbClr val="847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E4E57"/>
                </a:solidFill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FE0FC056-3683-4F7C-AE30-CB85BEFAFE2C}"/>
                </a:ext>
              </a:extLst>
            </p:cNvPr>
            <p:cNvSpPr/>
            <p:nvPr/>
          </p:nvSpPr>
          <p:spPr>
            <a:xfrm>
              <a:off x="4906308" y="1953826"/>
              <a:ext cx="2546295" cy="3597234"/>
            </a:xfrm>
            <a:prstGeom prst="rect">
              <a:avLst/>
            </a:prstGeom>
            <a:noFill/>
            <a:ln w="19050">
              <a:solidFill>
                <a:srgbClr val="8473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E4E57"/>
                </a:solidFill>
                <a:cs typeface="+mn-ea"/>
                <a:sym typeface="+mn-lt"/>
              </a:endParaRPr>
            </a:p>
          </p:txBody>
        </p:sp>
        <p:sp>
          <p:nvSpPr>
            <p:cNvPr id="8" name="半闭框 7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A9E7D11-B942-418C-878D-5F619301E791}"/>
                </a:ext>
              </a:extLst>
            </p:cNvPr>
            <p:cNvSpPr/>
            <p:nvPr/>
          </p:nvSpPr>
          <p:spPr>
            <a:xfrm rot="5400000" flipH="1">
              <a:off x="6774796" y="4881328"/>
              <a:ext cx="735154" cy="699866"/>
            </a:xfrm>
            <a:prstGeom prst="halfFrame">
              <a:avLst>
                <a:gd name="adj1" fmla="val 5559"/>
                <a:gd name="adj2" fmla="val 6164"/>
              </a:avLst>
            </a:prstGeom>
            <a:solidFill>
              <a:srgbClr val="847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E4E57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03AA196-0237-46D1-A571-3C54FD905CB3}"/>
                </a:ext>
              </a:extLst>
            </p:cNvPr>
            <p:cNvSpPr/>
            <p:nvPr/>
          </p:nvSpPr>
          <p:spPr>
            <a:xfrm>
              <a:off x="4621854" y="1270885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847361"/>
                  </a:solidFill>
                  <a:cs typeface="+mn-ea"/>
                  <a:sym typeface="+mn-lt"/>
                </a:rPr>
                <a:t>标题描述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2E0200C5-7DBE-417F-A807-A8D0586F55E6}"/>
                </a:ext>
              </a:extLst>
            </p:cNvPr>
            <p:cNvSpPr/>
            <p:nvPr/>
          </p:nvSpPr>
          <p:spPr>
            <a:xfrm>
              <a:off x="8458100" y="1270885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847361"/>
                  </a:solidFill>
                  <a:cs typeface="+mn-ea"/>
                  <a:sym typeface="+mn-lt"/>
                </a:rPr>
                <a:t>标题描述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0A5D2191-1900-41A7-817F-5FBAE73CE681}"/>
                </a:ext>
              </a:extLst>
            </p:cNvPr>
            <p:cNvSpPr/>
            <p:nvPr/>
          </p:nvSpPr>
          <p:spPr>
            <a:xfrm>
              <a:off x="8653983" y="1953826"/>
              <a:ext cx="2546295" cy="3597234"/>
            </a:xfrm>
            <a:prstGeom prst="rect">
              <a:avLst/>
            </a:prstGeom>
            <a:noFill/>
            <a:ln w="19050">
              <a:solidFill>
                <a:srgbClr val="8473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E4E57"/>
                </a:solidFill>
                <a:cs typeface="+mn-ea"/>
                <a:sym typeface="+mn-lt"/>
              </a:endParaRPr>
            </a:p>
          </p:txBody>
        </p:sp>
        <p:sp>
          <p:nvSpPr>
            <p:cNvPr id="13" name="半闭框 12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01C0DCB-E3FE-4869-9838-2C7555D0F526}"/>
                </a:ext>
              </a:extLst>
            </p:cNvPr>
            <p:cNvSpPr/>
            <p:nvPr/>
          </p:nvSpPr>
          <p:spPr>
            <a:xfrm rot="5400000" flipH="1">
              <a:off x="10522471" y="4869605"/>
              <a:ext cx="735154" cy="699866"/>
            </a:xfrm>
            <a:prstGeom prst="halfFrame">
              <a:avLst>
                <a:gd name="adj1" fmla="val 5559"/>
                <a:gd name="adj2" fmla="val 6164"/>
              </a:avLst>
            </a:prstGeom>
            <a:solidFill>
              <a:srgbClr val="847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E4E57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46EF6C8-7076-44C6-B764-089C6C5492AA}"/>
                </a:ext>
              </a:extLst>
            </p:cNvPr>
            <p:cNvGrpSpPr/>
            <p:nvPr/>
          </p:nvGrpSpPr>
          <p:grpSpPr>
            <a:xfrm>
              <a:off x="826444" y="1270884"/>
              <a:ext cx="10229684" cy="3981163"/>
              <a:chOff x="902005" y="1490771"/>
              <a:chExt cx="10229684" cy="3981163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D6A91716-46B8-4A5A-BE15-A9D909C457ED}"/>
                  </a:ext>
                </a:extLst>
              </p:cNvPr>
              <p:cNvSpPr/>
              <p:nvPr/>
            </p:nvSpPr>
            <p:spPr>
              <a:xfrm>
                <a:off x="1375685" y="3994606"/>
                <a:ext cx="224756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您的内容打在这里，或者通过复制您的文本后，在此框中选择粘贴，并选择只保留文字。您的内容打在这里。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F81911FC-4E87-4897-BBE0-A0E9030A4285}"/>
                  </a:ext>
                </a:extLst>
              </p:cNvPr>
              <p:cNvSpPr/>
              <p:nvPr/>
            </p:nvSpPr>
            <p:spPr>
              <a:xfrm>
                <a:off x="902005" y="1490771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rgbClr val="847361"/>
                    </a:solidFill>
                    <a:cs typeface="+mn-ea"/>
                    <a:sym typeface="+mn-lt"/>
                  </a:rPr>
                  <a:t>标题描述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FFE4AA65-3A18-4ED8-9B31-9856F5A9A0AF}"/>
                  </a:ext>
                </a:extLst>
              </p:cNvPr>
              <p:cNvSpPr/>
              <p:nvPr/>
            </p:nvSpPr>
            <p:spPr>
              <a:xfrm>
                <a:off x="5163380" y="3994606"/>
                <a:ext cx="224756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您的内容打在这里，或者通过复制您的文本后，在此框中选择粘贴，并选择只保留文字。您的内容打在这里。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FA8E444-9C29-4611-ABCB-2C4F89C27C9F}"/>
                  </a:ext>
                </a:extLst>
              </p:cNvPr>
              <p:cNvSpPr/>
              <p:nvPr/>
            </p:nvSpPr>
            <p:spPr>
              <a:xfrm>
                <a:off x="8884124" y="3994606"/>
                <a:ext cx="224756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您的内容打在这里，或者通过复制您的文本后，在此框中选择粘贴，并选择只保留文字。您的内容打在这里。</a:t>
                </a: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53762ABE-1BA8-4188-BF6E-9788CC071B07}"/>
                </a:ext>
              </a:extLst>
            </p:cNvPr>
            <p:cNvSpPr/>
            <p:nvPr/>
          </p:nvSpPr>
          <p:spPr>
            <a:xfrm>
              <a:off x="1145187" y="1953826"/>
              <a:ext cx="2546295" cy="3597234"/>
            </a:xfrm>
            <a:prstGeom prst="rect">
              <a:avLst/>
            </a:prstGeom>
            <a:noFill/>
            <a:ln w="19050">
              <a:solidFill>
                <a:srgbClr val="8473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E4E57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0E29057-F4F9-4A94-BC2B-4035307CE3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7528" y="2145402"/>
            <a:ext cx="1926892" cy="124391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F0F1A207-0D02-48DA-A648-BF098E66E7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2527" y="2145402"/>
            <a:ext cx="1890655" cy="124391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54D49F2F-6CB0-48CB-867B-3D8008675E9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5048" y="2139752"/>
            <a:ext cx="1872146" cy="12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42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F5EF7BAB-0D50-4849-A652-6CA9A918AD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4820" y="1503705"/>
            <a:ext cx="6876110" cy="2503054"/>
          </a:xfrm>
          <a:custGeom>
            <a:avLst/>
            <a:gdLst>
              <a:gd name="connsiteX0" fmla="*/ 0 w 5412509"/>
              <a:gd name="connsiteY0" fmla="*/ 0 h 1884218"/>
              <a:gd name="connsiteX1" fmla="*/ 5412509 w 5412509"/>
              <a:gd name="connsiteY1" fmla="*/ 0 h 1884218"/>
              <a:gd name="connsiteX2" fmla="*/ 5412509 w 5412509"/>
              <a:gd name="connsiteY2" fmla="*/ 1884218 h 1884218"/>
              <a:gd name="connsiteX3" fmla="*/ 0 w 5412509"/>
              <a:gd name="connsiteY3" fmla="*/ 1884218 h 188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2509" h="1884218">
                <a:moveTo>
                  <a:pt x="0" y="0"/>
                </a:moveTo>
                <a:lnTo>
                  <a:pt x="5412509" y="0"/>
                </a:lnTo>
                <a:lnTo>
                  <a:pt x="5412509" y="1884218"/>
                </a:lnTo>
                <a:lnTo>
                  <a:pt x="0" y="1884218"/>
                </a:lnTo>
                <a:close/>
              </a:path>
            </a:pathLst>
          </a:cu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BCA5D33-3E78-4D1F-BEB9-09F364EEFE00}"/>
              </a:ext>
            </a:extLst>
          </p:cNvPr>
          <p:cNvSpPr/>
          <p:nvPr/>
        </p:nvSpPr>
        <p:spPr>
          <a:xfrm>
            <a:off x="7938775" y="1503705"/>
            <a:ext cx="3297381" cy="2503054"/>
          </a:xfrm>
          <a:prstGeom prst="rect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4E57"/>
              </a:solidFill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0180119-0512-4D11-A83D-044DDFF7E2B7}"/>
              </a:ext>
            </a:extLst>
          </p:cNvPr>
          <p:cNvSpPr/>
          <p:nvPr/>
        </p:nvSpPr>
        <p:spPr>
          <a:xfrm>
            <a:off x="1259672" y="4826893"/>
            <a:ext cx="1039892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</a:p>
          <a:p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</a:p>
          <a:p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</a:p>
          <a:p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A8FBCB2B-1F89-4E11-9BF6-EAAD4B54C2F0}"/>
              </a:ext>
            </a:extLst>
          </p:cNvPr>
          <p:cNvSpPr txBox="1"/>
          <p:nvPr/>
        </p:nvSpPr>
        <p:spPr>
          <a:xfrm>
            <a:off x="1355925" y="442678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847361"/>
                </a:solidFill>
                <a:cs typeface="+mn-ea"/>
                <a:sym typeface="+mn-lt"/>
              </a:rPr>
              <a:t>点击输入标题</a:t>
            </a:r>
            <a:r>
              <a:rPr lang="en-US" altLang="zh-CN" sz="2000" b="1" dirty="0">
                <a:solidFill>
                  <a:srgbClr val="847361"/>
                </a:solidFill>
                <a:cs typeface="+mn-ea"/>
                <a:sym typeface="+mn-lt"/>
              </a:rPr>
              <a:t>/</a:t>
            </a:r>
            <a:endParaRPr lang="zh-CN" altLang="en-US" sz="2000" b="1" dirty="0">
              <a:solidFill>
                <a:srgbClr val="847361"/>
              </a:solidFill>
              <a:cs typeface="+mn-ea"/>
              <a:sym typeface="+mn-lt"/>
            </a:endParaRPr>
          </a:p>
        </p:txBody>
      </p:sp>
      <p:sp>
        <p:nvSpPr>
          <p:cNvPr id="28" name="Shape 23658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0E40DF1-737F-45DD-AC26-1A0BD6488A29}"/>
              </a:ext>
            </a:extLst>
          </p:cNvPr>
          <p:cNvSpPr/>
          <p:nvPr/>
        </p:nvSpPr>
        <p:spPr>
          <a:xfrm>
            <a:off x="9302374" y="1744064"/>
            <a:ext cx="570181" cy="488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134"/>
                </a:moveTo>
                <a:cubicBezTo>
                  <a:pt x="21600" y="10843"/>
                  <a:pt x="21600" y="10843"/>
                  <a:pt x="21600" y="10843"/>
                </a:cubicBezTo>
                <a:cubicBezTo>
                  <a:pt x="20715" y="10843"/>
                  <a:pt x="20715" y="10843"/>
                  <a:pt x="20715" y="10843"/>
                </a:cubicBezTo>
                <a:cubicBezTo>
                  <a:pt x="20715" y="9724"/>
                  <a:pt x="20715" y="9724"/>
                  <a:pt x="20715" y="9724"/>
                </a:cubicBezTo>
                <a:cubicBezTo>
                  <a:pt x="19388" y="6798"/>
                  <a:pt x="19388" y="6798"/>
                  <a:pt x="19388" y="6798"/>
                </a:cubicBezTo>
                <a:cubicBezTo>
                  <a:pt x="20789" y="6798"/>
                  <a:pt x="20789" y="6798"/>
                  <a:pt x="20789" y="6798"/>
                </a:cubicBezTo>
                <a:cubicBezTo>
                  <a:pt x="20789" y="5077"/>
                  <a:pt x="20789" y="5077"/>
                  <a:pt x="20789" y="5077"/>
                </a:cubicBezTo>
                <a:cubicBezTo>
                  <a:pt x="17251" y="0"/>
                  <a:pt x="17251" y="0"/>
                  <a:pt x="17251" y="0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1401" y="5938"/>
                  <a:pt x="1401" y="5938"/>
                  <a:pt x="1401" y="5938"/>
                </a:cubicBezTo>
                <a:cubicBezTo>
                  <a:pt x="811" y="6454"/>
                  <a:pt x="442" y="7315"/>
                  <a:pt x="442" y="8175"/>
                </a:cubicBezTo>
                <a:cubicBezTo>
                  <a:pt x="442" y="9724"/>
                  <a:pt x="1548" y="11015"/>
                  <a:pt x="2875" y="11015"/>
                </a:cubicBezTo>
                <a:cubicBezTo>
                  <a:pt x="1990" y="11445"/>
                  <a:pt x="1327" y="12478"/>
                  <a:pt x="1327" y="13683"/>
                </a:cubicBezTo>
                <a:cubicBezTo>
                  <a:pt x="1327" y="14629"/>
                  <a:pt x="1696" y="15404"/>
                  <a:pt x="2212" y="15920"/>
                </a:cubicBezTo>
                <a:cubicBezTo>
                  <a:pt x="958" y="16006"/>
                  <a:pt x="0" y="17211"/>
                  <a:pt x="0" y="18760"/>
                </a:cubicBezTo>
                <a:cubicBezTo>
                  <a:pt x="0" y="20309"/>
                  <a:pt x="1106" y="21600"/>
                  <a:pt x="2433" y="21600"/>
                </a:cubicBezTo>
                <a:cubicBezTo>
                  <a:pt x="20273" y="21600"/>
                  <a:pt x="20273" y="21600"/>
                  <a:pt x="20273" y="21600"/>
                </a:cubicBezTo>
                <a:cubicBezTo>
                  <a:pt x="20273" y="20309"/>
                  <a:pt x="20273" y="20309"/>
                  <a:pt x="20273" y="20309"/>
                </a:cubicBezTo>
                <a:cubicBezTo>
                  <a:pt x="19094" y="20309"/>
                  <a:pt x="19094" y="20309"/>
                  <a:pt x="19094" y="20309"/>
                </a:cubicBezTo>
                <a:cubicBezTo>
                  <a:pt x="19094" y="17125"/>
                  <a:pt x="19094" y="17125"/>
                  <a:pt x="19094" y="17125"/>
                </a:cubicBezTo>
                <a:cubicBezTo>
                  <a:pt x="20273" y="17125"/>
                  <a:pt x="20273" y="17125"/>
                  <a:pt x="20273" y="17125"/>
                </a:cubicBezTo>
                <a:cubicBezTo>
                  <a:pt x="20273" y="16609"/>
                  <a:pt x="20273" y="16609"/>
                  <a:pt x="20273" y="16609"/>
                </a:cubicBezTo>
                <a:cubicBezTo>
                  <a:pt x="21600" y="16609"/>
                  <a:pt x="21600" y="16609"/>
                  <a:pt x="21600" y="16609"/>
                </a:cubicBezTo>
                <a:cubicBezTo>
                  <a:pt x="21600" y="15318"/>
                  <a:pt x="21600" y="15318"/>
                  <a:pt x="21600" y="15318"/>
                </a:cubicBezTo>
                <a:cubicBezTo>
                  <a:pt x="20789" y="15318"/>
                  <a:pt x="20789" y="15318"/>
                  <a:pt x="20789" y="15318"/>
                </a:cubicBezTo>
                <a:cubicBezTo>
                  <a:pt x="20789" y="12134"/>
                  <a:pt x="20789" y="12134"/>
                  <a:pt x="20789" y="12134"/>
                </a:cubicBezTo>
                <a:lnTo>
                  <a:pt x="21600" y="12134"/>
                </a:lnTo>
                <a:close/>
                <a:moveTo>
                  <a:pt x="1548" y="8175"/>
                </a:moveTo>
                <a:cubicBezTo>
                  <a:pt x="1548" y="7573"/>
                  <a:pt x="1843" y="7057"/>
                  <a:pt x="2285" y="6798"/>
                </a:cubicBezTo>
                <a:cubicBezTo>
                  <a:pt x="18577" y="6798"/>
                  <a:pt x="18577" y="6798"/>
                  <a:pt x="18577" y="6798"/>
                </a:cubicBezTo>
                <a:cubicBezTo>
                  <a:pt x="18577" y="9810"/>
                  <a:pt x="18577" y="9810"/>
                  <a:pt x="18577" y="9810"/>
                </a:cubicBezTo>
                <a:cubicBezTo>
                  <a:pt x="2949" y="9810"/>
                  <a:pt x="2949" y="9810"/>
                  <a:pt x="2949" y="9810"/>
                </a:cubicBezTo>
                <a:cubicBezTo>
                  <a:pt x="2138" y="9810"/>
                  <a:pt x="1548" y="9036"/>
                  <a:pt x="1548" y="8175"/>
                </a:cubicBezTo>
                <a:close/>
                <a:moveTo>
                  <a:pt x="17988" y="20309"/>
                </a:moveTo>
                <a:cubicBezTo>
                  <a:pt x="2433" y="20309"/>
                  <a:pt x="2433" y="20309"/>
                  <a:pt x="2433" y="20309"/>
                </a:cubicBezTo>
                <a:cubicBezTo>
                  <a:pt x="1696" y="20309"/>
                  <a:pt x="1106" y="19621"/>
                  <a:pt x="1106" y="18760"/>
                </a:cubicBezTo>
                <a:cubicBezTo>
                  <a:pt x="1106" y="17900"/>
                  <a:pt x="1696" y="17125"/>
                  <a:pt x="2433" y="17125"/>
                </a:cubicBezTo>
                <a:cubicBezTo>
                  <a:pt x="17988" y="17125"/>
                  <a:pt x="17988" y="17125"/>
                  <a:pt x="17988" y="17125"/>
                </a:cubicBezTo>
                <a:lnTo>
                  <a:pt x="17988" y="20309"/>
                </a:lnTo>
                <a:close/>
                <a:moveTo>
                  <a:pt x="19683" y="15318"/>
                </a:moveTo>
                <a:cubicBezTo>
                  <a:pt x="3833" y="15318"/>
                  <a:pt x="3833" y="15318"/>
                  <a:pt x="3833" y="15318"/>
                </a:cubicBezTo>
                <a:cubicBezTo>
                  <a:pt x="3023" y="15318"/>
                  <a:pt x="2433" y="14629"/>
                  <a:pt x="2433" y="13683"/>
                </a:cubicBezTo>
                <a:cubicBezTo>
                  <a:pt x="2433" y="12822"/>
                  <a:pt x="3023" y="12134"/>
                  <a:pt x="3833" y="12134"/>
                </a:cubicBezTo>
                <a:cubicBezTo>
                  <a:pt x="19683" y="12134"/>
                  <a:pt x="19683" y="12134"/>
                  <a:pt x="19683" y="12134"/>
                </a:cubicBezTo>
                <a:lnTo>
                  <a:pt x="19683" y="1531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2860" tIns="22860" rIns="22860" bIns="2286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endParaRPr sz="2800">
              <a:solidFill>
                <a:srgbClr val="3E4E57"/>
              </a:solidFill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5095E01-354B-4F98-96FB-4C619FADD0E6}"/>
              </a:ext>
            </a:extLst>
          </p:cNvPr>
          <p:cNvSpPr/>
          <p:nvPr/>
        </p:nvSpPr>
        <p:spPr>
          <a:xfrm>
            <a:off x="8340602" y="2426941"/>
            <a:ext cx="26682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</a:p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5384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5" grpId="0"/>
      <p:bldP spid="28" grpId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32B0A31-68D6-40F5-BEF2-F3538BA243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7310" cy="6857999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CF2D2FA-FE9B-4B35-8306-6F00EB1D3069}"/>
              </a:ext>
            </a:extLst>
          </p:cNvPr>
          <p:cNvGrpSpPr/>
          <p:nvPr/>
        </p:nvGrpSpPr>
        <p:grpSpPr>
          <a:xfrm>
            <a:off x="5917379" y="1924575"/>
            <a:ext cx="5215535" cy="2483589"/>
            <a:chOff x="343654" y="1603169"/>
            <a:chExt cx="5215535" cy="248358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1AD4EB3-25A8-4D1D-877E-4531EBA2707D}"/>
                </a:ext>
              </a:extLst>
            </p:cNvPr>
            <p:cNvSpPr/>
            <p:nvPr/>
          </p:nvSpPr>
          <p:spPr>
            <a:xfrm>
              <a:off x="553458" y="1733884"/>
              <a:ext cx="4788564" cy="2326730"/>
            </a:xfrm>
            <a:prstGeom prst="rect">
              <a:avLst/>
            </a:prstGeom>
            <a:solidFill>
              <a:srgbClr val="84736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7EC1D58-744F-43D3-A59A-7A9FBE9C3C39}"/>
                </a:ext>
              </a:extLst>
            </p:cNvPr>
            <p:cNvGrpSpPr/>
            <p:nvPr/>
          </p:nvGrpSpPr>
          <p:grpSpPr>
            <a:xfrm>
              <a:off x="343654" y="1603169"/>
              <a:ext cx="5215535" cy="2483589"/>
              <a:chOff x="343654" y="1413895"/>
              <a:chExt cx="5613010" cy="2672863"/>
            </a:xfrm>
          </p:grpSpPr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19723048-816E-4869-8617-975FA27E4714}"/>
                  </a:ext>
                </a:extLst>
              </p:cNvPr>
              <p:cNvSpPr/>
              <p:nvPr/>
            </p:nvSpPr>
            <p:spPr>
              <a:xfrm>
                <a:off x="2920280" y="3888586"/>
                <a:ext cx="229879" cy="1981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E34D303A-11C6-4303-9060-CFBAB2965895}"/>
                  </a:ext>
                </a:extLst>
              </p:cNvPr>
              <p:cNvGrpSpPr/>
              <p:nvPr/>
            </p:nvGrpSpPr>
            <p:grpSpPr>
              <a:xfrm>
                <a:off x="343654" y="1413895"/>
                <a:ext cx="5613010" cy="2672863"/>
                <a:chOff x="343654" y="1413895"/>
                <a:chExt cx="5613010" cy="2672863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68B8423-A212-4270-BFF1-13FE5184E522}"/>
                    </a:ext>
                  </a:extLst>
                </p:cNvPr>
                <p:cNvSpPr/>
                <p:nvPr/>
              </p:nvSpPr>
              <p:spPr>
                <a:xfrm>
                  <a:off x="343654" y="1568640"/>
                  <a:ext cx="5613010" cy="2504049"/>
                </a:xfrm>
                <a:custGeom>
                  <a:avLst/>
                  <a:gdLst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3319975 w 5627077"/>
                    <a:gd name="connsiteY4" fmla="*/ 2504049 h 2504049"/>
                    <a:gd name="connsiteX5" fmla="*/ 3207434 w 5627077"/>
                    <a:gd name="connsiteY5" fmla="*/ 2264898 h 2504049"/>
                    <a:gd name="connsiteX6" fmla="*/ 3123028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3319975 w 5627077"/>
                    <a:gd name="connsiteY4" fmla="*/ 2504049 h 2504049"/>
                    <a:gd name="connsiteX5" fmla="*/ 3207434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41674 w 5627077"/>
                    <a:gd name="connsiteY4" fmla="*/ 2475914 h 2504049"/>
                    <a:gd name="connsiteX5" fmla="*/ 3207434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41674 w 5627077"/>
                    <a:gd name="connsiteY4" fmla="*/ 2475914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14068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14068 w 5627077"/>
                    <a:gd name="connsiteY7" fmla="*/ 2489981 h 2504049"/>
                    <a:gd name="connsiteX8" fmla="*/ 14067 w 5627077"/>
                    <a:gd name="connsiteY8" fmla="*/ 1463040 h 2504049"/>
                    <a:gd name="connsiteX0" fmla="*/ 1 w 5613010"/>
                    <a:gd name="connsiteY0" fmla="*/ 914400 h 2504049"/>
                    <a:gd name="connsiteX1" fmla="*/ 1 w 5613010"/>
                    <a:gd name="connsiteY1" fmla="*/ 0 h 2504049"/>
                    <a:gd name="connsiteX2" fmla="*/ 5613010 w 5613010"/>
                    <a:gd name="connsiteY2" fmla="*/ 0 h 2504049"/>
                    <a:gd name="connsiteX3" fmla="*/ 5584875 w 5613010"/>
                    <a:gd name="connsiteY3" fmla="*/ 2504049 h 2504049"/>
                    <a:gd name="connsiteX4" fmla="*/ 2855742 w 5613010"/>
                    <a:gd name="connsiteY4" fmla="*/ 2504049 h 2504049"/>
                    <a:gd name="connsiteX5" fmla="*/ 2686930 w 5613010"/>
                    <a:gd name="connsiteY5" fmla="*/ 2264898 h 2504049"/>
                    <a:gd name="connsiteX6" fmla="*/ 2532186 w 5613010"/>
                    <a:gd name="connsiteY6" fmla="*/ 2489981 h 2504049"/>
                    <a:gd name="connsiteX7" fmla="*/ 1 w 5613010"/>
                    <a:gd name="connsiteY7" fmla="*/ 2489981 h 2504049"/>
                    <a:gd name="connsiteX8" fmla="*/ 0 w 5613010"/>
                    <a:gd name="connsiteY8" fmla="*/ 1463040 h 2504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13010" h="2504049">
                      <a:moveTo>
                        <a:pt x="1" y="914400"/>
                      </a:moveTo>
                      <a:lnTo>
                        <a:pt x="1" y="0"/>
                      </a:lnTo>
                      <a:lnTo>
                        <a:pt x="5613010" y="0"/>
                      </a:lnTo>
                      <a:lnTo>
                        <a:pt x="5584875" y="2504049"/>
                      </a:lnTo>
                      <a:lnTo>
                        <a:pt x="2855742" y="2504049"/>
                      </a:lnTo>
                      <a:lnTo>
                        <a:pt x="2686930" y="2264898"/>
                      </a:lnTo>
                      <a:lnTo>
                        <a:pt x="2532186" y="2489981"/>
                      </a:lnTo>
                      <a:lnTo>
                        <a:pt x="1" y="2489981"/>
                      </a:lnTo>
                      <a:cubicBezTo>
                        <a:pt x="1" y="2147667"/>
                        <a:pt x="0" y="1805354"/>
                        <a:pt x="0" y="1463040"/>
                      </a:cubicBezTo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26000FA-7BD9-408C-8503-316333DF4904}"/>
                    </a:ext>
                  </a:extLst>
                </p:cNvPr>
                <p:cNvSpPr/>
                <p:nvPr/>
              </p:nvSpPr>
              <p:spPr>
                <a:xfrm>
                  <a:off x="470265" y="1413895"/>
                  <a:ext cx="5345722" cy="2644726"/>
                </a:xfrm>
                <a:custGeom>
                  <a:avLst/>
                  <a:gdLst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56271 w 5641145"/>
                    <a:gd name="connsiteY2" fmla="*/ 14068 h 2658794"/>
                    <a:gd name="connsiteX3" fmla="*/ 0 w 5641145"/>
                    <a:gd name="connsiteY3" fmla="*/ 2658794 h 2658794"/>
                    <a:gd name="connsiteX4" fmla="*/ 267287 w 5641145"/>
                    <a:gd name="connsiteY4" fmla="*/ 2658794 h 2658794"/>
                    <a:gd name="connsiteX0" fmla="*/ 5669280 w 5669280"/>
                    <a:gd name="connsiteY0" fmla="*/ 1434905 h 2658794"/>
                    <a:gd name="connsiteX1" fmla="*/ 5669280 w 5669280"/>
                    <a:gd name="connsiteY1" fmla="*/ 0 h 2658794"/>
                    <a:gd name="connsiteX2" fmla="*/ 0 w 5669280"/>
                    <a:gd name="connsiteY2" fmla="*/ 14068 h 2658794"/>
                    <a:gd name="connsiteX3" fmla="*/ 28135 w 5669280"/>
                    <a:gd name="connsiteY3" fmla="*/ 2658794 h 2658794"/>
                    <a:gd name="connsiteX4" fmla="*/ 295422 w 5669280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14068 h 2658794"/>
                    <a:gd name="connsiteX3" fmla="*/ 0 w 5641145"/>
                    <a:gd name="connsiteY3" fmla="*/ 2658794 h 2658794"/>
                    <a:gd name="connsiteX4" fmla="*/ 267287 w 5641145"/>
                    <a:gd name="connsiteY4" fmla="*/ 2658794 h 2658794"/>
                    <a:gd name="connsiteX0" fmla="*/ 5655212 w 5655212"/>
                    <a:gd name="connsiteY0" fmla="*/ 1434905 h 2686929"/>
                    <a:gd name="connsiteX1" fmla="*/ 5655212 w 5655212"/>
                    <a:gd name="connsiteY1" fmla="*/ 0 h 2686929"/>
                    <a:gd name="connsiteX2" fmla="*/ 14067 w 5655212"/>
                    <a:gd name="connsiteY2" fmla="*/ 14068 h 2686929"/>
                    <a:gd name="connsiteX3" fmla="*/ 0 w 5655212"/>
                    <a:gd name="connsiteY3" fmla="*/ 2686929 h 2686929"/>
                    <a:gd name="connsiteX4" fmla="*/ 281354 w 5655212"/>
                    <a:gd name="connsiteY4" fmla="*/ 2658794 h 2686929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14068 h 2658794"/>
                    <a:gd name="connsiteX3" fmla="*/ 1 w 5641145"/>
                    <a:gd name="connsiteY3" fmla="*/ 2630659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30659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126610 w 5641145"/>
                    <a:gd name="connsiteY4" fmla="*/ 2658794 h 2658794"/>
                    <a:gd name="connsiteX0" fmla="*/ 5641145 w 5641145"/>
                    <a:gd name="connsiteY0" fmla="*/ 1434905 h 2644726"/>
                    <a:gd name="connsiteX1" fmla="*/ 5641145 w 5641145"/>
                    <a:gd name="connsiteY1" fmla="*/ 0 h 2644726"/>
                    <a:gd name="connsiteX2" fmla="*/ 0 w 5641145"/>
                    <a:gd name="connsiteY2" fmla="*/ 0 h 2644726"/>
                    <a:gd name="connsiteX3" fmla="*/ 1 w 5641145"/>
                    <a:gd name="connsiteY3" fmla="*/ 2644726 h 2644726"/>
                    <a:gd name="connsiteX0" fmla="*/ 5641145 w 5641145"/>
                    <a:gd name="connsiteY0" fmla="*/ 1434905 h 2644726"/>
                    <a:gd name="connsiteX1" fmla="*/ 5641145 w 5641145"/>
                    <a:gd name="connsiteY1" fmla="*/ 0 h 2644726"/>
                    <a:gd name="connsiteX2" fmla="*/ 0 w 5641145"/>
                    <a:gd name="connsiteY2" fmla="*/ 0 h 2644726"/>
                    <a:gd name="connsiteX3" fmla="*/ 295423 w 5641145"/>
                    <a:gd name="connsiteY3" fmla="*/ 2644726 h 2644726"/>
                    <a:gd name="connsiteX0" fmla="*/ 5345722 w 5345722"/>
                    <a:gd name="connsiteY0" fmla="*/ 1434905 h 2644726"/>
                    <a:gd name="connsiteX1" fmla="*/ 5345722 w 5345722"/>
                    <a:gd name="connsiteY1" fmla="*/ 0 h 2644726"/>
                    <a:gd name="connsiteX2" fmla="*/ 14067 w 5345722"/>
                    <a:gd name="connsiteY2" fmla="*/ 0 h 2644726"/>
                    <a:gd name="connsiteX3" fmla="*/ 0 w 5345722"/>
                    <a:gd name="connsiteY3" fmla="*/ 2644726 h 2644726"/>
                    <a:gd name="connsiteX0" fmla="*/ 5345722 w 5345722"/>
                    <a:gd name="connsiteY0" fmla="*/ 1434905 h 2644726"/>
                    <a:gd name="connsiteX1" fmla="*/ 5345722 w 5345722"/>
                    <a:gd name="connsiteY1" fmla="*/ 0 h 2644726"/>
                    <a:gd name="connsiteX2" fmla="*/ 0 w 5345722"/>
                    <a:gd name="connsiteY2" fmla="*/ 0 h 2644726"/>
                    <a:gd name="connsiteX3" fmla="*/ 0 w 5345722"/>
                    <a:gd name="connsiteY3" fmla="*/ 2644726 h 2644726"/>
                    <a:gd name="connsiteX0" fmla="*/ 5345722 w 5345722"/>
                    <a:gd name="connsiteY0" fmla="*/ 914401 h 2644726"/>
                    <a:gd name="connsiteX1" fmla="*/ 5345722 w 5345722"/>
                    <a:gd name="connsiteY1" fmla="*/ 0 h 2644726"/>
                    <a:gd name="connsiteX2" fmla="*/ 0 w 5345722"/>
                    <a:gd name="connsiteY2" fmla="*/ 0 h 2644726"/>
                    <a:gd name="connsiteX3" fmla="*/ 0 w 5345722"/>
                    <a:gd name="connsiteY3" fmla="*/ 2644726 h 2644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45722" h="2644726">
                      <a:moveTo>
                        <a:pt x="5345722" y="914401"/>
                      </a:moveTo>
                      <a:lnTo>
                        <a:pt x="5345722" y="0"/>
                      </a:lnTo>
                      <a:lnTo>
                        <a:pt x="0" y="0"/>
                      </a:lnTo>
                      <a:lnTo>
                        <a:pt x="0" y="2644726"/>
                      </a:lnTo>
                    </a:path>
                  </a:pathLst>
                </a:cu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A6165A7-AB8E-4DCD-88C7-87837961E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987" y="3439643"/>
                  <a:ext cx="0" cy="647115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35D9528-14E6-4102-91C2-A49C8E4980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553" y="418058"/>
            <a:ext cx="2216727" cy="18505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8C458BA-FC7E-4150-972C-4944D431E3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9008" y="4533835"/>
            <a:ext cx="3863602" cy="1381274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64E2BC2-4A96-4B29-9EDD-7C2F7BFBE435}"/>
              </a:ext>
            </a:extLst>
          </p:cNvPr>
          <p:cNvGrpSpPr/>
          <p:nvPr/>
        </p:nvGrpSpPr>
        <p:grpSpPr>
          <a:xfrm>
            <a:off x="7020996" y="2702293"/>
            <a:ext cx="3049172" cy="1276649"/>
            <a:chOff x="1202519" y="4172055"/>
            <a:chExt cx="3049172" cy="1276649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410ADE2-C586-49C2-9D42-BCE49C213C9A}"/>
                </a:ext>
              </a:extLst>
            </p:cNvPr>
            <p:cNvSpPr txBox="1"/>
            <p:nvPr/>
          </p:nvSpPr>
          <p:spPr>
            <a:xfrm>
              <a:off x="1202520" y="4172055"/>
              <a:ext cx="3049171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推荐好书单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E401B2F-B8A2-4E01-910B-777566FAE746}"/>
                </a:ext>
              </a:extLst>
            </p:cNvPr>
            <p:cNvGrpSpPr/>
            <p:nvPr/>
          </p:nvGrpSpPr>
          <p:grpSpPr>
            <a:xfrm>
              <a:off x="1202519" y="4870539"/>
              <a:ext cx="3049171" cy="578165"/>
              <a:chOff x="3573506" y="1769851"/>
              <a:chExt cx="3049171" cy="578165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4A303D4-78FD-471A-A35B-704B3B2567E3}"/>
                  </a:ext>
                </a:extLst>
              </p:cNvPr>
              <p:cNvSpPr txBox="1"/>
              <p:nvPr/>
            </p:nvSpPr>
            <p:spPr>
              <a:xfrm>
                <a:off x="3573506" y="1769851"/>
                <a:ext cx="3049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b="0" i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suggest a good book</a:t>
                </a: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48F1025-06F1-408B-81FF-1E1A75A19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4072" y="2348016"/>
                <a:ext cx="2923504" cy="0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2589A07-3D80-47F4-A5ED-E4581AD9781B}"/>
              </a:ext>
            </a:extLst>
          </p:cNvPr>
          <p:cNvSpPr txBox="1"/>
          <p:nvPr/>
        </p:nvSpPr>
        <p:spPr>
          <a:xfrm>
            <a:off x="7041562" y="2234092"/>
            <a:ext cx="759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94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ageCurlDouble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64270C26-A26B-4775-86C4-885FDD8C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8970" y="138157"/>
            <a:ext cx="6044145" cy="6568196"/>
          </a:xfrm>
          <a:prstGeom prst="rect">
            <a:avLst/>
          </a:prstGeom>
        </p:spPr>
      </p:pic>
      <p:sp>
        <p:nvSpPr>
          <p:cNvPr id="8" name="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2CE8CBEA-8989-4741-B565-E3A544D865CA}"/>
              </a:ext>
            </a:extLst>
          </p:cNvPr>
          <p:cNvSpPr/>
          <p:nvPr/>
        </p:nvSpPr>
        <p:spPr>
          <a:xfrm>
            <a:off x="178885" y="138157"/>
            <a:ext cx="5476875" cy="4835180"/>
          </a:xfrm>
          <a:prstGeom prst="rect">
            <a:avLst/>
          </a:prstGeom>
          <a:solidFill>
            <a:srgbClr val="84736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867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9" name="3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D0318A0F-687A-4A51-AC20-61BBA44D69A4}"/>
              </a:ext>
            </a:extLst>
          </p:cNvPr>
          <p:cNvSpPr/>
          <p:nvPr/>
        </p:nvSpPr>
        <p:spPr>
          <a:xfrm>
            <a:off x="178885" y="151647"/>
            <a:ext cx="12196800" cy="69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867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3" name="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59C41A62-FF0B-4A35-BBD7-FA7A53E6E3D5}"/>
              </a:ext>
            </a:extLst>
          </p:cNvPr>
          <p:cNvSpPr/>
          <p:nvPr/>
        </p:nvSpPr>
        <p:spPr>
          <a:xfrm>
            <a:off x="1429945" y="2984591"/>
            <a:ext cx="1027003" cy="45719"/>
          </a:xfrm>
          <a:prstGeom prst="rect">
            <a:avLst/>
          </a:prstGeom>
          <a:solidFill>
            <a:srgbClr val="ECF5D6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" name="3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6A8A0B39-F26B-4A6B-833D-B5CD28B7AE1B}"/>
              </a:ext>
            </a:extLst>
          </p:cNvPr>
          <p:cNvSpPr/>
          <p:nvPr/>
        </p:nvSpPr>
        <p:spPr>
          <a:xfrm>
            <a:off x="7023282" y="1200106"/>
            <a:ext cx="3984848" cy="4761080"/>
          </a:xfrm>
          <a:prstGeom prst="rect">
            <a:avLst/>
          </a:prstGeom>
          <a:solidFill>
            <a:srgbClr val="84736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" name="3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57404EF-EFE0-400C-BA0B-2A5F9D406301}"/>
              </a:ext>
            </a:extLst>
          </p:cNvPr>
          <p:cNvSpPr txBox="1"/>
          <p:nvPr/>
        </p:nvSpPr>
        <p:spPr>
          <a:xfrm>
            <a:off x="7765520" y="1830111"/>
            <a:ext cx="2750080" cy="2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您的内容打在这里，或者通过复制您的文本后，在此框中选择粘贴，并选择只保留文字。您的内容打在这里。</a:t>
            </a:r>
          </a:p>
          <a:p>
            <a:pPr>
              <a:lnSpc>
                <a:spcPct val="15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</a:p>
          <a:p>
            <a:pPr>
              <a:lnSpc>
                <a:spcPct val="150000"/>
              </a:lnSpc>
            </a:pPr>
            <a:endParaRPr lang="zh-CN" altLang="en-US" sz="12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3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AE64EEB6-A855-4C11-9813-2F11C5A16B8F}"/>
              </a:ext>
            </a:extLst>
          </p:cNvPr>
          <p:cNvSpPr txBox="1"/>
          <p:nvPr/>
        </p:nvSpPr>
        <p:spPr>
          <a:xfrm>
            <a:off x="1312310" y="5291694"/>
            <a:ext cx="3265992" cy="63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EFC42DA2-A949-4089-908B-2C904680A3C6}"/>
              </a:ext>
            </a:extLst>
          </p:cNvPr>
          <p:cNvGrpSpPr/>
          <p:nvPr/>
        </p:nvGrpSpPr>
        <p:grpSpPr>
          <a:xfrm>
            <a:off x="1312309" y="1303017"/>
            <a:ext cx="4343451" cy="1613327"/>
            <a:chOff x="1131836" y="1790001"/>
            <a:chExt cx="4343451" cy="1613327"/>
          </a:xfrm>
        </p:grpSpPr>
        <p:sp>
          <p:nvSpPr>
            <p:cNvPr id="18" name="31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5283B9DD-5F8B-48D7-8836-1BC58FD55760}"/>
                </a:ext>
              </a:extLst>
            </p:cNvPr>
            <p:cNvSpPr txBox="1"/>
            <p:nvPr/>
          </p:nvSpPr>
          <p:spPr>
            <a:xfrm>
              <a:off x="1131836" y="1790001"/>
              <a:ext cx="4343451" cy="1613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sz="4267" b="1" dirty="0">
                  <a:solidFill>
                    <a:schemeClr val="lt1"/>
                  </a:solidFill>
                  <a:cs typeface="+mn-ea"/>
                  <a:sym typeface="+mn-lt"/>
                </a:rPr>
                <a:t>Bestseller list</a:t>
              </a:r>
              <a:endParaRPr sz="1467" b="1" dirty="0">
                <a:cs typeface="+mn-ea"/>
                <a:sym typeface="+mn-lt"/>
              </a:endParaRPr>
            </a:p>
          </p:txBody>
        </p:sp>
        <p:sp>
          <p:nvSpPr>
            <p:cNvPr id="19" name="30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A7E0FF99-730C-4A13-9B5F-A4AB3199169D}"/>
                </a:ext>
              </a:extLst>
            </p:cNvPr>
            <p:cNvSpPr txBox="1"/>
            <p:nvPr/>
          </p:nvSpPr>
          <p:spPr>
            <a:xfrm>
              <a:off x="1131837" y="2423830"/>
              <a:ext cx="3892000" cy="7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好书介绍</a:t>
              </a:r>
            </a:p>
          </p:txBody>
        </p:sp>
      </p:grpSp>
      <p:sp>
        <p:nvSpPr>
          <p:cNvPr id="20" name="3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5F7C3C03-1A8C-41E7-9DDA-2EA9BFACAF3C}"/>
              </a:ext>
            </a:extLst>
          </p:cNvPr>
          <p:cNvSpPr txBox="1"/>
          <p:nvPr/>
        </p:nvSpPr>
        <p:spPr>
          <a:xfrm>
            <a:off x="1284326" y="3181891"/>
            <a:ext cx="3265992" cy="63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</a:p>
        </p:txBody>
      </p:sp>
    </p:spTree>
    <p:extLst>
      <p:ext uri="{BB962C8B-B14F-4D97-AF65-F5344CB8AC3E}">
        <p14:creationId xmlns:p14="http://schemas.microsoft.com/office/powerpoint/2010/main" val="2198790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32B0A31-68D6-40F5-BEF2-F3538BA243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7310" cy="30439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35D9528-14E6-4102-91C2-A49C8E4980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6048" y="177426"/>
            <a:ext cx="2216727" cy="1850529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C60CE75-1281-41CA-873F-8444DEBF5B70}"/>
              </a:ext>
            </a:extLst>
          </p:cNvPr>
          <p:cNvSpPr txBox="1"/>
          <p:nvPr/>
        </p:nvSpPr>
        <p:spPr>
          <a:xfrm>
            <a:off x="-1" y="3216114"/>
            <a:ext cx="2189747" cy="646331"/>
          </a:xfrm>
          <a:prstGeom prst="rect">
            <a:avLst/>
          </a:prstGeom>
          <a:solidFill>
            <a:srgbClr val="8473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D74A93BD-E4A1-4D41-B551-AD9B1409988E}"/>
              </a:ext>
            </a:extLst>
          </p:cNvPr>
          <p:cNvGrpSpPr/>
          <p:nvPr/>
        </p:nvGrpSpPr>
        <p:grpSpPr>
          <a:xfrm>
            <a:off x="895986" y="4402649"/>
            <a:ext cx="2261771" cy="1441216"/>
            <a:chOff x="1212557" y="4261301"/>
            <a:chExt cx="2261771" cy="1441216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9D4713B-4ADD-49BA-A6B2-2D7C082A69C3}"/>
                </a:ext>
              </a:extLst>
            </p:cNvPr>
            <p:cNvGrpSpPr/>
            <p:nvPr/>
          </p:nvGrpSpPr>
          <p:grpSpPr>
            <a:xfrm>
              <a:off x="1212557" y="4261301"/>
              <a:ext cx="2261771" cy="878416"/>
              <a:chOff x="1212557" y="4261301"/>
              <a:chExt cx="2261771" cy="878416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5716CA9A-A60D-4F7C-A4D9-EB2DC0A7F807}"/>
                  </a:ext>
                </a:extLst>
              </p:cNvPr>
              <p:cNvSpPr txBox="1"/>
              <p:nvPr/>
            </p:nvSpPr>
            <p:spPr>
              <a:xfrm>
                <a:off x="1279183" y="4261301"/>
                <a:ext cx="866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847361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b="1" dirty="0">
                  <a:solidFill>
                    <a:srgbClr val="8473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248DF823-5D11-4B33-AEFE-4FDC7555A141}"/>
                  </a:ext>
                </a:extLst>
              </p:cNvPr>
              <p:cNvSpPr txBox="1"/>
              <p:nvPr/>
            </p:nvSpPr>
            <p:spPr>
              <a:xfrm>
                <a:off x="1212557" y="4678052"/>
                <a:ext cx="2261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847361"/>
                    </a:solidFill>
                    <a:cs typeface="+mn-ea"/>
                    <a:sym typeface="+mn-lt"/>
                  </a:rPr>
                  <a:t>读好书的意义</a:t>
                </a:r>
              </a:p>
            </p:txBody>
          </p:sp>
        </p:grpSp>
        <p:sp>
          <p:nvSpPr>
            <p:cNvPr id="41" name="0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524541FC-E2EA-4298-9624-7D5BC1B16819}"/>
                </a:ext>
              </a:extLst>
            </p:cNvPr>
            <p:cNvSpPr txBox="1"/>
            <p:nvPr/>
          </p:nvSpPr>
          <p:spPr>
            <a:xfrm>
              <a:off x="1242130" y="5071575"/>
              <a:ext cx="1934207" cy="630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lnSpc>
                  <a:spcPct val="127272"/>
                </a:lnSpc>
              </a:pPr>
              <a:r>
                <a:rPr lang="en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Contrary to popular belief, Lorem Ipsum is not simply random text.</a:t>
              </a:r>
              <a:endParaRPr sz="1467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9868526-BCEA-425C-A795-2E4BA2CB7A5E}"/>
              </a:ext>
            </a:extLst>
          </p:cNvPr>
          <p:cNvGrpSpPr/>
          <p:nvPr/>
        </p:nvGrpSpPr>
        <p:grpSpPr>
          <a:xfrm>
            <a:off x="3400826" y="4402649"/>
            <a:ext cx="2308180" cy="1486131"/>
            <a:chOff x="3355973" y="4216386"/>
            <a:chExt cx="2308180" cy="148613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5B591B42-5178-419F-B8DB-DF3569FF4527}"/>
                </a:ext>
              </a:extLst>
            </p:cNvPr>
            <p:cNvGrpSpPr/>
            <p:nvPr/>
          </p:nvGrpSpPr>
          <p:grpSpPr>
            <a:xfrm>
              <a:off x="3380156" y="4216386"/>
              <a:ext cx="2283997" cy="923330"/>
              <a:chOff x="1317576" y="4216386"/>
              <a:chExt cx="2283997" cy="923330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6FD841D-FA8A-4282-B3D0-2CCFF0088D38}"/>
                  </a:ext>
                </a:extLst>
              </p:cNvPr>
              <p:cNvSpPr txBox="1"/>
              <p:nvPr/>
            </p:nvSpPr>
            <p:spPr>
              <a:xfrm>
                <a:off x="1401266" y="4216386"/>
                <a:ext cx="866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solidFill>
                      <a:srgbClr val="847361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b="1">
                  <a:solidFill>
                    <a:srgbClr val="8473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0076F417-8974-41FD-879C-0890681B42C2}"/>
                  </a:ext>
                </a:extLst>
              </p:cNvPr>
              <p:cNvSpPr txBox="1"/>
              <p:nvPr/>
            </p:nvSpPr>
            <p:spPr>
              <a:xfrm>
                <a:off x="1317576" y="4678051"/>
                <a:ext cx="22839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847361"/>
                    </a:solidFill>
                    <a:cs typeface="+mn-ea"/>
                    <a:sym typeface="+mn-lt"/>
                  </a:rPr>
                  <a:t>如何选对书</a:t>
                </a:r>
              </a:p>
            </p:txBody>
          </p:sp>
        </p:grpSp>
        <p:sp>
          <p:nvSpPr>
            <p:cNvPr id="46" name="0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BC26ED5-479F-4091-AA0D-BFB9B0600B6B}"/>
                </a:ext>
              </a:extLst>
            </p:cNvPr>
            <p:cNvSpPr txBox="1"/>
            <p:nvPr/>
          </p:nvSpPr>
          <p:spPr>
            <a:xfrm>
              <a:off x="3355973" y="5071575"/>
              <a:ext cx="2034174" cy="630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lnSpc>
                  <a:spcPct val="127272"/>
                </a:lnSpc>
              </a:pPr>
              <a:r>
                <a:rPr lang="en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Contrary to popular belief, Lorem Ipsum is not simply random text.</a:t>
              </a:r>
              <a:endParaRPr sz="1467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5042D745-95E8-4D31-947D-ECD93329CA22}"/>
              </a:ext>
            </a:extLst>
          </p:cNvPr>
          <p:cNvGrpSpPr/>
          <p:nvPr/>
        </p:nvGrpSpPr>
        <p:grpSpPr>
          <a:xfrm>
            <a:off x="5829963" y="4402649"/>
            <a:ext cx="2349059" cy="1538513"/>
            <a:chOff x="5929339" y="4142211"/>
            <a:chExt cx="2349059" cy="1538513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0FC06EF8-2ECF-4A00-BE3C-8389F7C615DC}"/>
                </a:ext>
              </a:extLst>
            </p:cNvPr>
            <p:cNvGrpSpPr/>
            <p:nvPr/>
          </p:nvGrpSpPr>
          <p:grpSpPr>
            <a:xfrm>
              <a:off x="5929339" y="4142211"/>
              <a:ext cx="2283997" cy="956947"/>
              <a:chOff x="1228331" y="4218865"/>
              <a:chExt cx="2283997" cy="956947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D98CE889-81EB-4A99-98B6-0CFAB0ECA670}"/>
                  </a:ext>
                </a:extLst>
              </p:cNvPr>
              <p:cNvSpPr txBox="1"/>
              <p:nvPr/>
            </p:nvSpPr>
            <p:spPr>
              <a:xfrm>
                <a:off x="1429034" y="4218865"/>
                <a:ext cx="866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847361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b="1" dirty="0">
                  <a:solidFill>
                    <a:srgbClr val="8473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1B30F285-2D80-447B-81D2-0188A03C59EA}"/>
                  </a:ext>
                </a:extLst>
              </p:cNvPr>
              <p:cNvSpPr txBox="1"/>
              <p:nvPr/>
            </p:nvSpPr>
            <p:spPr>
              <a:xfrm>
                <a:off x="1228331" y="4714147"/>
                <a:ext cx="22839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rgbClr val="847361"/>
                    </a:solidFill>
                    <a:cs typeface="+mn-ea"/>
                    <a:sym typeface="+mn-lt"/>
                  </a:rPr>
                  <a:t>怎样选好书</a:t>
                </a:r>
              </a:p>
            </p:txBody>
          </p:sp>
        </p:grpSp>
        <p:sp>
          <p:nvSpPr>
            <p:cNvPr id="51" name="0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F2D6D32-361B-4A0A-921E-317516FC819A}"/>
                </a:ext>
              </a:extLst>
            </p:cNvPr>
            <p:cNvSpPr txBox="1"/>
            <p:nvPr/>
          </p:nvSpPr>
          <p:spPr>
            <a:xfrm>
              <a:off x="6244224" y="5049782"/>
              <a:ext cx="2034174" cy="630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lnSpc>
                  <a:spcPct val="127272"/>
                </a:lnSpc>
              </a:pPr>
              <a:r>
                <a:rPr lang="en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Contrary to popular belief, Lorem Ipsum is not simply random text.</a:t>
              </a:r>
              <a:endParaRPr sz="1467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0ACAB20-FA5F-4875-A214-0C2FF8742926}"/>
              </a:ext>
            </a:extLst>
          </p:cNvPr>
          <p:cNvGrpSpPr/>
          <p:nvPr/>
        </p:nvGrpSpPr>
        <p:grpSpPr>
          <a:xfrm>
            <a:off x="8544204" y="4402649"/>
            <a:ext cx="2363687" cy="1548067"/>
            <a:chOff x="8805629" y="4077796"/>
            <a:chExt cx="2363687" cy="1548067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13629DA8-4E73-4750-95E0-F0AD675B3BC2}"/>
                </a:ext>
              </a:extLst>
            </p:cNvPr>
            <p:cNvGrpSpPr/>
            <p:nvPr/>
          </p:nvGrpSpPr>
          <p:grpSpPr>
            <a:xfrm>
              <a:off x="8805629" y="4077796"/>
              <a:ext cx="2283997" cy="1004866"/>
              <a:chOff x="1240935" y="4154450"/>
              <a:chExt cx="2283997" cy="1004866"/>
            </a:xfrm>
          </p:grpSpPr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0F80411-90D5-4063-9785-D3F0BDAC3E68}"/>
                  </a:ext>
                </a:extLst>
              </p:cNvPr>
              <p:cNvSpPr txBox="1"/>
              <p:nvPr/>
            </p:nvSpPr>
            <p:spPr>
              <a:xfrm>
                <a:off x="1485161" y="4154450"/>
                <a:ext cx="866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rgbClr val="847361"/>
                    </a:solidFill>
                    <a:cs typeface="+mn-ea"/>
                    <a:sym typeface="+mn-lt"/>
                  </a:rPr>
                  <a:t>04</a:t>
                </a:r>
                <a:endParaRPr lang="zh-CN" altLang="en-US" sz="2400" b="1">
                  <a:solidFill>
                    <a:srgbClr val="8473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2761D5A2-CE80-4660-ABEC-3B63B837EF57}"/>
                  </a:ext>
                </a:extLst>
              </p:cNvPr>
              <p:cNvSpPr txBox="1"/>
              <p:nvPr/>
            </p:nvSpPr>
            <p:spPr>
              <a:xfrm>
                <a:off x="1240935" y="4697651"/>
                <a:ext cx="22839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rgbClr val="847361"/>
                    </a:solidFill>
                    <a:cs typeface="+mn-ea"/>
                    <a:sym typeface="+mn-lt"/>
                  </a:rPr>
                  <a:t>推荐好书单</a:t>
                </a:r>
              </a:p>
            </p:txBody>
          </p:sp>
        </p:grpSp>
        <p:sp>
          <p:nvSpPr>
            <p:cNvPr id="56" name="0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881ACA6-782D-48CF-ADDF-76227A48647D}"/>
                </a:ext>
              </a:extLst>
            </p:cNvPr>
            <p:cNvSpPr txBox="1"/>
            <p:nvPr/>
          </p:nvSpPr>
          <p:spPr>
            <a:xfrm>
              <a:off x="9135142" y="4994921"/>
              <a:ext cx="2034174" cy="630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lnSpc>
                  <a:spcPct val="127272"/>
                </a:lnSpc>
              </a:pPr>
              <a:r>
                <a:rPr lang="en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Contrary to popular belief, Lorem Ipsum is not simply random text.</a:t>
              </a:r>
              <a:endParaRPr sz="1467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53918" y="3657600"/>
            <a:ext cx="1882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FFFF"/>
                </a:solidFill>
              </a:rPr>
              <a:t>https://www.ypppt.com/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23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airplane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025FDDB9-97A9-4C8F-A82E-9CA2CCE80AB2}"/>
              </a:ext>
            </a:extLst>
          </p:cNvPr>
          <p:cNvSpPr/>
          <p:nvPr/>
        </p:nvSpPr>
        <p:spPr>
          <a:xfrm>
            <a:off x="515939" y="1716258"/>
            <a:ext cx="10974219" cy="4178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407A835-B4D1-4394-9B62-82E0E2409334}"/>
              </a:ext>
            </a:extLst>
          </p:cNvPr>
          <p:cNvSpPr txBox="1"/>
          <p:nvPr/>
        </p:nvSpPr>
        <p:spPr>
          <a:xfrm>
            <a:off x="1493888" y="2225612"/>
            <a:ext cx="2236510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4000" dirty="0">
                <a:solidFill>
                  <a:srgbClr val="847361"/>
                </a:solidFill>
                <a:cs typeface="+mn-ea"/>
                <a:sym typeface="+mn-lt"/>
              </a:rPr>
              <a:t>好书介绍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A014FBD-0F0D-4C26-ACCF-3036DFC30852}"/>
              </a:ext>
            </a:extLst>
          </p:cNvPr>
          <p:cNvSpPr txBox="1"/>
          <p:nvPr/>
        </p:nvSpPr>
        <p:spPr>
          <a:xfrm>
            <a:off x="3704735" y="2500217"/>
            <a:ext cx="295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solidFill>
                  <a:srgbClr val="109F73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>
                <a:solidFill>
                  <a:srgbClr val="847361"/>
                </a:solidFill>
                <a:latin typeface="+mn-lt"/>
                <a:ea typeface="+mn-ea"/>
                <a:cs typeface="+mn-ea"/>
                <a:sym typeface="+mn-lt"/>
              </a:rPr>
              <a:t>About the author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19F9AA14-53BE-4542-A590-BACBB1B86F2D}"/>
              </a:ext>
            </a:extLst>
          </p:cNvPr>
          <p:cNvSpPr/>
          <p:nvPr/>
        </p:nvSpPr>
        <p:spPr>
          <a:xfrm>
            <a:off x="1493888" y="3306919"/>
            <a:ext cx="465425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请在此添加您的文字内容请在此添加您的文字内容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请在此添加您的文字内容请在此添加您的文字内容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请在此添加您的文字内容请在此添加您的文字内容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E6EB87C-3B0F-4E03-AE6C-42B4F02548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5883" y="1071226"/>
            <a:ext cx="4413183" cy="40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31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C4839677-9E29-4FCB-8FF9-D5D1E667E920}"/>
              </a:ext>
            </a:extLst>
          </p:cNvPr>
          <p:cNvSpPr/>
          <p:nvPr/>
        </p:nvSpPr>
        <p:spPr>
          <a:xfrm>
            <a:off x="1480457" y="1634765"/>
            <a:ext cx="2540000" cy="3976914"/>
          </a:xfrm>
          <a:prstGeom prst="rect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9F01BA4D-D071-4555-937D-A72A1053E3E5}"/>
              </a:ext>
            </a:extLst>
          </p:cNvPr>
          <p:cNvSpPr/>
          <p:nvPr/>
        </p:nvSpPr>
        <p:spPr>
          <a:xfrm>
            <a:off x="4826000" y="1293679"/>
            <a:ext cx="2540000" cy="3976914"/>
          </a:xfrm>
          <a:prstGeom prst="rect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EF847097-F8F3-410A-96D8-383FFB12433C}"/>
              </a:ext>
            </a:extLst>
          </p:cNvPr>
          <p:cNvSpPr/>
          <p:nvPr/>
        </p:nvSpPr>
        <p:spPr>
          <a:xfrm>
            <a:off x="8171543" y="1634765"/>
            <a:ext cx="2540000" cy="3976914"/>
          </a:xfrm>
          <a:prstGeom prst="rect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E1E3950B-50DE-4245-B1E0-D7FBB0833B46}"/>
              </a:ext>
            </a:extLst>
          </p:cNvPr>
          <p:cNvSpPr/>
          <p:nvPr/>
        </p:nvSpPr>
        <p:spPr>
          <a:xfrm>
            <a:off x="1807359" y="3005499"/>
            <a:ext cx="17094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zh-CN" sz="1400" dirty="0">
                <a:solidFill>
                  <a:schemeClr val="bg1"/>
                </a:solidFill>
                <a:cs typeface="+mn-ea"/>
                <a:sym typeface="+mn-lt"/>
              </a:rPr>
              <a:t>请在此添加您的文字内容，请在此添加您的文字内容。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zh-CN" sz="1400" dirty="0">
                <a:solidFill>
                  <a:schemeClr val="bg1"/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27F4619E-2595-4325-B429-21C79F982FCD}"/>
              </a:ext>
            </a:extLst>
          </p:cNvPr>
          <p:cNvSpPr txBox="1"/>
          <p:nvPr/>
        </p:nvSpPr>
        <p:spPr>
          <a:xfrm>
            <a:off x="1895812" y="21668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读后感悟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9B9E1F70-9A9B-4BBD-95C0-17EA93B86FA3}"/>
              </a:ext>
            </a:extLst>
          </p:cNvPr>
          <p:cNvSpPr/>
          <p:nvPr/>
        </p:nvSpPr>
        <p:spPr>
          <a:xfrm>
            <a:off x="5191754" y="2726585"/>
            <a:ext cx="17094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zh-CN" sz="1400" dirty="0">
                <a:solidFill>
                  <a:schemeClr val="bg1"/>
                </a:solidFill>
                <a:cs typeface="+mn-ea"/>
                <a:sym typeface="+mn-lt"/>
              </a:rPr>
              <a:t>请在此添加您的文字内容，请在此添加您的文字内容。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zh-CN" sz="1400" dirty="0">
                <a:solidFill>
                  <a:schemeClr val="bg1"/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F933E62F-D11E-43CD-BA64-7EE5D6113CEF}"/>
              </a:ext>
            </a:extLst>
          </p:cNvPr>
          <p:cNvSpPr txBox="1"/>
          <p:nvPr/>
        </p:nvSpPr>
        <p:spPr>
          <a:xfrm>
            <a:off x="5280207" y="18879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读后感悟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7D41A521-51B1-49E1-BD99-0088D955D375}"/>
              </a:ext>
            </a:extLst>
          </p:cNvPr>
          <p:cNvSpPr/>
          <p:nvPr/>
        </p:nvSpPr>
        <p:spPr>
          <a:xfrm>
            <a:off x="8509074" y="3005499"/>
            <a:ext cx="17094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zh-CN" sz="1400" dirty="0">
                <a:solidFill>
                  <a:schemeClr val="bg1"/>
                </a:solidFill>
                <a:cs typeface="+mn-ea"/>
                <a:sym typeface="+mn-lt"/>
              </a:rPr>
              <a:t>请在此添加您的文字内容，请在此添加您的文字内容。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zh-CN" sz="1400" dirty="0">
                <a:solidFill>
                  <a:schemeClr val="bg1"/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CF8C058C-50EB-437E-B32F-35C53BB4A34B}"/>
              </a:ext>
            </a:extLst>
          </p:cNvPr>
          <p:cNvSpPr txBox="1"/>
          <p:nvPr/>
        </p:nvSpPr>
        <p:spPr>
          <a:xfrm>
            <a:off x="8597527" y="21668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读后感悟</a:t>
            </a:r>
          </a:p>
        </p:txBody>
      </p:sp>
    </p:spTree>
    <p:extLst>
      <p:ext uri="{BB962C8B-B14F-4D97-AF65-F5344CB8AC3E}">
        <p14:creationId xmlns:p14="http://schemas.microsoft.com/office/powerpoint/2010/main" val="1136939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17345F91-20E9-4C1A-B115-D114B2578479}"/>
              </a:ext>
            </a:extLst>
          </p:cNvPr>
          <p:cNvSpPr/>
          <p:nvPr/>
        </p:nvSpPr>
        <p:spPr>
          <a:xfrm>
            <a:off x="1149761" y="3228224"/>
            <a:ext cx="674136" cy="674136"/>
          </a:xfrm>
          <a:prstGeom prst="ellipse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C21EE972-8BEB-4585-9B50-A5660D84EA2B}"/>
              </a:ext>
            </a:extLst>
          </p:cNvPr>
          <p:cNvSpPr/>
          <p:nvPr/>
        </p:nvSpPr>
        <p:spPr>
          <a:xfrm>
            <a:off x="1149761" y="1674593"/>
            <a:ext cx="674136" cy="674136"/>
          </a:xfrm>
          <a:prstGeom prst="ellipse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DCB1BFBF-A684-4281-9313-8C08A1509506}"/>
              </a:ext>
            </a:extLst>
          </p:cNvPr>
          <p:cNvSpPr/>
          <p:nvPr/>
        </p:nvSpPr>
        <p:spPr>
          <a:xfrm>
            <a:off x="1149761" y="4781855"/>
            <a:ext cx="674136" cy="674136"/>
          </a:xfrm>
          <a:prstGeom prst="ellipse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A6616C09-C5D1-4411-B4D1-7B3CAE5EF3BD}"/>
              </a:ext>
            </a:extLst>
          </p:cNvPr>
          <p:cNvGrpSpPr/>
          <p:nvPr/>
        </p:nvGrpSpPr>
        <p:grpSpPr>
          <a:xfrm>
            <a:off x="1984232" y="1402010"/>
            <a:ext cx="3829828" cy="1177816"/>
            <a:chOff x="8051941" y="2044839"/>
            <a:chExt cx="3190667" cy="1070739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7A402DB4-4D15-4904-9057-FCB01A1A7910}"/>
                </a:ext>
              </a:extLst>
            </p:cNvPr>
            <p:cNvSpPr txBox="1"/>
            <p:nvPr/>
          </p:nvSpPr>
          <p:spPr>
            <a:xfrm flipH="1">
              <a:off x="8051941" y="2044839"/>
              <a:ext cx="2271322" cy="417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latin typeface="+mn-lt"/>
                  <a:ea typeface="+mn-ea"/>
                  <a:cs typeface="+mn-ea"/>
                  <a:sym typeface="+mn-lt"/>
                </a:rPr>
                <a:t>点击请替换文字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9241E5AF-0891-49CF-82A9-000332B8F4F4}"/>
                </a:ext>
              </a:extLst>
            </p:cNvPr>
            <p:cNvSpPr/>
            <p:nvPr/>
          </p:nvSpPr>
          <p:spPr>
            <a:xfrm flipH="1">
              <a:off x="8051941" y="2402098"/>
              <a:ext cx="3190667" cy="713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您的内容打在这里，或者通过复制您的文本后，在此框中选择粘贴，并选择只保留文字。您的内容打在这里。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832DA120-050A-4AA0-B970-A768EC607461}"/>
              </a:ext>
            </a:extLst>
          </p:cNvPr>
          <p:cNvGrpSpPr/>
          <p:nvPr/>
        </p:nvGrpSpPr>
        <p:grpSpPr>
          <a:xfrm>
            <a:off x="1999472" y="3004385"/>
            <a:ext cx="3829828" cy="1221360"/>
            <a:chOff x="8051941" y="2005254"/>
            <a:chExt cx="3190667" cy="111032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439A43F7-474C-49C1-8B28-806A3FA0F99D}"/>
                </a:ext>
              </a:extLst>
            </p:cNvPr>
            <p:cNvSpPr txBox="1"/>
            <p:nvPr/>
          </p:nvSpPr>
          <p:spPr>
            <a:xfrm flipH="1">
              <a:off x="8051941" y="2005254"/>
              <a:ext cx="2271322" cy="417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latin typeface="+mn-lt"/>
                  <a:ea typeface="+mn-ea"/>
                  <a:cs typeface="+mn-ea"/>
                  <a:sym typeface="+mn-lt"/>
                </a:rPr>
                <a:t>点击请替换文字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0B282A07-827A-4EFC-ABC7-A0462751ED2E}"/>
                </a:ext>
              </a:extLst>
            </p:cNvPr>
            <p:cNvSpPr/>
            <p:nvPr/>
          </p:nvSpPr>
          <p:spPr>
            <a:xfrm flipH="1">
              <a:off x="8051941" y="2402098"/>
              <a:ext cx="3190667" cy="713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您的内容打在这里，或者通过复制您的文本后，在此框中选择粘贴，并选择只保留文字。您的内容打在这里。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701F261F-C275-47E6-99FF-0CEF0170E6B9}"/>
              </a:ext>
            </a:extLst>
          </p:cNvPr>
          <p:cNvGrpSpPr/>
          <p:nvPr/>
        </p:nvGrpSpPr>
        <p:grpSpPr>
          <a:xfrm>
            <a:off x="2015440" y="4591693"/>
            <a:ext cx="3842912" cy="1221360"/>
            <a:chOff x="8041041" y="2005254"/>
            <a:chExt cx="3201567" cy="111032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6EE0F0BB-0AD8-4695-94AA-5B016E610320}"/>
                </a:ext>
              </a:extLst>
            </p:cNvPr>
            <p:cNvSpPr txBox="1"/>
            <p:nvPr/>
          </p:nvSpPr>
          <p:spPr>
            <a:xfrm flipH="1">
              <a:off x="8041041" y="2005254"/>
              <a:ext cx="2271322" cy="41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latin typeface="+mn-lt"/>
                  <a:ea typeface="+mn-ea"/>
                  <a:cs typeface="+mn-ea"/>
                  <a:sym typeface="+mn-lt"/>
                </a:rPr>
                <a:t>点击请替换文字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82957DEF-16DE-49C0-A635-59A7F3D3F5E9}"/>
                </a:ext>
              </a:extLst>
            </p:cNvPr>
            <p:cNvSpPr/>
            <p:nvPr/>
          </p:nvSpPr>
          <p:spPr>
            <a:xfrm flipH="1">
              <a:off x="8051941" y="2402098"/>
              <a:ext cx="3190667" cy="713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您的内容打在这里，或者通过复制您的文本后，在此框中选择粘贴，并选择只保留文字。您的内容打在这里。</a:t>
              </a:r>
            </a:p>
          </p:txBody>
        </p:sp>
      </p:grpSp>
      <p:sp>
        <p:nvSpPr>
          <p:cNvPr id="23" name="椭圆 2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374D1911-6078-4924-9A6A-F397E810367D}"/>
              </a:ext>
            </a:extLst>
          </p:cNvPr>
          <p:cNvSpPr/>
          <p:nvPr/>
        </p:nvSpPr>
        <p:spPr>
          <a:xfrm>
            <a:off x="6544812" y="3213640"/>
            <a:ext cx="674136" cy="674136"/>
          </a:xfrm>
          <a:prstGeom prst="ellipse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B5CD08E6-0E6C-4F69-A039-0F256B7FFE3C}"/>
              </a:ext>
            </a:extLst>
          </p:cNvPr>
          <p:cNvSpPr/>
          <p:nvPr/>
        </p:nvSpPr>
        <p:spPr>
          <a:xfrm>
            <a:off x="6544812" y="1660009"/>
            <a:ext cx="674136" cy="674136"/>
          </a:xfrm>
          <a:prstGeom prst="ellipse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3A42E748-8454-4812-BF7A-5FB24A80F096}"/>
              </a:ext>
            </a:extLst>
          </p:cNvPr>
          <p:cNvSpPr/>
          <p:nvPr/>
        </p:nvSpPr>
        <p:spPr>
          <a:xfrm>
            <a:off x="6544812" y="4767271"/>
            <a:ext cx="674136" cy="674136"/>
          </a:xfrm>
          <a:prstGeom prst="ellipse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5112AFE5-8CAE-4D27-ABAD-112BB189CEFD}"/>
              </a:ext>
            </a:extLst>
          </p:cNvPr>
          <p:cNvGrpSpPr/>
          <p:nvPr/>
        </p:nvGrpSpPr>
        <p:grpSpPr>
          <a:xfrm>
            <a:off x="7379283" y="1387426"/>
            <a:ext cx="3829828" cy="1177816"/>
            <a:chOff x="8051941" y="2044839"/>
            <a:chExt cx="3190667" cy="107073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6D5F6306-6B07-48E2-B852-6FFC618EDC36}"/>
                </a:ext>
              </a:extLst>
            </p:cNvPr>
            <p:cNvSpPr txBox="1"/>
            <p:nvPr/>
          </p:nvSpPr>
          <p:spPr>
            <a:xfrm flipH="1">
              <a:off x="8051941" y="2044839"/>
              <a:ext cx="2271322" cy="417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latin typeface="+mn-lt"/>
                  <a:ea typeface="+mn-ea"/>
                  <a:cs typeface="+mn-ea"/>
                  <a:sym typeface="+mn-lt"/>
                </a:rPr>
                <a:t>点击请替换文字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9ABDC81A-FE6E-4C97-8ED4-73A7467D44F8}"/>
                </a:ext>
              </a:extLst>
            </p:cNvPr>
            <p:cNvSpPr/>
            <p:nvPr/>
          </p:nvSpPr>
          <p:spPr>
            <a:xfrm flipH="1">
              <a:off x="8051941" y="2402098"/>
              <a:ext cx="3190667" cy="713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您的内容打在这里，或者通过复制您的文本后，在此框中选择粘贴，并选择只保留文字。您的内容打在这里。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42E1D5C0-48E0-40E5-AD85-443C0609552E}"/>
              </a:ext>
            </a:extLst>
          </p:cNvPr>
          <p:cNvGrpSpPr/>
          <p:nvPr/>
        </p:nvGrpSpPr>
        <p:grpSpPr>
          <a:xfrm>
            <a:off x="7394523" y="2989801"/>
            <a:ext cx="3829828" cy="1221360"/>
            <a:chOff x="8051941" y="2005254"/>
            <a:chExt cx="3190667" cy="111032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EDD5E444-9E79-440F-8EBA-6C6D54C58067}"/>
                </a:ext>
              </a:extLst>
            </p:cNvPr>
            <p:cNvSpPr txBox="1"/>
            <p:nvPr/>
          </p:nvSpPr>
          <p:spPr>
            <a:xfrm flipH="1">
              <a:off x="8051941" y="2005254"/>
              <a:ext cx="2271322" cy="417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latin typeface="+mn-lt"/>
                  <a:ea typeface="+mn-ea"/>
                  <a:cs typeface="+mn-ea"/>
                  <a:sym typeface="+mn-lt"/>
                </a:rPr>
                <a:t>点击请替换文字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A901CF33-ED4B-4BEC-8326-BDC4E7C62E9D}"/>
                </a:ext>
              </a:extLst>
            </p:cNvPr>
            <p:cNvSpPr/>
            <p:nvPr/>
          </p:nvSpPr>
          <p:spPr>
            <a:xfrm flipH="1">
              <a:off x="8051941" y="2402098"/>
              <a:ext cx="3190667" cy="713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您的内容打在这里，或者通过复制您的文本后，在此框中选择粘贴，并选择只保留文字。您的内容打在这里。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A9769AE6-ED24-47B5-90B5-3DCEEFD5EA6F}"/>
              </a:ext>
            </a:extLst>
          </p:cNvPr>
          <p:cNvGrpSpPr/>
          <p:nvPr/>
        </p:nvGrpSpPr>
        <p:grpSpPr>
          <a:xfrm>
            <a:off x="7410491" y="4577109"/>
            <a:ext cx="3842912" cy="1221360"/>
            <a:chOff x="8041041" y="2005254"/>
            <a:chExt cx="3201567" cy="1110323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96B3437F-0B35-42B8-B641-F6315F3E9DEB}"/>
                </a:ext>
              </a:extLst>
            </p:cNvPr>
            <p:cNvSpPr txBox="1"/>
            <p:nvPr/>
          </p:nvSpPr>
          <p:spPr>
            <a:xfrm flipH="1">
              <a:off x="8041041" y="2005254"/>
              <a:ext cx="2271322" cy="41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latin typeface="+mn-lt"/>
                  <a:ea typeface="+mn-ea"/>
                  <a:cs typeface="+mn-ea"/>
                  <a:sym typeface="+mn-lt"/>
                </a:rPr>
                <a:t>点击请替换文字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AD4C305F-0694-414D-AA75-348F9D436AE8}"/>
                </a:ext>
              </a:extLst>
            </p:cNvPr>
            <p:cNvSpPr/>
            <p:nvPr/>
          </p:nvSpPr>
          <p:spPr>
            <a:xfrm flipH="1">
              <a:off x="8051941" y="2402098"/>
              <a:ext cx="3190667" cy="713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837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28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23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11F13C50-427D-4A80-9A3B-981B7D909262}"/>
              </a:ext>
            </a:extLst>
          </p:cNvPr>
          <p:cNvSpPr/>
          <p:nvPr/>
        </p:nvSpPr>
        <p:spPr>
          <a:xfrm>
            <a:off x="6400800" y="0"/>
            <a:ext cx="5791200" cy="6858000"/>
          </a:xfrm>
          <a:custGeom>
            <a:avLst/>
            <a:gdLst>
              <a:gd name="connsiteX0" fmla="*/ 0 w 5791200"/>
              <a:gd name="connsiteY0" fmla="*/ 0 h 6858000"/>
              <a:gd name="connsiteX1" fmla="*/ 5791200 w 5791200"/>
              <a:gd name="connsiteY1" fmla="*/ 0 h 6858000"/>
              <a:gd name="connsiteX2" fmla="*/ 5791200 w 5791200"/>
              <a:gd name="connsiteY2" fmla="*/ 6858000 h 6858000"/>
              <a:gd name="connsiteX3" fmla="*/ 0 w 5791200"/>
              <a:gd name="connsiteY3" fmla="*/ 6858000 h 6858000"/>
              <a:gd name="connsiteX4" fmla="*/ 0 w 5791200"/>
              <a:gd name="connsiteY4" fmla="*/ 0 h 6858000"/>
              <a:gd name="connsiteX0" fmla="*/ 1341120 w 5791200"/>
              <a:gd name="connsiteY0" fmla="*/ 0 h 6858000"/>
              <a:gd name="connsiteX1" fmla="*/ 5791200 w 5791200"/>
              <a:gd name="connsiteY1" fmla="*/ 0 h 6858000"/>
              <a:gd name="connsiteX2" fmla="*/ 5791200 w 5791200"/>
              <a:gd name="connsiteY2" fmla="*/ 6858000 h 6858000"/>
              <a:gd name="connsiteX3" fmla="*/ 0 w 5791200"/>
              <a:gd name="connsiteY3" fmla="*/ 6858000 h 6858000"/>
              <a:gd name="connsiteX4" fmla="*/ 1341120 w 57912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1200" h="6858000">
                <a:moveTo>
                  <a:pt x="1341120" y="0"/>
                </a:moveTo>
                <a:lnTo>
                  <a:pt x="5791200" y="0"/>
                </a:lnTo>
                <a:lnTo>
                  <a:pt x="5791200" y="6858000"/>
                </a:lnTo>
                <a:lnTo>
                  <a:pt x="0" y="6858000"/>
                </a:lnTo>
                <a:lnTo>
                  <a:pt x="1341120" y="0"/>
                </a:lnTo>
                <a:close/>
              </a:path>
            </a:pathLst>
          </a:custGeom>
          <a:blipFill dpi="0" rotWithShape="1">
            <a:blip r:embed="rId2"/>
            <a:srcRect/>
            <a:tile tx="-4953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5D68D001-D8B7-4C2D-976E-F5685D226343}"/>
              </a:ext>
            </a:extLst>
          </p:cNvPr>
          <p:cNvSpPr/>
          <p:nvPr/>
        </p:nvSpPr>
        <p:spPr>
          <a:xfrm>
            <a:off x="10044545" y="0"/>
            <a:ext cx="2147455" cy="6858000"/>
          </a:xfrm>
          <a:custGeom>
            <a:avLst/>
            <a:gdLst>
              <a:gd name="connsiteX0" fmla="*/ 0 w 2147455"/>
              <a:gd name="connsiteY0" fmla="*/ 0 h 6858000"/>
              <a:gd name="connsiteX1" fmla="*/ 2147455 w 2147455"/>
              <a:gd name="connsiteY1" fmla="*/ 0 h 6858000"/>
              <a:gd name="connsiteX2" fmla="*/ 2147455 w 2147455"/>
              <a:gd name="connsiteY2" fmla="*/ 6858000 h 6858000"/>
              <a:gd name="connsiteX3" fmla="*/ 0 w 2147455"/>
              <a:gd name="connsiteY3" fmla="*/ 6858000 h 6858000"/>
              <a:gd name="connsiteX4" fmla="*/ 0 w 2147455"/>
              <a:gd name="connsiteY4" fmla="*/ 0 h 6858000"/>
              <a:gd name="connsiteX0" fmla="*/ 1039091 w 2147455"/>
              <a:gd name="connsiteY0" fmla="*/ 0 h 6858000"/>
              <a:gd name="connsiteX1" fmla="*/ 2147455 w 2147455"/>
              <a:gd name="connsiteY1" fmla="*/ 0 h 6858000"/>
              <a:gd name="connsiteX2" fmla="*/ 2147455 w 2147455"/>
              <a:gd name="connsiteY2" fmla="*/ 6858000 h 6858000"/>
              <a:gd name="connsiteX3" fmla="*/ 0 w 2147455"/>
              <a:gd name="connsiteY3" fmla="*/ 6858000 h 6858000"/>
              <a:gd name="connsiteX4" fmla="*/ 1039091 w 214745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7455" h="6858000">
                <a:moveTo>
                  <a:pt x="1039091" y="0"/>
                </a:moveTo>
                <a:lnTo>
                  <a:pt x="2147455" y="0"/>
                </a:lnTo>
                <a:lnTo>
                  <a:pt x="2147455" y="6858000"/>
                </a:lnTo>
                <a:lnTo>
                  <a:pt x="0" y="6858000"/>
                </a:lnTo>
                <a:lnTo>
                  <a:pt x="1039091" y="0"/>
                </a:lnTo>
                <a:close/>
              </a:path>
            </a:pathLst>
          </a:cu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7C5EFF7B-1CB0-4F13-9B86-6711DAB338A5}"/>
              </a:ext>
            </a:extLst>
          </p:cNvPr>
          <p:cNvSpPr txBox="1"/>
          <p:nvPr/>
        </p:nvSpPr>
        <p:spPr>
          <a:xfrm rot="504049">
            <a:off x="10598827" y="937702"/>
            <a:ext cx="1661993" cy="5463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694690"/>
            <a:r>
              <a:rPr lang="zh-CN" altLang="en-US" sz="4800" spc="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走进阅读的密林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520BF2F1-A046-49BA-AF41-AC36CFD95F04}"/>
              </a:ext>
            </a:extLst>
          </p:cNvPr>
          <p:cNvSpPr/>
          <p:nvPr/>
        </p:nvSpPr>
        <p:spPr>
          <a:xfrm>
            <a:off x="1574717" y="2449879"/>
            <a:ext cx="3851525" cy="36471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AC1024FB-5007-4F27-BC7A-49DBE849D6E9}"/>
              </a:ext>
            </a:extLst>
          </p:cNvPr>
          <p:cNvSpPr txBox="1"/>
          <p:nvPr/>
        </p:nvSpPr>
        <p:spPr>
          <a:xfrm>
            <a:off x="1664193" y="1486158"/>
            <a:ext cx="2031325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600" dirty="0">
                <a:solidFill>
                  <a:srgbClr val="847361"/>
                </a:solidFill>
                <a:cs typeface="+mn-ea"/>
                <a:sym typeface="+mn-lt"/>
              </a:rPr>
              <a:t>精彩章节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F70AF6F1-D775-416E-A111-FAECC301DC8F}"/>
              </a:ext>
            </a:extLst>
          </p:cNvPr>
          <p:cNvSpPr txBox="1"/>
          <p:nvPr/>
        </p:nvSpPr>
        <p:spPr>
          <a:xfrm>
            <a:off x="3695518" y="1763157"/>
            <a:ext cx="3049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solidFill>
                  <a:srgbClr val="109F73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en-US" altLang="zh-CN" dirty="0">
                <a:solidFill>
                  <a:srgbClr val="847361"/>
                </a:solidFill>
                <a:latin typeface="+mn-lt"/>
                <a:ea typeface="+mn-ea"/>
                <a:cs typeface="+mn-ea"/>
                <a:sym typeface="+mn-lt"/>
              </a:rPr>
              <a:t>Exciting chapter</a:t>
            </a:r>
            <a:endParaRPr lang="zh-CN" altLang="en-US" dirty="0">
              <a:solidFill>
                <a:srgbClr val="84736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5127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/>
      <p:bldP spid="14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32B0A31-68D6-40F5-BEF2-F3538BA243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7310" cy="6857999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CBCE721-9015-44D7-8DF5-B03A54EB0CC2}"/>
              </a:ext>
            </a:extLst>
          </p:cNvPr>
          <p:cNvGrpSpPr/>
          <p:nvPr/>
        </p:nvGrpSpPr>
        <p:grpSpPr>
          <a:xfrm>
            <a:off x="5999858" y="2136616"/>
            <a:ext cx="5215535" cy="2483589"/>
            <a:chOff x="343654" y="1603169"/>
            <a:chExt cx="5215535" cy="248358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FF402E0B-22DB-4BA8-9D35-B30119AAEC44}"/>
                </a:ext>
              </a:extLst>
            </p:cNvPr>
            <p:cNvSpPr/>
            <p:nvPr/>
          </p:nvSpPr>
          <p:spPr>
            <a:xfrm>
              <a:off x="553458" y="1733884"/>
              <a:ext cx="4788564" cy="2326730"/>
            </a:xfrm>
            <a:prstGeom prst="rect">
              <a:avLst/>
            </a:prstGeom>
            <a:solidFill>
              <a:srgbClr val="847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2F07D5D-F521-4A9E-B8E5-048EB3DBE13A}"/>
                </a:ext>
              </a:extLst>
            </p:cNvPr>
            <p:cNvGrpSpPr/>
            <p:nvPr/>
          </p:nvGrpSpPr>
          <p:grpSpPr>
            <a:xfrm>
              <a:off x="343654" y="1603169"/>
              <a:ext cx="5215535" cy="2483589"/>
              <a:chOff x="343654" y="1413895"/>
              <a:chExt cx="5613010" cy="2672863"/>
            </a:xfrm>
          </p:grpSpPr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086ABB9-FC12-4877-8551-B03ABB5F1650}"/>
                  </a:ext>
                </a:extLst>
              </p:cNvPr>
              <p:cNvSpPr/>
              <p:nvPr/>
            </p:nvSpPr>
            <p:spPr>
              <a:xfrm>
                <a:off x="2920280" y="3888586"/>
                <a:ext cx="229879" cy="1981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6016CE6-CECE-4BFD-9243-C4B76C115AC9}"/>
                  </a:ext>
                </a:extLst>
              </p:cNvPr>
              <p:cNvGrpSpPr/>
              <p:nvPr/>
            </p:nvGrpSpPr>
            <p:grpSpPr>
              <a:xfrm>
                <a:off x="343654" y="1413895"/>
                <a:ext cx="5613010" cy="2672863"/>
                <a:chOff x="343654" y="1413895"/>
                <a:chExt cx="5613010" cy="2672863"/>
              </a:xfrm>
            </p:grpSpPr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2714E23A-870B-4299-A2B8-992CCB3E7E2C}"/>
                    </a:ext>
                  </a:extLst>
                </p:cNvPr>
                <p:cNvSpPr/>
                <p:nvPr/>
              </p:nvSpPr>
              <p:spPr>
                <a:xfrm>
                  <a:off x="343654" y="1568640"/>
                  <a:ext cx="5613010" cy="2504049"/>
                </a:xfrm>
                <a:custGeom>
                  <a:avLst/>
                  <a:gdLst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3319975 w 5627077"/>
                    <a:gd name="connsiteY4" fmla="*/ 2504049 h 2504049"/>
                    <a:gd name="connsiteX5" fmla="*/ 3207434 w 5627077"/>
                    <a:gd name="connsiteY5" fmla="*/ 2264898 h 2504049"/>
                    <a:gd name="connsiteX6" fmla="*/ 3123028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3319975 w 5627077"/>
                    <a:gd name="connsiteY4" fmla="*/ 2504049 h 2504049"/>
                    <a:gd name="connsiteX5" fmla="*/ 3207434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41674 w 5627077"/>
                    <a:gd name="connsiteY4" fmla="*/ 2475914 h 2504049"/>
                    <a:gd name="connsiteX5" fmla="*/ 3207434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41674 w 5627077"/>
                    <a:gd name="connsiteY4" fmla="*/ 2475914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14068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14068 w 5627077"/>
                    <a:gd name="connsiteY7" fmla="*/ 2489981 h 2504049"/>
                    <a:gd name="connsiteX8" fmla="*/ 14067 w 5627077"/>
                    <a:gd name="connsiteY8" fmla="*/ 1463040 h 2504049"/>
                    <a:gd name="connsiteX0" fmla="*/ 1 w 5613010"/>
                    <a:gd name="connsiteY0" fmla="*/ 914400 h 2504049"/>
                    <a:gd name="connsiteX1" fmla="*/ 1 w 5613010"/>
                    <a:gd name="connsiteY1" fmla="*/ 0 h 2504049"/>
                    <a:gd name="connsiteX2" fmla="*/ 5613010 w 5613010"/>
                    <a:gd name="connsiteY2" fmla="*/ 0 h 2504049"/>
                    <a:gd name="connsiteX3" fmla="*/ 5584875 w 5613010"/>
                    <a:gd name="connsiteY3" fmla="*/ 2504049 h 2504049"/>
                    <a:gd name="connsiteX4" fmla="*/ 2855742 w 5613010"/>
                    <a:gd name="connsiteY4" fmla="*/ 2504049 h 2504049"/>
                    <a:gd name="connsiteX5" fmla="*/ 2686930 w 5613010"/>
                    <a:gd name="connsiteY5" fmla="*/ 2264898 h 2504049"/>
                    <a:gd name="connsiteX6" fmla="*/ 2532186 w 5613010"/>
                    <a:gd name="connsiteY6" fmla="*/ 2489981 h 2504049"/>
                    <a:gd name="connsiteX7" fmla="*/ 1 w 5613010"/>
                    <a:gd name="connsiteY7" fmla="*/ 2489981 h 2504049"/>
                    <a:gd name="connsiteX8" fmla="*/ 0 w 5613010"/>
                    <a:gd name="connsiteY8" fmla="*/ 1463040 h 2504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13010" h="2504049">
                      <a:moveTo>
                        <a:pt x="1" y="914400"/>
                      </a:moveTo>
                      <a:lnTo>
                        <a:pt x="1" y="0"/>
                      </a:lnTo>
                      <a:lnTo>
                        <a:pt x="5613010" y="0"/>
                      </a:lnTo>
                      <a:lnTo>
                        <a:pt x="5584875" y="2504049"/>
                      </a:lnTo>
                      <a:lnTo>
                        <a:pt x="2855742" y="2504049"/>
                      </a:lnTo>
                      <a:lnTo>
                        <a:pt x="2686930" y="2264898"/>
                      </a:lnTo>
                      <a:lnTo>
                        <a:pt x="2532186" y="2489981"/>
                      </a:lnTo>
                      <a:lnTo>
                        <a:pt x="1" y="2489981"/>
                      </a:lnTo>
                      <a:cubicBezTo>
                        <a:pt x="1" y="2147667"/>
                        <a:pt x="0" y="1805354"/>
                        <a:pt x="0" y="1463040"/>
                      </a:cubicBezTo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AF65528-A652-42B0-A008-39463E8DE85F}"/>
                    </a:ext>
                  </a:extLst>
                </p:cNvPr>
                <p:cNvSpPr/>
                <p:nvPr/>
              </p:nvSpPr>
              <p:spPr>
                <a:xfrm>
                  <a:off x="470265" y="1413895"/>
                  <a:ext cx="5345722" cy="2644726"/>
                </a:xfrm>
                <a:custGeom>
                  <a:avLst/>
                  <a:gdLst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56271 w 5641145"/>
                    <a:gd name="connsiteY2" fmla="*/ 14068 h 2658794"/>
                    <a:gd name="connsiteX3" fmla="*/ 0 w 5641145"/>
                    <a:gd name="connsiteY3" fmla="*/ 2658794 h 2658794"/>
                    <a:gd name="connsiteX4" fmla="*/ 267287 w 5641145"/>
                    <a:gd name="connsiteY4" fmla="*/ 2658794 h 2658794"/>
                    <a:gd name="connsiteX0" fmla="*/ 5669280 w 5669280"/>
                    <a:gd name="connsiteY0" fmla="*/ 1434905 h 2658794"/>
                    <a:gd name="connsiteX1" fmla="*/ 5669280 w 5669280"/>
                    <a:gd name="connsiteY1" fmla="*/ 0 h 2658794"/>
                    <a:gd name="connsiteX2" fmla="*/ 0 w 5669280"/>
                    <a:gd name="connsiteY2" fmla="*/ 14068 h 2658794"/>
                    <a:gd name="connsiteX3" fmla="*/ 28135 w 5669280"/>
                    <a:gd name="connsiteY3" fmla="*/ 2658794 h 2658794"/>
                    <a:gd name="connsiteX4" fmla="*/ 295422 w 5669280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14068 h 2658794"/>
                    <a:gd name="connsiteX3" fmla="*/ 0 w 5641145"/>
                    <a:gd name="connsiteY3" fmla="*/ 2658794 h 2658794"/>
                    <a:gd name="connsiteX4" fmla="*/ 267287 w 5641145"/>
                    <a:gd name="connsiteY4" fmla="*/ 2658794 h 2658794"/>
                    <a:gd name="connsiteX0" fmla="*/ 5655212 w 5655212"/>
                    <a:gd name="connsiteY0" fmla="*/ 1434905 h 2686929"/>
                    <a:gd name="connsiteX1" fmla="*/ 5655212 w 5655212"/>
                    <a:gd name="connsiteY1" fmla="*/ 0 h 2686929"/>
                    <a:gd name="connsiteX2" fmla="*/ 14067 w 5655212"/>
                    <a:gd name="connsiteY2" fmla="*/ 14068 h 2686929"/>
                    <a:gd name="connsiteX3" fmla="*/ 0 w 5655212"/>
                    <a:gd name="connsiteY3" fmla="*/ 2686929 h 2686929"/>
                    <a:gd name="connsiteX4" fmla="*/ 281354 w 5655212"/>
                    <a:gd name="connsiteY4" fmla="*/ 2658794 h 2686929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14068 h 2658794"/>
                    <a:gd name="connsiteX3" fmla="*/ 1 w 5641145"/>
                    <a:gd name="connsiteY3" fmla="*/ 2630659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30659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126610 w 5641145"/>
                    <a:gd name="connsiteY4" fmla="*/ 2658794 h 2658794"/>
                    <a:gd name="connsiteX0" fmla="*/ 5641145 w 5641145"/>
                    <a:gd name="connsiteY0" fmla="*/ 1434905 h 2644726"/>
                    <a:gd name="connsiteX1" fmla="*/ 5641145 w 5641145"/>
                    <a:gd name="connsiteY1" fmla="*/ 0 h 2644726"/>
                    <a:gd name="connsiteX2" fmla="*/ 0 w 5641145"/>
                    <a:gd name="connsiteY2" fmla="*/ 0 h 2644726"/>
                    <a:gd name="connsiteX3" fmla="*/ 1 w 5641145"/>
                    <a:gd name="connsiteY3" fmla="*/ 2644726 h 2644726"/>
                    <a:gd name="connsiteX0" fmla="*/ 5641145 w 5641145"/>
                    <a:gd name="connsiteY0" fmla="*/ 1434905 h 2644726"/>
                    <a:gd name="connsiteX1" fmla="*/ 5641145 w 5641145"/>
                    <a:gd name="connsiteY1" fmla="*/ 0 h 2644726"/>
                    <a:gd name="connsiteX2" fmla="*/ 0 w 5641145"/>
                    <a:gd name="connsiteY2" fmla="*/ 0 h 2644726"/>
                    <a:gd name="connsiteX3" fmla="*/ 295423 w 5641145"/>
                    <a:gd name="connsiteY3" fmla="*/ 2644726 h 2644726"/>
                    <a:gd name="connsiteX0" fmla="*/ 5345722 w 5345722"/>
                    <a:gd name="connsiteY0" fmla="*/ 1434905 h 2644726"/>
                    <a:gd name="connsiteX1" fmla="*/ 5345722 w 5345722"/>
                    <a:gd name="connsiteY1" fmla="*/ 0 h 2644726"/>
                    <a:gd name="connsiteX2" fmla="*/ 14067 w 5345722"/>
                    <a:gd name="connsiteY2" fmla="*/ 0 h 2644726"/>
                    <a:gd name="connsiteX3" fmla="*/ 0 w 5345722"/>
                    <a:gd name="connsiteY3" fmla="*/ 2644726 h 2644726"/>
                    <a:gd name="connsiteX0" fmla="*/ 5345722 w 5345722"/>
                    <a:gd name="connsiteY0" fmla="*/ 1434905 h 2644726"/>
                    <a:gd name="connsiteX1" fmla="*/ 5345722 w 5345722"/>
                    <a:gd name="connsiteY1" fmla="*/ 0 h 2644726"/>
                    <a:gd name="connsiteX2" fmla="*/ 0 w 5345722"/>
                    <a:gd name="connsiteY2" fmla="*/ 0 h 2644726"/>
                    <a:gd name="connsiteX3" fmla="*/ 0 w 5345722"/>
                    <a:gd name="connsiteY3" fmla="*/ 2644726 h 2644726"/>
                    <a:gd name="connsiteX0" fmla="*/ 5345722 w 5345722"/>
                    <a:gd name="connsiteY0" fmla="*/ 914401 h 2644726"/>
                    <a:gd name="connsiteX1" fmla="*/ 5345722 w 5345722"/>
                    <a:gd name="connsiteY1" fmla="*/ 0 h 2644726"/>
                    <a:gd name="connsiteX2" fmla="*/ 0 w 5345722"/>
                    <a:gd name="connsiteY2" fmla="*/ 0 h 2644726"/>
                    <a:gd name="connsiteX3" fmla="*/ 0 w 5345722"/>
                    <a:gd name="connsiteY3" fmla="*/ 2644726 h 2644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45722" h="2644726">
                      <a:moveTo>
                        <a:pt x="5345722" y="914401"/>
                      </a:moveTo>
                      <a:lnTo>
                        <a:pt x="5345722" y="0"/>
                      </a:lnTo>
                      <a:lnTo>
                        <a:pt x="0" y="0"/>
                      </a:lnTo>
                      <a:lnTo>
                        <a:pt x="0" y="2644726"/>
                      </a:lnTo>
                    </a:path>
                  </a:pathLst>
                </a:cu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CE005C4-5078-4BDA-95EE-1B5AE0397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987" y="3439643"/>
                  <a:ext cx="0" cy="647115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E5C74F4-2543-41DE-9F7A-1CEED54AAAF4}"/>
              </a:ext>
            </a:extLst>
          </p:cNvPr>
          <p:cNvSpPr txBox="1"/>
          <p:nvPr/>
        </p:nvSpPr>
        <p:spPr>
          <a:xfrm>
            <a:off x="6581265" y="2550621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读书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1E821534-1BBD-459A-AE67-5C3113BF9F4B}"/>
              </a:ext>
            </a:extLst>
          </p:cNvPr>
          <p:cNvSpPr txBox="1"/>
          <p:nvPr/>
        </p:nvSpPr>
        <p:spPr>
          <a:xfrm>
            <a:off x="8706180" y="287290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分享会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468E42B-D000-46D8-97F8-4E3F38BFEC9F}"/>
              </a:ext>
            </a:extLst>
          </p:cNvPr>
          <p:cNvSpPr txBox="1"/>
          <p:nvPr/>
        </p:nvSpPr>
        <p:spPr>
          <a:xfrm>
            <a:off x="6875628" y="3858189"/>
            <a:ext cx="3388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BOOK CLUB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35D9528-14E6-4102-91C2-A49C8E4980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553" y="418058"/>
            <a:ext cx="2216727" cy="18505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8C458BA-FC7E-4150-972C-4944D431E3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1039" y="4721384"/>
            <a:ext cx="3863602" cy="138127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7975BE5-13A1-45DC-9B08-804ECA3EF725}"/>
              </a:ext>
            </a:extLst>
          </p:cNvPr>
          <p:cNvSpPr txBox="1"/>
          <p:nvPr/>
        </p:nvSpPr>
        <p:spPr>
          <a:xfrm>
            <a:off x="6259008" y="1428881"/>
            <a:ext cx="4739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pc="700" dirty="0">
                <a:solidFill>
                  <a:schemeClr val="bg1"/>
                </a:solidFill>
                <a:cs typeface="+mn-ea"/>
                <a:sym typeface="+mn-lt"/>
              </a:rPr>
              <a:t>阅读分享</a:t>
            </a:r>
            <a:r>
              <a:rPr lang="en-US" altLang="zh-CN" spc="7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CN" altLang="en-US" spc="700" dirty="0">
                <a:solidFill>
                  <a:schemeClr val="bg1"/>
                </a:solidFill>
                <a:cs typeface="+mn-ea"/>
                <a:sym typeface="+mn-lt"/>
              </a:rPr>
              <a:t>读书推荐</a:t>
            </a:r>
            <a:r>
              <a:rPr lang="en-US" altLang="zh-CN" spc="7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CN" altLang="en-US" spc="700" dirty="0">
                <a:solidFill>
                  <a:schemeClr val="bg1"/>
                </a:solidFill>
                <a:cs typeface="+mn-ea"/>
                <a:sym typeface="+mn-lt"/>
              </a:rPr>
              <a:t>阅读笔记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AA11849C-0649-49FA-B9DF-567AF464A86B}"/>
              </a:ext>
            </a:extLst>
          </p:cNvPr>
          <p:cNvSpPr txBox="1"/>
          <p:nvPr/>
        </p:nvSpPr>
        <p:spPr>
          <a:xfrm>
            <a:off x="9790414" y="6256949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优品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589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ageCurlDouble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9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9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32B0A31-68D6-40F5-BEF2-F3538BA243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7310" cy="6857999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CF2D2FA-FE9B-4B35-8306-6F00EB1D3069}"/>
              </a:ext>
            </a:extLst>
          </p:cNvPr>
          <p:cNvGrpSpPr/>
          <p:nvPr/>
        </p:nvGrpSpPr>
        <p:grpSpPr>
          <a:xfrm>
            <a:off x="5917379" y="1924575"/>
            <a:ext cx="5215535" cy="2483589"/>
            <a:chOff x="343654" y="1603169"/>
            <a:chExt cx="5215535" cy="248358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1AD4EB3-25A8-4D1D-877E-4531EBA2707D}"/>
                </a:ext>
              </a:extLst>
            </p:cNvPr>
            <p:cNvSpPr/>
            <p:nvPr/>
          </p:nvSpPr>
          <p:spPr>
            <a:xfrm>
              <a:off x="553458" y="1733884"/>
              <a:ext cx="4788564" cy="2326730"/>
            </a:xfrm>
            <a:prstGeom prst="rect">
              <a:avLst/>
            </a:prstGeom>
            <a:solidFill>
              <a:srgbClr val="84736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7EC1D58-744F-43D3-A59A-7A9FBE9C3C39}"/>
                </a:ext>
              </a:extLst>
            </p:cNvPr>
            <p:cNvGrpSpPr/>
            <p:nvPr/>
          </p:nvGrpSpPr>
          <p:grpSpPr>
            <a:xfrm>
              <a:off x="343654" y="1603169"/>
              <a:ext cx="5215535" cy="2483589"/>
              <a:chOff x="343654" y="1413895"/>
              <a:chExt cx="5613010" cy="2672863"/>
            </a:xfrm>
          </p:grpSpPr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19723048-816E-4869-8617-975FA27E4714}"/>
                  </a:ext>
                </a:extLst>
              </p:cNvPr>
              <p:cNvSpPr/>
              <p:nvPr/>
            </p:nvSpPr>
            <p:spPr>
              <a:xfrm>
                <a:off x="2920280" y="3888586"/>
                <a:ext cx="229879" cy="1981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E34D303A-11C6-4303-9060-CFBAB2965895}"/>
                  </a:ext>
                </a:extLst>
              </p:cNvPr>
              <p:cNvGrpSpPr/>
              <p:nvPr/>
            </p:nvGrpSpPr>
            <p:grpSpPr>
              <a:xfrm>
                <a:off x="343654" y="1413895"/>
                <a:ext cx="5613010" cy="2672863"/>
                <a:chOff x="343654" y="1413895"/>
                <a:chExt cx="5613010" cy="2672863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68B8423-A212-4270-BFF1-13FE5184E522}"/>
                    </a:ext>
                  </a:extLst>
                </p:cNvPr>
                <p:cNvSpPr/>
                <p:nvPr/>
              </p:nvSpPr>
              <p:spPr>
                <a:xfrm>
                  <a:off x="343654" y="1568640"/>
                  <a:ext cx="5613010" cy="2504049"/>
                </a:xfrm>
                <a:custGeom>
                  <a:avLst/>
                  <a:gdLst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3319975 w 5627077"/>
                    <a:gd name="connsiteY4" fmla="*/ 2504049 h 2504049"/>
                    <a:gd name="connsiteX5" fmla="*/ 3207434 w 5627077"/>
                    <a:gd name="connsiteY5" fmla="*/ 2264898 h 2504049"/>
                    <a:gd name="connsiteX6" fmla="*/ 3123028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3319975 w 5627077"/>
                    <a:gd name="connsiteY4" fmla="*/ 2504049 h 2504049"/>
                    <a:gd name="connsiteX5" fmla="*/ 3207434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41674 w 5627077"/>
                    <a:gd name="connsiteY4" fmla="*/ 2475914 h 2504049"/>
                    <a:gd name="connsiteX5" fmla="*/ 3207434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41674 w 5627077"/>
                    <a:gd name="connsiteY4" fmla="*/ 2475914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14068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14068 w 5627077"/>
                    <a:gd name="connsiteY7" fmla="*/ 2489981 h 2504049"/>
                    <a:gd name="connsiteX8" fmla="*/ 14067 w 5627077"/>
                    <a:gd name="connsiteY8" fmla="*/ 1463040 h 2504049"/>
                    <a:gd name="connsiteX0" fmla="*/ 1 w 5613010"/>
                    <a:gd name="connsiteY0" fmla="*/ 914400 h 2504049"/>
                    <a:gd name="connsiteX1" fmla="*/ 1 w 5613010"/>
                    <a:gd name="connsiteY1" fmla="*/ 0 h 2504049"/>
                    <a:gd name="connsiteX2" fmla="*/ 5613010 w 5613010"/>
                    <a:gd name="connsiteY2" fmla="*/ 0 h 2504049"/>
                    <a:gd name="connsiteX3" fmla="*/ 5584875 w 5613010"/>
                    <a:gd name="connsiteY3" fmla="*/ 2504049 h 2504049"/>
                    <a:gd name="connsiteX4" fmla="*/ 2855742 w 5613010"/>
                    <a:gd name="connsiteY4" fmla="*/ 2504049 h 2504049"/>
                    <a:gd name="connsiteX5" fmla="*/ 2686930 w 5613010"/>
                    <a:gd name="connsiteY5" fmla="*/ 2264898 h 2504049"/>
                    <a:gd name="connsiteX6" fmla="*/ 2532186 w 5613010"/>
                    <a:gd name="connsiteY6" fmla="*/ 2489981 h 2504049"/>
                    <a:gd name="connsiteX7" fmla="*/ 1 w 5613010"/>
                    <a:gd name="connsiteY7" fmla="*/ 2489981 h 2504049"/>
                    <a:gd name="connsiteX8" fmla="*/ 0 w 5613010"/>
                    <a:gd name="connsiteY8" fmla="*/ 1463040 h 2504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13010" h="2504049">
                      <a:moveTo>
                        <a:pt x="1" y="914400"/>
                      </a:moveTo>
                      <a:lnTo>
                        <a:pt x="1" y="0"/>
                      </a:lnTo>
                      <a:lnTo>
                        <a:pt x="5613010" y="0"/>
                      </a:lnTo>
                      <a:lnTo>
                        <a:pt x="5584875" y="2504049"/>
                      </a:lnTo>
                      <a:lnTo>
                        <a:pt x="2855742" y="2504049"/>
                      </a:lnTo>
                      <a:lnTo>
                        <a:pt x="2686930" y="2264898"/>
                      </a:lnTo>
                      <a:lnTo>
                        <a:pt x="2532186" y="2489981"/>
                      </a:lnTo>
                      <a:lnTo>
                        <a:pt x="1" y="2489981"/>
                      </a:lnTo>
                      <a:cubicBezTo>
                        <a:pt x="1" y="2147667"/>
                        <a:pt x="0" y="1805354"/>
                        <a:pt x="0" y="1463040"/>
                      </a:cubicBezTo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26000FA-7BD9-408C-8503-316333DF4904}"/>
                    </a:ext>
                  </a:extLst>
                </p:cNvPr>
                <p:cNvSpPr/>
                <p:nvPr/>
              </p:nvSpPr>
              <p:spPr>
                <a:xfrm>
                  <a:off x="470265" y="1413895"/>
                  <a:ext cx="5345722" cy="2644726"/>
                </a:xfrm>
                <a:custGeom>
                  <a:avLst/>
                  <a:gdLst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56271 w 5641145"/>
                    <a:gd name="connsiteY2" fmla="*/ 14068 h 2658794"/>
                    <a:gd name="connsiteX3" fmla="*/ 0 w 5641145"/>
                    <a:gd name="connsiteY3" fmla="*/ 2658794 h 2658794"/>
                    <a:gd name="connsiteX4" fmla="*/ 267287 w 5641145"/>
                    <a:gd name="connsiteY4" fmla="*/ 2658794 h 2658794"/>
                    <a:gd name="connsiteX0" fmla="*/ 5669280 w 5669280"/>
                    <a:gd name="connsiteY0" fmla="*/ 1434905 h 2658794"/>
                    <a:gd name="connsiteX1" fmla="*/ 5669280 w 5669280"/>
                    <a:gd name="connsiteY1" fmla="*/ 0 h 2658794"/>
                    <a:gd name="connsiteX2" fmla="*/ 0 w 5669280"/>
                    <a:gd name="connsiteY2" fmla="*/ 14068 h 2658794"/>
                    <a:gd name="connsiteX3" fmla="*/ 28135 w 5669280"/>
                    <a:gd name="connsiteY3" fmla="*/ 2658794 h 2658794"/>
                    <a:gd name="connsiteX4" fmla="*/ 295422 w 5669280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14068 h 2658794"/>
                    <a:gd name="connsiteX3" fmla="*/ 0 w 5641145"/>
                    <a:gd name="connsiteY3" fmla="*/ 2658794 h 2658794"/>
                    <a:gd name="connsiteX4" fmla="*/ 267287 w 5641145"/>
                    <a:gd name="connsiteY4" fmla="*/ 2658794 h 2658794"/>
                    <a:gd name="connsiteX0" fmla="*/ 5655212 w 5655212"/>
                    <a:gd name="connsiteY0" fmla="*/ 1434905 h 2686929"/>
                    <a:gd name="connsiteX1" fmla="*/ 5655212 w 5655212"/>
                    <a:gd name="connsiteY1" fmla="*/ 0 h 2686929"/>
                    <a:gd name="connsiteX2" fmla="*/ 14067 w 5655212"/>
                    <a:gd name="connsiteY2" fmla="*/ 14068 h 2686929"/>
                    <a:gd name="connsiteX3" fmla="*/ 0 w 5655212"/>
                    <a:gd name="connsiteY3" fmla="*/ 2686929 h 2686929"/>
                    <a:gd name="connsiteX4" fmla="*/ 281354 w 5655212"/>
                    <a:gd name="connsiteY4" fmla="*/ 2658794 h 2686929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14068 h 2658794"/>
                    <a:gd name="connsiteX3" fmla="*/ 1 w 5641145"/>
                    <a:gd name="connsiteY3" fmla="*/ 2630659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30659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126610 w 5641145"/>
                    <a:gd name="connsiteY4" fmla="*/ 2658794 h 2658794"/>
                    <a:gd name="connsiteX0" fmla="*/ 5641145 w 5641145"/>
                    <a:gd name="connsiteY0" fmla="*/ 1434905 h 2644726"/>
                    <a:gd name="connsiteX1" fmla="*/ 5641145 w 5641145"/>
                    <a:gd name="connsiteY1" fmla="*/ 0 h 2644726"/>
                    <a:gd name="connsiteX2" fmla="*/ 0 w 5641145"/>
                    <a:gd name="connsiteY2" fmla="*/ 0 h 2644726"/>
                    <a:gd name="connsiteX3" fmla="*/ 1 w 5641145"/>
                    <a:gd name="connsiteY3" fmla="*/ 2644726 h 2644726"/>
                    <a:gd name="connsiteX0" fmla="*/ 5641145 w 5641145"/>
                    <a:gd name="connsiteY0" fmla="*/ 1434905 h 2644726"/>
                    <a:gd name="connsiteX1" fmla="*/ 5641145 w 5641145"/>
                    <a:gd name="connsiteY1" fmla="*/ 0 h 2644726"/>
                    <a:gd name="connsiteX2" fmla="*/ 0 w 5641145"/>
                    <a:gd name="connsiteY2" fmla="*/ 0 h 2644726"/>
                    <a:gd name="connsiteX3" fmla="*/ 295423 w 5641145"/>
                    <a:gd name="connsiteY3" fmla="*/ 2644726 h 2644726"/>
                    <a:gd name="connsiteX0" fmla="*/ 5345722 w 5345722"/>
                    <a:gd name="connsiteY0" fmla="*/ 1434905 h 2644726"/>
                    <a:gd name="connsiteX1" fmla="*/ 5345722 w 5345722"/>
                    <a:gd name="connsiteY1" fmla="*/ 0 h 2644726"/>
                    <a:gd name="connsiteX2" fmla="*/ 14067 w 5345722"/>
                    <a:gd name="connsiteY2" fmla="*/ 0 h 2644726"/>
                    <a:gd name="connsiteX3" fmla="*/ 0 w 5345722"/>
                    <a:gd name="connsiteY3" fmla="*/ 2644726 h 2644726"/>
                    <a:gd name="connsiteX0" fmla="*/ 5345722 w 5345722"/>
                    <a:gd name="connsiteY0" fmla="*/ 1434905 h 2644726"/>
                    <a:gd name="connsiteX1" fmla="*/ 5345722 w 5345722"/>
                    <a:gd name="connsiteY1" fmla="*/ 0 h 2644726"/>
                    <a:gd name="connsiteX2" fmla="*/ 0 w 5345722"/>
                    <a:gd name="connsiteY2" fmla="*/ 0 h 2644726"/>
                    <a:gd name="connsiteX3" fmla="*/ 0 w 5345722"/>
                    <a:gd name="connsiteY3" fmla="*/ 2644726 h 2644726"/>
                    <a:gd name="connsiteX0" fmla="*/ 5345722 w 5345722"/>
                    <a:gd name="connsiteY0" fmla="*/ 914401 h 2644726"/>
                    <a:gd name="connsiteX1" fmla="*/ 5345722 w 5345722"/>
                    <a:gd name="connsiteY1" fmla="*/ 0 h 2644726"/>
                    <a:gd name="connsiteX2" fmla="*/ 0 w 5345722"/>
                    <a:gd name="connsiteY2" fmla="*/ 0 h 2644726"/>
                    <a:gd name="connsiteX3" fmla="*/ 0 w 5345722"/>
                    <a:gd name="connsiteY3" fmla="*/ 2644726 h 2644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45722" h="2644726">
                      <a:moveTo>
                        <a:pt x="5345722" y="914401"/>
                      </a:moveTo>
                      <a:lnTo>
                        <a:pt x="5345722" y="0"/>
                      </a:lnTo>
                      <a:lnTo>
                        <a:pt x="0" y="0"/>
                      </a:lnTo>
                      <a:lnTo>
                        <a:pt x="0" y="2644726"/>
                      </a:lnTo>
                    </a:path>
                  </a:pathLst>
                </a:cu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A6165A7-AB8E-4DCD-88C7-87837961E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987" y="3439643"/>
                  <a:ext cx="0" cy="647115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35D9528-14E6-4102-91C2-A49C8E4980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553" y="418058"/>
            <a:ext cx="2216727" cy="18505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8C458BA-FC7E-4150-972C-4944D431E3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9008" y="4533835"/>
            <a:ext cx="3863602" cy="1381274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64E2BC2-4A96-4B29-9EDD-7C2F7BFBE435}"/>
              </a:ext>
            </a:extLst>
          </p:cNvPr>
          <p:cNvGrpSpPr/>
          <p:nvPr/>
        </p:nvGrpSpPr>
        <p:grpSpPr>
          <a:xfrm>
            <a:off x="7020996" y="2715561"/>
            <a:ext cx="3621613" cy="1263381"/>
            <a:chOff x="1202519" y="4185323"/>
            <a:chExt cx="3621613" cy="1263381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410ADE2-C586-49C2-9D42-BCE49C213C9A}"/>
                </a:ext>
              </a:extLst>
            </p:cNvPr>
            <p:cNvSpPr txBox="1"/>
            <p:nvPr/>
          </p:nvSpPr>
          <p:spPr>
            <a:xfrm>
              <a:off x="1202519" y="4185323"/>
              <a:ext cx="3621613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读好书的意义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E401B2F-B8A2-4E01-910B-777566FAE746}"/>
                </a:ext>
              </a:extLst>
            </p:cNvPr>
            <p:cNvGrpSpPr/>
            <p:nvPr/>
          </p:nvGrpSpPr>
          <p:grpSpPr>
            <a:xfrm>
              <a:off x="1202519" y="4870539"/>
              <a:ext cx="3049171" cy="578165"/>
              <a:chOff x="3573506" y="1769851"/>
              <a:chExt cx="3049171" cy="578165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4A303D4-78FD-471A-A35B-704B3B2567E3}"/>
                  </a:ext>
                </a:extLst>
              </p:cNvPr>
              <p:cNvSpPr txBox="1"/>
              <p:nvPr/>
            </p:nvSpPr>
            <p:spPr>
              <a:xfrm>
                <a:off x="3573506" y="1769851"/>
                <a:ext cx="3049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b="0" i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suggest a good book</a:t>
                </a: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48F1025-06F1-408B-81FF-1E1A75A19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4072" y="2348016"/>
                <a:ext cx="2923504" cy="0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2589A07-3D80-47F4-A5ED-E4581AD9781B}"/>
              </a:ext>
            </a:extLst>
          </p:cNvPr>
          <p:cNvSpPr txBox="1"/>
          <p:nvPr/>
        </p:nvSpPr>
        <p:spPr>
          <a:xfrm>
            <a:off x="7041562" y="2234092"/>
            <a:ext cx="759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0884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ageCurlDouble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83B9C533-29AF-43C1-B1C8-38B995D41772}"/>
              </a:ext>
            </a:extLst>
          </p:cNvPr>
          <p:cNvCxnSpPr>
            <a:cxnSpLocks/>
          </p:cNvCxnSpPr>
          <p:nvPr/>
        </p:nvCxnSpPr>
        <p:spPr>
          <a:xfrm flipV="1">
            <a:off x="4431322" y="4740813"/>
            <a:ext cx="900333" cy="6893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B460EC35-83C6-4A45-ADFC-0C85499531A2}"/>
              </a:ext>
            </a:extLst>
          </p:cNvPr>
          <p:cNvSpPr txBox="1"/>
          <p:nvPr/>
        </p:nvSpPr>
        <p:spPr>
          <a:xfrm>
            <a:off x="6407766" y="4692842"/>
            <a:ext cx="2646878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4800" b="1" dirty="0">
                <a:solidFill>
                  <a:srgbClr val="847361"/>
                </a:solidFill>
                <a:cs typeface="+mn-ea"/>
                <a:sym typeface="+mn-lt"/>
              </a:rPr>
              <a:t>读物推荐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EC6E9D8C-C970-461D-B261-934EDE385C55}"/>
              </a:ext>
            </a:extLst>
          </p:cNvPr>
          <p:cNvSpPr txBox="1"/>
          <p:nvPr/>
        </p:nvSpPr>
        <p:spPr>
          <a:xfrm>
            <a:off x="6002190" y="5604053"/>
            <a:ext cx="3775393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《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输入您推荐的书名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A32D5C44-2196-40DD-8AD0-D83F59463B62}"/>
              </a:ext>
            </a:extLst>
          </p:cNvPr>
          <p:cNvSpPr/>
          <p:nvPr/>
        </p:nvSpPr>
        <p:spPr>
          <a:xfrm>
            <a:off x="1450932" y="2600410"/>
            <a:ext cx="34176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请在此添加您的文字内容请在此添加您的文字内容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请在此添加您的文字内容请在此添加您的文字内容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请在此添加您的文字内容请在此添加您的文字内容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1F4F0174-086C-4D1B-84FA-BCB454B539E6}"/>
              </a:ext>
            </a:extLst>
          </p:cNvPr>
          <p:cNvSpPr txBox="1"/>
          <p:nvPr/>
        </p:nvSpPr>
        <p:spPr>
          <a:xfrm>
            <a:off x="1235621" y="1514365"/>
            <a:ext cx="3262432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4000" b="1" dirty="0">
                <a:solidFill>
                  <a:srgbClr val="847361"/>
                </a:solidFill>
                <a:cs typeface="+mn-ea"/>
                <a:sym typeface="+mn-lt"/>
              </a:rPr>
              <a:t>读好书的意义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0FCDA378-7B6E-47E2-B5D3-2422F82B632A}"/>
              </a:ext>
            </a:extLst>
          </p:cNvPr>
          <p:cNvCxnSpPr/>
          <p:nvPr/>
        </p:nvCxnSpPr>
        <p:spPr>
          <a:xfrm>
            <a:off x="1450932" y="2304698"/>
            <a:ext cx="1783590" cy="0"/>
          </a:xfrm>
          <a:prstGeom prst="line">
            <a:avLst/>
          </a:prstGeom>
          <a:ln w="19050">
            <a:solidFill>
              <a:srgbClr val="847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="" id="{3A5543EB-D15C-4FEF-849A-AB1E7E0A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132" y="1481658"/>
            <a:ext cx="4320905" cy="28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50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04CABD0C-A3C8-4A2D-87CE-2BA453E66055}"/>
              </a:ext>
            </a:extLst>
          </p:cNvPr>
          <p:cNvSpPr/>
          <p:nvPr/>
        </p:nvSpPr>
        <p:spPr>
          <a:xfrm>
            <a:off x="572022" y="1525601"/>
            <a:ext cx="11047956" cy="2855934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EC2698AD-BA04-4D29-9EFE-3E7C5E2FCA43}"/>
              </a:ext>
            </a:extLst>
          </p:cNvPr>
          <p:cNvSpPr/>
          <p:nvPr/>
        </p:nvSpPr>
        <p:spPr>
          <a:xfrm>
            <a:off x="1803748" y="2091847"/>
            <a:ext cx="3895594" cy="3945698"/>
          </a:xfrm>
          <a:prstGeom prst="rect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标题 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6A9DDC7A-CEEF-4340-B3FF-440081295C4C}"/>
              </a:ext>
            </a:extLst>
          </p:cNvPr>
          <p:cNvSpPr txBox="1">
            <a:spLocks/>
          </p:cNvSpPr>
          <p:nvPr/>
        </p:nvSpPr>
        <p:spPr>
          <a:xfrm>
            <a:off x="2615278" y="3019095"/>
            <a:ext cx="2870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输入标题内容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442819B-C274-498F-BF0A-EFB3442B96BA}"/>
              </a:ext>
            </a:extLst>
          </p:cNvPr>
          <p:cNvSpPr/>
          <p:nvPr/>
        </p:nvSpPr>
        <p:spPr>
          <a:xfrm>
            <a:off x="2146046" y="3763212"/>
            <a:ext cx="313581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pc="3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您的内容打在这里，或者通过复制您的文本后，在此框中选择粘贴，并选择只保留文字。您的内容打在这里。</a:t>
            </a:r>
          </a:p>
          <a:p>
            <a:pPr>
              <a:lnSpc>
                <a:spcPct val="150000"/>
              </a:lnSpc>
            </a:pPr>
            <a:endParaRPr lang="zh-CN" altLang="en-US" sz="1100" spc="3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altLang="zh-CN" sz="11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E7048FC-B518-4BDF-A3E1-1AF184BF1B23}"/>
              </a:ext>
            </a:extLst>
          </p:cNvPr>
          <p:cNvGrpSpPr/>
          <p:nvPr/>
        </p:nvGrpSpPr>
        <p:grpSpPr>
          <a:xfrm>
            <a:off x="6492660" y="4810101"/>
            <a:ext cx="4446056" cy="1077611"/>
            <a:chOff x="8331592" y="4581525"/>
            <a:chExt cx="4446056" cy="1077611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AF0F1A5-53B0-433A-A543-B24A95E1094E}"/>
                </a:ext>
              </a:extLst>
            </p:cNvPr>
            <p:cNvCxnSpPr/>
            <p:nvPr/>
          </p:nvCxnSpPr>
          <p:spPr>
            <a:xfrm>
              <a:off x="8430577" y="4581525"/>
              <a:ext cx="490538" cy="0"/>
            </a:xfrm>
            <a:prstGeom prst="line">
              <a:avLst/>
            </a:prstGeom>
            <a:noFill/>
            <a:ln w="6350" cap="flat" cmpd="sng" algn="ctr">
              <a:solidFill>
                <a:srgbClr val="46505A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F8E9025-D752-4660-BD69-76AEED1F8DC7}"/>
                </a:ext>
              </a:extLst>
            </p:cNvPr>
            <p:cNvSpPr/>
            <p:nvPr/>
          </p:nvSpPr>
          <p:spPr>
            <a:xfrm>
              <a:off x="8331592" y="4735806"/>
              <a:ext cx="444605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720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F6597EA-12DD-4078-9CB2-51399A14DF38}"/>
              </a:ext>
            </a:extLst>
          </p:cNvPr>
          <p:cNvSpPr/>
          <p:nvPr/>
        </p:nvSpPr>
        <p:spPr>
          <a:xfrm>
            <a:off x="8744994" y="0"/>
            <a:ext cx="3447006" cy="6858000"/>
          </a:xfrm>
          <a:custGeom>
            <a:avLst/>
            <a:gdLst>
              <a:gd name="connsiteX0" fmla="*/ 2181290 w 3447006"/>
              <a:gd name="connsiteY0" fmla="*/ 0 h 6858000"/>
              <a:gd name="connsiteX1" fmla="*/ 3447006 w 3447006"/>
              <a:gd name="connsiteY1" fmla="*/ 0 h 6858000"/>
              <a:gd name="connsiteX2" fmla="*/ 3447006 w 3447006"/>
              <a:gd name="connsiteY2" fmla="*/ 6858000 h 6858000"/>
              <a:gd name="connsiteX3" fmla="*/ 0 w 3447006"/>
              <a:gd name="connsiteY3" fmla="*/ 6858000 h 6858000"/>
              <a:gd name="connsiteX4" fmla="*/ 151825 w 3447006"/>
              <a:gd name="connsiteY4" fmla="*/ 6780240 h 6858000"/>
              <a:gd name="connsiteX5" fmla="*/ 2776447 w 3447006"/>
              <a:gd name="connsiteY5" fmla="*/ 2370407 h 6858000"/>
              <a:gd name="connsiteX6" fmla="*/ 2307989 w 3447006"/>
              <a:gd name="connsiteY6" fmla="*/ 2511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7006" h="6858000">
                <a:moveTo>
                  <a:pt x="2181290" y="0"/>
                </a:moveTo>
                <a:lnTo>
                  <a:pt x="3447006" y="0"/>
                </a:lnTo>
                <a:lnTo>
                  <a:pt x="3447006" y="6858000"/>
                </a:lnTo>
                <a:lnTo>
                  <a:pt x="0" y="6858000"/>
                </a:lnTo>
                <a:lnTo>
                  <a:pt x="151825" y="6780240"/>
                </a:lnTo>
                <a:cubicBezTo>
                  <a:pt x="1715168" y="5930981"/>
                  <a:pt x="2776447" y="4274632"/>
                  <a:pt x="2776447" y="2370407"/>
                </a:cubicBezTo>
                <a:cubicBezTo>
                  <a:pt x="2776447" y="1613046"/>
                  <a:pt x="2608566" y="894894"/>
                  <a:pt x="2307989" y="25113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6918A39-2799-4873-9843-3D8D7D54FA88}"/>
              </a:ext>
            </a:extLst>
          </p:cNvPr>
          <p:cNvSpPr/>
          <p:nvPr/>
        </p:nvSpPr>
        <p:spPr>
          <a:xfrm>
            <a:off x="10686828" y="0"/>
            <a:ext cx="1505172" cy="6858000"/>
          </a:xfrm>
          <a:custGeom>
            <a:avLst/>
            <a:gdLst>
              <a:gd name="connsiteX0" fmla="*/ 0 w 1505172"/>
              <a:gd name="connsiteY0" fmla="*/ 0 h 6858000"/>
              <a:gd name="connsiteX1" fmla="*/ 1505172 w 1505172"/>
              <a:gd name="connsiteY1" fmla="*/ 0 h 6858000"/>
              <a:gd name="connsiteX2" fmla="*/ 1505172 w 1505172"/>
              <a:gd name="connsiteY2" fmla="*/ 6858000 h 6858000"/>
              <a:gd name="connsiteX3" fmla="*/ 0 w 1505172"/>
              <a:gd name="connsiteY3" fmla="*/ 6858000 h 6858000"/>
              <a:gd name="connsiteX4" fmla="*/ 56460 w 1505172"/>
              <a:gd name="connsiteY4" fmla="*/ 6769932 h 6858000"/>
              <a:gd name="connsiteX5" fmla="*/ 989235 w 1505172"/>
              <a:gd name="connsiteY5" fmla="*/ 3429000 h 6858000"/>
              <a:gd name="connsiteX6" fmla="*/ 56460 w 1505172"/>
              <a:gd name="connsiteY6" fmla="*/ 880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5172" h="6858000">
                <a:moveTo>
                  <a:pt x="0" y="0"/>
                </a:moveTo>
                <a:lnTo>
                  <a:pt x="1505172" y="0"/>
                </a:lnTo>
                <a:lnTo>
                  <a:pt x="1505172" y="6858000"/>
                </a:lnTo>
                <a:lnTo>
                  <a:pt x="0" y="6858000"/>
                </a:lnTo>
                <a:lnTo>
                  <a:pt x="56460" y="6769932"/>
                </a:lnTo>
                <a:cubicBezTo>
                  <a:pt x="648375" y="5795769"/>
                  <a:pt x="989235" y="4652191"/>
                  <a:pt x="989235" y="3429000"/>
                </a:cubicBezTo>
                <a:cubicBezTo>
                  <a:pt x="989235" y="2205810"/>
                  <a:pt x="648375" y="1062231"/>
                  <a:pt x="56460" y="88069"/>
                </a:cubicBezTo>
                <a:close/>
              </a:path>
            </a:pathLst>
          </a:cu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E59ED250-7483-40F4-8412-380DA5BDB2FF}"/>
              </a:ext>
            </a:extLst>
          </p:cNvPr>
          <p:cNvGrpSpPr/>
          <p:nvPr/>
        </p:nvGrpSpPr>
        <p:grpSpPr>
          <a:xfrm>
            <a:off x="1477285" y="1497100"/>
            <a:ext cx="712587" cy="712587"/>
            <a:chOff x="1308718" y="1410014"/>
            <a:chExt cx="914400" cy="9144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10964E0E-E4B5-4D77-B549-619ECFC69923}"/>
                </a:ext>
              </a:extLst>
            </p:cNvPr>
            <p:cNvSpPr/>
            <p:nvPr/>
          </p:nvSpPr>
          <p:spPr>
            <a:xfrm>
              <a:off x="1308718" y="1410014"/>
              <a:ext cx="914400" cy="914400"/>
            </a:xfrm>
            <a:prstGeom prst="ellipse">
              <a:avLst/>
            </a:prstGeom>
            <a:solidFill>
              <a:srgbClr val="847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C1D24A46-AD75-41CF-A483-6ED29AE5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3"/>
                </a:ext>
              </a:extLst>
            </a:blip>
            <a:stretch>
              <a:fillRect/>
            </a:stretch>
          </p:blipFill>
          <p:spPr>
            <a:xfrm>
              <a:off x="1512786" y="1614081"/>
              <a:ext cx="506264" cy="506264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B16A987A-9B4B-4727-B112-6E3F99D48E6E}"/>
              </a:ext>
            </a:extLst>
          </p:cNvPr>
          <p:cNvGrpSpPr/>
          <p:nvPr/>
        </p:nvGrpSpPr>
        <p:grpSpPr>
          <a:xfrm>
            <a:off x="1477285" y="3056266"/>
            <a:ext cx="712587" cy="712587"/>
            <a:chOff x="1308718" y="2969180"/>
            <a:chExt cx="914400" cy="9144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D5CEFC8-5E08-4F2B-BA83-F7D1CA6F97EE}"/>
                </a:ext>
              </a:extLst>
            </p:cNvPr>
            <p:cNvSpPr/>
            <p:nvPr/>
          </p:nvSpPr>
          <p:spPr>
            <a:xfrm>
              <a:off x="1308718" y="2969180"/>
              <a:ext cx="914400" cy="914400"/>
            </a:xfrm>
            <a:prstGeom prst="ellipse">
              <a:avLst/>
            </a:prstGeom>
            <a:solidFill>
              <a:srgbClr val="847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6C12276-FB03-4B14-A2C9-F5B441193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3"/>
                </a:ext>
              </a:extLst>
            </a:blip>
            <a:stretch>
              <a:fillRect/>
            </a:stretch>
          </p:blipFill>
          <p:spPr>
            <a:xfrm>
              <a:off x="1512786" y="3147646"/>
              <a:ext cx="506264" cy="506264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F852028-2CC9-417E-92CA-057DA7D55E08}"/>
              </a:ext>
            </a:extLst>
          </p:cNvPr>
          <p:cNvGrpSpPr/>
          <p:nvPr/>
        </p:nvGrpSpPr>
        <p:grpSpPr>
          <a:xfrm>
            <a:off x="1477285" y="4595102"/>
            <a:ext cx="712587" cy="712587"/>
            <a:chOff x="1308718" y="4508016"/>
            <a:chExt cx="914400" cy="9144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CD0B7C47-FEC6-420A-802C-25B138A438F7}"/>
                </a:ext>
              </a:extLst>
            </p:cNvPr>
            <p:cNvSpPr/>
            <p:nvPr/>
          </p:nvSpPr>
          <p:spPr>
            <a:xfrm>
              <a:off x="1308718" y="4508016"/>
              <a:ext cx="914400" cy="914400"/>
            </a:xfrm>
            <a:prstGeom prst="ellipse">
              <a:avLst/>
            </a:prstGeom>
            <a:solidFill>
              <a:srgbClr val="847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5D2D74E4-CCFD-436B-BA43-DC011534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r:embed="rId3"/>
                </a:ext>
              </a:extLst>
            </a:blip>
            <a:stretch>
              <a:fillRect/>
            </a:stretch>
          </p:blipFill>
          <p:spPr>
            <a:xfrm>
              <a:off x="1512786" y="4711740"/>
              <a:ext cx="506264" cy="506264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D01C1C27-F495-4018-AD70-4A678F921C4D}"/>
              </a:ext>
            </a:extLst>
          </p:cNvPr>
          <p:cNvSpPr/>
          <p:nvPr/>
        </p:nvSpPr>
        <p:spPr>
          <a:xfrm>
            <a:off x="2427186" y="1740850"/>
            <a:ext cx="6801036" cy="606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请在此添加您的文字内容请在此添加您的文字内容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请在此添加您的文字内容请在此添加您的文字内容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B11412B3-DCDC-4567-B1FF-E971421F605A}"/>
              </a:ext>
            </a:extLst>
          </p:cNvPr>
          <p:cNvSpPr txBox="1"/>
          <p:nvPr/>
        </p:nvSpPr>
        <p:spPr>
          <a:xfrm>
            <a:off x="2585232" y="1340740"/>
            <a:ext cx="172354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>
                <a:solidFill>
                  <a:srgbClr val="847361"/>
                </a:solidFill>
                <a:cs typeface="+mn-ea"/>
                <a:sym typeface="+mn-lt"/>
              </a:rPr>
              <a:t>读好书的意义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FCF39DAD-7557-4DE3-83FC-5476CEDC7A8B}"/>
              </a:ext>
            </a:extLst>
          </p:cNvPr>
          <p:cNvSpPr/>
          <p:nvPr/>
        </p:nvSpPr>
        <p:spPr>
          <a:xfrm>
            <a:off x="2427186" y="3289679"/>
            <a:ext cx="6801036" cy="606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请在此添加您的文字内容请在此添加您的文字内容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请在此添加您的文字内容请在此添加您的文字内容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CDCD6B96-D59B-45FA-9A8C-ED95B3C44D27}"/>
              </a:ext>
            </a:extLst>
          </p:cNvPr>
          <p:cNvSpPr txBox="1"/>
          <p:nvPr/>
        </p:nvSpPr>
        <p:spPr>
          <a:xfrm>
            <a:off x="2585232" y="2889569"/>
            <a:ext cx="172354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>
                <a:solidFill>
                  <a:srgbClr val="847361"/>
                </a:solidFill>
                <a:cs typeface="+mn-ea"/>
                <a:sym typeface="+mn-lt"/>
              </a:rPr>
              <a:t>读好书的意义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A9496DE0-F922-4D6B-99D6-9FB872F7B929}"/>
              </a:ext>
            </a:extLst>
          </p:cNvPr>
          <p:cNvSpPr/>
          <p:nvPr/>
        </p:nvSpPr>
        <p:spPr>
          <a:xfrm>
            <a:off x="2427186" y="4838509"/>
            <a:ext cx="6801036" cy="606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请在此添加您的文字内容请在此添加您的文字内容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请在此添加您的文字内容请在此添加您的文字内容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svg="http://schemas.microsoft.com/office/drawing/2016/SVG/main" xmlns:a14="http://schemas.microsoft.com/office/drawing/2010/main" xmlns="" id="{2B0B2824-05E8-48C7-998F-FCBC96318B2F}"/>
              </a:ext>
            </a:extLst>
          </p:cNvPr>
          <p:cNvSpPr txBox="1"/>
          <p:nvPr/>
        </p:nvSpPr>
        <p:spPr>
          <a:xfrm>
            <a:off x="2585232" y="4438399"/>
            <a:ext cx="172354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>
                <a:solidFill>
                  <a:srgbClr val="847361"/>
                </a:solidFill>
                <a:cs typeface="+mn-ea"/>
                <a:sym typeface="+mn-lt"/>
              </a:rPr>
              <a:t>读好书的意义</a:t>
            </a:r>
          </a:p>
        </p:txBody>
      </p:sp>
    </p:spTree>
    <p:extLst>
      <p:ext uri="{BB962C8B-B14F-4D97-AF65-F5344CB8AC3E}">
        <p14:creationId xmlns:p14="http://schemas.microsoft.com/office/powerpoint/2010/main" val="2458139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20" grpId="0"/>
      <p:bldP spid="23" grpId="0"/>
      <p:bldP spid="24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8A9B1D3-568F-4E8B-AD25-BC79D1596549}"/>
              </a:ext>
            </a:extLst>
          </p:cNvPr>
          <p:cNvSpPr/>
          <p:nvPr/>
        </p:nvSpPr>
        <p:spPr>
          <a:xfrm>
            <a:off x="6189825" y="1477091"/>
            <a:ext cx="4883725" cy="4322618"/>
          </a:xfrm>
          <a:prstGeom prst="rect">
            <a:avLst/>
          </a:prstGeom>
          <a:noFill/>
          <a:ln>
            <a:solidFill>
              <a:srgbClr val="847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4E57"/>
              </a:solidFill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053330D9-728A-4A39-8C15-EC027B38C0E2}"/>
              </a:ext>
            </a:extLst>
          </p:cNvPr>
          <p:cNvSpPr/>
          <p:nvPr/>
        </p:nvSpPr>
        <p:spPr>
          <a:xfrm>
            <a:off x="6667436" y="2124398"/>
            <a:ext cx="252663" cy="252663"/>
          </a:xfrm>
          <a:prstGeom prst="rect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4E57"/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EE62D1CC-C241-432F-A9BF-3F4CB4FD3C69}"/>
              </a:ext>
            </a:extLst>
          </p:cNvPr>
          <p:cNvSpPr/>
          <p:nvPr/>
        </p:nvSpPr>
        <p:spPr>
          <a:xfrm>
            <a:off x="6667436" y="3272039"/>
            <a:ext cx="252663" cy="252663"/>
          </a:xfrm>
          <a:prstGeom prst="rect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4E57"/>
              </a:solidFill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40BAB11-EBBA-4816-A5B5-3FCF91A3F1F7}"/>
              </a:ext>
            </a:extLst>
          </p:cNvPr>
          <p:cNvSpPr/>
          <p:nvPr/>
        </p:nvSpPr>
        <p:spPr>
          <a:xfrm>
            <a:off x="6667436" y="4430598"/>
            <a:ext cx="252663" cy="252663"/>
          </a:xfrm>
          <a:prstGeom prst="rect">
            <a:avLst/>
          </a:prstGeom>
          <a:solidFill>
            <a:srgbClr val="84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E4E57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E309C58A-5559-4DF0-B8EC-FAEBE46F1C26}"/>
              </a:ext>
            </a:extLst>
          </p:cNvPr>
          <p:cNvGrpSpPr/>
          <p:nvPr/>
        </p:nvGrpSpPr>
        <p:grpSpPr>
          <a:xfrm>
            <a:off x="7010604" y="2024592"/>
            <a:ext cx="3870720" cy="906467"/>
            <a:chOff x="6993796" y="1775373"/>
            <a:chExt cx="3870720" cy="906467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AE8932AA-097F-4B5B-89A5-A7929AC03812}"/>
                </a:ext>
              </a:extLst>
            </p:cNvPr>
            <p:cNvSpPr/>
            <p:nvPr/>
          </p:nvSpPr>
          <p:spPr>
            <a:xfrm>
              <a:off x="6993796" y="2127842"/>
              <a:ext cx="387072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请在此添加您的文字内容请在此添加您的文字内容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请在此添加您的文字内容请在此添加您的文字内容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44FAF20-4706-40C3-9092-4DB5757B3B44}"/>
                </a:ext>
              </a:extLst>
            </p:cNvPr>
            <p:cNvSpPr txBox="1"/>
            <p:nvPr/>
          </p:nvSpPr>
          <p:spPr>
            <a:xfrm>
              <a:off x="7065449" y="1775373"/>
              <a:ext cx="1723549" cy="40011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847361"/>
                  </a:solidFill>
                  <a:cs typeface="+mn-ea"/>
                  <a:sym typeface="+mn-lt"/>
                </a:rPr>
                <a:t>读好书的意义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209A9EF8-0048-4E57-AFAA-061012D243B8}"/>
              </a:ext>
            </a:extLst>
          </p:cNvPr>
          <p:cNvGrpSpPr/>
          <p:nvPr/>
        </p:nvGrpSpPr>
        <p:grpSpPr>
          <a:xfrm>
            <a:off x="7010604" y="3151388"/>
            <a:ext cx="3870720" cy="906467"/>
            <a:chOff x="6993796" y="2902169"/>
            <a:chExt cx="3870720" cy="90646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8FAE3F2-C13F-456F-9B78-F06B88D49B64}"/>
                </a:ext>
              </a:extLst>
            </p:cNvPr>
            <p:cNvSpPr/>
            <p:nvPr/>
          </p:nvSpPr>
          <p:spPr>
            <a:xfrm>
              <a:off x="6993796" y="3254638"/>
              <a:ext cx="387072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请在此添加您的文字内容请在此添加您的文字内容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请在此添加您的文字内容请在此添加您的文字内容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3E362E7-859F-435F-B82F-7624EC910E89}"/>
                </a:ext>
              </a:extLst>
            </p:cNvPr>
            <p:cNvSpPr txBox="1"/>
            <p:nvPr/>
          </p:nvSpPr>
          <p:spPr>
            <a:xfrm>
              <a:off x="7065449" y="2902169"/>
              <a:ext cx="1723549" cy="40011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847361"/>
                  </a:solidFill>
                  <a:cs typeface="+mn-ea"/>
                  <a:sym typeface="+mn-lt"/>
                </a:rPr>
                <a:t>读好书的意义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A76F9E9-E3FB-4D9A-9203-47DDC3D71594}"/>
              </a:ext>
            </a:extLst>
          </p:cNvPr>
          <p:cNvGrpSpPr/>
          <p:nvPr/>
        </p:nvGrpSpPr>
        <p:grpSpPr>
          <a:xfrm>
            <a:off x="7010604" y="4430598"/>
            <a:ext cx="3870720" cy="906467"/>
            <a:chOff x="6993796" y="4181379"/>
            <a:chExt cx="3870720" cy="90646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E673FC3-C44F-4006-A9CE-0C7432379802}"/>
                </a:ext>
              </a:extLst>
            </p:cNvPr>
            <p:cNvSpPr/>
            <p:nvPr/>
          </p:nvSpPr>
          <p:spPr>
            <a:xfrm>
              <a:off x="6993796" y="4533848"/>
              <a:ext cx="387072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请在此添加您的文字内容请在此添加您的文字内容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请在此添加您的文字内容请在此添加您的文字内容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56790E97-EE26-4705-A92D-08C5C099A50B}"/>
                </a:ext>
              </a:extLst>
            </p:cNvPr>
            <p:cNvSpPr txBox="1"/>
            <p:nvPr/>
          </p:nvSpPr>
          <p:spPr>
            <a:xfrm>
              <a:off x="7065449" y="4181379"/>
              <a:ext cx="1723549" cy="40011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847361"/>
                  </a:solidFill>
                  <a:cs typeface="+mn-ea"/>
                  <a:sym typeface="+mn-lt"/>
                </a:rPr>
                <a:t>读好书的意义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C667C5B-F1CB-4DF7-98A4-20BC5AF881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0676" y="1479810"/>
            <a:ext cx="4186989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06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32B0A31-68D6-40F5-BEF2-F3538BA243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7310" cy="6857999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CF2D2FA-FE9B-4B35-8306-6F00EB1D3069}"/>
              </a:ext>
            </a:extLst>
          </p:cNvPr>
          <p:cNvGrpSpPr/>
          <p:nvPr/>
        </p:nvGrpSpPr>
        <p:grpSpPr>
          <a:xfrm>
            <a:off x="5917379" y="1924575"/>
            <a:ext cx="5215535" cy="2483589"/>
            <a:chOff x="343654" y="1603169"/>
            <a:chExt cx="5215535" cy="248358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1AD4EB3-25A8-4D1D-877E-4531EBA2707D}"/>
                </a:ext>
              </a:extLst>
            </p:cNvPr>
            <p:cNvSpPr/>
            <p:nvPr/>
          </p:nvSpPr>
          <p:spPr>
            <a:xfrm>
              <a:off x="553458" y="1733884"/>
              <a:ext cx="4788564" cy="2326730"/>
            </a:xfrm>
            <a:prstGeom prst="rect">
              <a:avLst/>
            </a:prstGeom>
            <a:solidFill>
              <a:srgbClr val="84736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7EC1D58-744F-43D3-A59A-7A9FBE9C3C39}"/>
                </a:ext>
              </a:extLst>
            </p:cNvPr>
            <p:cNvGrpSpPr/>
            <p:nvPr/>
          </p:nvGrpSpPr>
          <p:grpSpPr>
            <a:xfrm>
              <a:off x="343654" y="1603169"/>
              <a:ext cx="5215535" cy="2483589"/>
              <a:chOff x="343654" y="1413895"/>
              <a:chExt cx="5613010" cy="2672863"/>
            </a:xfrm>
          </p:grpSpPr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19723048-816E-4869-8617-975FA27E4714}"/>
                  </a:ext>
                </a:extLst>
              </p:cNvPr>
              <p:cNvSpPr/>
              <p:nvPr/>
            </p:nvSpPr>
            <p:spPr>
              <a:xfrm>
                <a:off x="2920280" y="3888586"/>
                <a:ext cx="229879" cy="1981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E34D303A-11C6-4303-9060-CFBAB2965895}"/>
                  </a:ext>
                </a:extLst>
              </p:cNvPr>
              <p:cNvGrpSpPr/>
              <p:nvPr/>
            </p:nvGrpSpPr>
            <p:grpSpPr>
              <a:xfrm>
                <a:off x="343654" y="1413895"/>
                <a:ext cx="5613010" cy="2672863"/>
                <a:chOff x="343654" y="1413895"/>
                <a:chExt cx="5613010" cy="2672863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68B8423-A212-4270-BFF1-13FE5184E522}"/>
                    </a:ext>
                  </a:extLst>
                </p:cNvPr>
                <p:cNvSpPr/>
                <p:nvPr/>
              </p:nvSpPr>
              <p:spPr>
                <a:xfrm>
                  <a:off x="343654" y="1568640"/>
                  <a:ext cx="5613010" cy="2504049"/>
                </a:xfrm>
                <a:custGeom>
                  <a:avLst/>
                  <a:gdLst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3319975 w 5627077"/>
                    <a:gd name="connsiteY4" fmla="*/ 2504049 h 2504049"/>
                    <a:gd name="connsiteX5" fmla="*/ 3207434 w 5627077"/>
                    <a:gd name="connsiteY5" fmla="*/ 2264898 h 2504049"/>
                    <a:gd name="connsiteX6" fmla="*/ 3123028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3319975 w 5627077"/>
                    <a:gd name="connsiteY4" fmla="*/ 2504049 h 2504049"/>
                    <a:gd name="connsiteX5" fmla="*/ 3207434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41674 w 5627077"/>
                    <a:gd name="connsiteY4" fmla="*/ 2475914 h 2504049"/>
                    <a:gd name="connsiteX5" fmla="*/ 3207434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41674 w 5627077"/>
                    <a:gd name="connsiteY4" fmla="*/ 2475914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28135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14068 w 5627077"/>
                    <a:gd name="connsiteY7" fmla="*/ 2489981 h 2504049"/>
                    <a:gd name="connsiteX8" fmla="*/ 28135 w 5627077"/>
                    <a:gd name="connsiteY8" fmla="*/ 1463040 h 2504049"/>
                    <a:gd name="connsiteX0" fmla="*/ 0 w 5627077"/>
                    <a:gd name="connsiteY0" fmla="*/ 914400 h 2504049"/>
                    <a:gd name="connsiteX1" fmla="*/ 14068 w 5627077"/>
                    <a:gd name="connsiteY1" fmla="*/ 0 h 2504049"/>
                    <a:gd name="connsiteX2" fmla="*/ 5627077 w 5627077"/>
                    <a:gd name="connsiteY2" fmla="*/ 0 h 2504049"/>
                    <a:gd name="connsiteX3" fmla="*/ 5598942 w 5627077"/>
                    <a:gd name="connsiteY3" fmla="*/ 2504049 h 2504049"/>
                    <a:gd name="connsiteX4" fmla="*/ 2869809 w 5627077"/>
                    <a:gd name="connsiteY4" fmla="*/ 2504049 h 2504049"/>
                    <a:gd name="connsiteX5" fmla="*/ 2700997 w 5627077"/>
                    <a:gd name="connsiteY5" fmla="*/ 2264898 h 2504049"/>
                    <a:gd name="connsiteX6" fmla="*/ 2546253 w 5627077"/>
                    <a:gd name="connsiteY6" fmla="*/ 2489981 h 2504049"/>
                    <a:gd name="connsiteX7" fmla="*/ 14068 w 5627077"/>
                    <a:gd name="connsiteY7" fmla="*/ 2489981 h 2504049"/>
                    <a:gd name="connsiteX8" fmla="*/ 14067 w 5627077"/>
                    <a:gd name="connsiteY8" fmla="*/ 1463040 h 2504049"/>
                    <a:gd name="connsiteX0" fmla="*/ 1 w 5613010"/>
                    <a:gd name="connsiteY0" fmla="*/ 914400 h 2504049"/>
                    <a:gd name="connsiteX1" fmla="*/ 1 w 5613010"/>
                    <a:gd name="connsiteY1" fmla="*/ 0 h 2504049"/>
                    <a:gd name="connsiteX2" fmla="*/ 5613010 w 5613010"/>
                    <a:gd name="connsiteY2" fmla="*/ 0 h 2504049"/>
                    <a:gd name="connsiteX3" fmla="*/ 5584875 w 5613010"/>
                    <a:gd name="connsiteY3" fmla="*/ 2504049 h 2504049"/>
                    <a:gd name="connsiteX4" fmla="*/ 2855742 w 5613010"/>
                    <a:gd name="connsiteY4" fmla="*/ 2504049 h 2504049"/>
                    <a:gd name="connsiteX5" fmla="*/ 2686930 w 5613010"/>
                    <a:gd name="connsiteY5" fmla="*/ 2264898 h 2504049"/>
                    <a:gd name="connsiteX6" fmla="*/ 2532186 w 5613010"/>
                    <a:gd name="connsiteY6" fmla="*/ 2489981 h 2504049"/>
                    <a:gd name="connsiteX7" fmla="*/ 1 w 5613010"/>
                    <a:gd name="connsiteY7" fmla="*/ 2489981 h 2504049"/>
                    <a:gd name="connsiteX8" fmla="*/ 0 w 5613010"/>
                    <a:gd name="connsiteY8" fmla="*/ 1463040 h 2504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13010" h="2504049">
                      <a:moveTo>
                        <a:pt x="1" y="914400"/>
                      </a:moveTo>
                      <a:lnTo>
                        <a:pt x="1" y="0"/>
                      </a:lnTo>
                      <a:lnTo>
                        <a:pt x="5613010" y="0"/>
                      </a:lnTo>
                      <a:lnTo>
                        <a:pt x="5584875" y="2504049"/>
                      </a:lnTo>
                      <a:lnTo>
                        <a:pt x="2855742" y="2504049"/>
                      </a:lnTo>
                      <a:lnTo>
                        <a:pt x="2686930" y="2264898"/>
                      </a:lnTo>
                      <a:lnTo>
                        <a:pt x="2532186" y="2489981"/>
                      </a:lnTo>
                      <a:lnTo>
                        <a:pt x="1" y="2489981"/>
                      </a:lnTo>
                      <a:cubicBezTo>
                        <a:pt x="1" y="2147667"/>
                        <a:pt x="0" y="1805354"/>
                        <a:pt x="0" y="1463040"/>
                      </a:cubicBezTo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26000FA-7BD9-408C-8503-316333DF4904}"/>
                    </a:ext>
                  </a:extLst>
                </p:cNvPr>
                <p:cNvSpPr/>
                <p:nvPr/>
              </p:nvSpPr>
              <p:spPr>
                <a:xfrm>
                  <a:off x="470265" y="1413895"/>
                  <a:ext cx="5345722" cy="2644726"/>
                </a:xfrm>
                <a:custGeom>
                  <a:avLst/>
                  <a:gdLst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56271 w 5641145"/>
                    <a:gd name="connsiteY2" fmla="*/ 14068 h 2658794"/>
                    <a:gd name="connsiteX3" fmla="*/ 0 w 5641145"/>
                    <a:gd name="connsiteY3" fmla="*/ 2658794 h 2658794"/>
                    <a:gd name="connsiteX4" fmla="*/ 267287 w 5641145"/>
                    <a:gd name="connsiteY4" fmla="*/ 2658794 h 2658794"/>
                    <a:gd name="connsiteX0" fmla="*/ 5669280 w 5669280"/>
                    <a:gd name="connsiteY0" fmla="*/ 1434905 h 2658794"/>
                    <a:gd name="connsiteX1" fmla="*/ 5669280 w 5669280"/>
                    <a:gd name="connsiteY1" fmla="*/ 0 h 2658794"/>
                    <a:gd name="connsiteX2" fmla="*/ 0 w 5669280"/>
                    <a:gd name="connsiteY2" fmla="*/ 14068 h 2658794"/>
                    <a:gd name="connsiteX3" fmla="*/ 28135 w 5669280"/>
                    <a:gd name="connsiteY3" fmla="*/ 2658794 h 2658794"/>
                    <a:gd name="connsiteX4" fmla="*/ 295422 w 5669280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14068 h 2658794"/>
                    <a:gd name="connsiteX3" fmla="*/ 0 w 5641145"/>
                    <a:gd name="connsiteY3" fmla="*/ 2658794 h 2658794"/>
                    <a:gd name="connsiteX4" fmla="*/ 267287 w 5641145"/>
                    <a:gd name="connsiteY4" fmla="*/ 2658794 h 2658794"/>
                    <a:gd name="connsiteX0" fmla="*/ 5655212 w 5655212"/>
                    <a:gd name="connsiteY0" fmla="*/ 1434905 h 2686929"/>
                    <a:gd name="connsiteX1" fmla="*/ 5655212 w 5655212"/>
                    <a:gd name="connsiteY1" fmla="*/ 0 h 2686929"/>
                    <a:gd name="connsiteX2" fmla="*/ 14067 w 5655212"/>
                    <a:gd name="connsiteY2" fmla="*/ 14068 h 2686929"/>
                    <a:gd name="connsiteX3" fmla="*/ 0 w 5655212"/>
                    <a:gd name="connsiteY3" fmla="*/ 2686929 h 2686929"/>
                    <a:gd name="connsiteX4" fmla="*/ 281354 w 5655212"/>
                    <a:gd name="connsiteY4" fmla="*/ 2658794 h 2686929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14068 h 2658794"/>
                    <a:gd name="connsiteX3" fmla="*/ 1 w 5641145"/>
                    <a:gd name="connsiteY3" fmla="*/ 2630659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30659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267287 w 5641145"/>
                    <a:gd name="connsiteY4" fmla="*/ 2658794 h 2658794"/>
                    <a:gd name="connsiteX0" fmla="*/ 5641145 w 5641145"/>
                    <a:gd name="connsiteY0" fmla="*/ 1434905 h 2658794"/>
                    <a:gd name="connsiteX1" fmla="*/ 5641145 w 5641145"/>
                    <a:gd name="connsiteY1" fmla="*/ 0 h 2658794"/>
                    <a:gd name="connsiteX2" fmla="*/ 0 w 5641145"/>
                    <a:gd name="connsiteY2" fmla="*/ 0 h 2658794"/>
                    <a:gd name="connsiteX3" fmla="*/ 1 w 5641145"/>
                    <a:gd name="connsiteY3" fmla="*/ 2644726 h 2658794"/>
                    <a:gd name="connsiteX4" fmla="*/ 126610 w 5641145"/>
                    <a:gd name="connsiteY4" fmla="*/ 2658794 h 2658794"/>
                    <a:gd name="connsiteX0" fmla="*/ 5641145 w 5641145"/>
                    <a:gd name="connsiteY0" fmla="*/ 1434905 h 2644726"/>
                    <a:gd name="connsiteX1" fmla="*/ 5641145 w 5641145"/>
                    <a:gd name="connsiteY1" fmla="*/ 0 h 2644726"/>
                    <a:gd name="connsiteX2" fmla="*/ 0 w 5641145"/>
                    <a:gd name="connsiteY2" fmla="*/ 0 h 2644726"/>
                    <a:gd name="connsiteX3" fmla="*/ 1 w 5641145"/>
                    <a:gd name="connsiteY3" fmla="*/ 2644726 h 2644726"/>
                    <a:gd name="connsiteX0" fmla="*/ 5641145 w 5641145"/>
                    <a:gd name="connsiteY0" fmla="*/ 1434905 h 2644726"/>
                    <a:gd name="connsiteX1" fmla="*/ 5641145 w 5641145"/>
                    <a:gd name="connsiteY1" fmla="*/ 0 h 2644726"/>
                    <a:gd name="connsiteX2" fmla="*/ 0 w 5641145"/>
                    <a:gd name="connsiteY2" fmla="*/ 0 h 2644726"/>
                    <a:gd name="connsiteX3" fmla="*/ 295423 w 5641145"/>
                    <a:gd name="connsiteY3" fmla="*/ 2644726 h 2644726"/>
                    <a:gd name="connsiteX0" fmla="*/ 5345722 w 5345722"/>
                    <a:gd name="connsiteY0" fmla="*/ 1434905 h 2644726"/>
                    <a:gd name="connsiteX1" fmla="*/ 5345722 w 5345722"/>
                    <a:gd name="connsiteY1" fmla="*/ 0 h 2644726"/>
                    <a:gd name="connsiteX2" fmla="*/ 14067 w 5345722"/>
                    <a:gd name="connsiteY2" fmla="*/ 0 h 2644726"/>
                    <a:gd name="connsiteX3" fmla="*/ 0 w 5345722"/>
                    <a:gd name="connsiteY3" fmla="*/ 2644726 h 2644726"/>
                    <a:gd name="connsiteX0" fmla="*/ 5345722 w 5345722"/>
                    <a:gd name="connsiteY0" fmla="*/ 1434905 h 2644726"/>
                    <a:gd name="connsiteX1" fmla="*/ 5345722 w 5345722"/>
                    <a:gd name="connsiteY1" fmla="*/ 0 h 2644726"/>
                    <a:gd name="connsiteX2" fmla="*/ 0 w 5345722"/>
                    <a:gd name="connsiteY2" fmla="*/ 0 h 2644726"/>
                    <a:gd name="connsiteX3" fmla="*/ 0 w 5345722"/>
                    <a:gd name="connsiteY3" fmla="*/ 2644726 h 2644726"/>
                    <a:gd name="connsiteX0" fmla="*/ 5345722 w 5345722"/>
                    <a:gd name="connsiteY0" fmla="*/ 914401 h 2644726"/>
                    <a:gd name="connsiteX1" fmla="*/ 5345722 w 5345722"/>
                    <a:gd name="connsiteY1" fmla="*/ 0 h 2644726"/>
                    <a:gd name="connsiteX2" fmla="*/ 0 w 5345722"/>
                    <a:gd name="connsiteY2" fmla="*/ 0 h 2644726"/>
                    <a:gd name="connsiteX3" fmla="*/ 0 w 5345722"/>
                    <a:gd name="connsiteY3" fmla="*/ 2644726 h 2644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45722" h="2644726">
                      <a:moveTo>
                        <a:pt x="5345722" y="914401"/>
                      </a:moveTo>
                      <a:lnTo>
                        <a:pt x="5345722" y="0"/>
                      </a:lnTo>
                      <a:lnTo>
                        <a:pt x="0" y="0"/>
                      </a:lnTo>
                      <a:lnTo>
                        <a:pt x="0" y="2644726"/>
                      </a:lnTo>
                    </a:path>
                  </a:pathLst>
                </a:cu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A6165A7-AB8E-4DCD-88C7-87837961E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987" y="3439643"/>
                  <a:ext cx="0" cy="647115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35D9528-14E6-4102-91C2-A49C8E4980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553" y="418058"/>
            <a:ext cx="2216727" cy="18505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98C458BA-FC7E-4150-972C-4944D431E3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9008" y="4533835"/>
            <a:ext cx="3863602" cy="1381274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64E2BC2-4A96-4B29-9EDD-7C2F7BFBE435}"/>
              </a:ext>
            </a:extLst>
          </p:cNvPr>
          <p:cNvGrpSpPr/>
          <p:nvPr/>
        </p:nvGrpSpPr>
        <p:grpSpPr>
          <a:xfrm>
            <a:off x="7020996" y="2702293"/>
            <a:ext cx="3049172" cy="1276649"/>
            <a:chOff x="1202519" y="4172055"/>
            <a:chExt cx="3049172" cy="1276649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4410ADE2-C586-49C2-9D42-BCE49C213C9A}"/>
                </a:ext>
              </a:extLst>
            </p:cNvPr>
            <p:cNvSpPr txBox="1"/>
            <p:nvPr/>
          </p:nvSpPr>
          <p:spPr>
            <a:xfrm>
              <a:off x="1202520" y="4172055"/>
              <a:ext cx="3049171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如何选对书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8E401B2F-B8A2-4E01-910B-777566FAE746}"/>
                </a:ext>
              </a:extLst>
            </p:cNvPr>
            <p:cNvGrpSpPr/>
            <p:nvPr/>
          </p:nvGrpSpPr>
          <p:grpSpPr>
            <a:xfrm>
              <a:off x="1202519" y="4870539"/>
              <a:ext cx="3049171" cy="578165"/>
              <a:chOff x="3573506" y="1769851"/>
              <a:chExt cx="3049171" cy="578165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C4A303D4-78FD-471A-A35B-704B3B2567E3}"/>
                  </a:ext>
                </a:extLst>
              </p:cNvPr>
              <p:cNvSpPr txBox="1"/>
              <p:nvPr/>
            </p:nvSpPr>
            <p:spPr>
              <a:xfrm>
                <a:off x="3573506" y="1769851"/>
                <a:ext cx="3049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b="0" i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suggest a good book</a:t>
                </a: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48F1025-06F1-408B-81FF-1E1A75A19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4072" y="2348016"/>
                <a:ext cx="2923504" cy="0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32589A07-3D80-47F4-A5ED-E4581AD9781B}"/>
              </a:ext>
            </a:extLst>
          </p:cNvPr>
          <p:cNvSpPr txBox="1"/>
          <p:nvPr/>
        </p:nvSpPr>
        <p:spPr>
          <a:xfrm>
            <a:off x="7041562" y="2234092"/>
            <a:ext cx="759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0116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ageCurlDouble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AF9094F1-3FDF-4F25-B70D-BD9752DC79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31703" y="108285"/>
            <a:ext cx="5459233" cy="6629398"/>
          </a:xfrm>
          <a:prstGeom prst="rect">
            <a:avLst/>
          </a:prstGeom>
        </p:spPr>
      </p:pic>
      <p:sp>
        <p:nvSpPr>
          <p:cNvPr id="41" name="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D625D6B0-5809-425E-A6D9-39B80EDE61B3}"/>
              </a:ext>
            </a:extLst>
          </p:cNvPr>
          <p:cNvSpPr/>
          <p:nvPr/>
        </p:nvSpPr>
        <p:spPr>
          <a:xfrm>
            <a:off x="1364345" y="1043696"/>
            <a:ext cx="3984848" cy="4761080"/>
          </a:xfrm>
          <a:prstGeom prst="rect">
            <a:avLst/>
          </a:prstGeom>
          <a:solidFill>
            <a:srgbClr val="84736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2" name="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7F4036D6-A791-4508-BBAE-6ECD73EAC336}"/>
              </a:ext>
            </a:extLst>
          </p:cNvPr>
          <p:cNvSpPr txBox="1"/>
          <p:nvPr/>
        </p:nvSpPr>
        <p:spPr>
          <a:xfrm>
            <a:off x="2418393" y="2020097"/>
            <a:ext cx="21160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您的内容打在这里，或者通过复制您的文本后，在此框中选择粘贴，并选择只保留文字。您的内容打在这里。</a:t>
            </a:r>
          </a:p>
          <a:p>
            <a:pPr>
              <a:lnSpc>
                <a:spcPct val="150000"/>
              </a:lnSpc>
            </a:pPr>
            <a:endParaRPr lang="zh-CN" altLang="en-US" sz="12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G32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14291680-D8A9-45B3-AB94-F57B8348E360}"/>
              </a:ext>
            </a:extLst>
          </p:cNvPr>
          <p:cNvSpPr/>
          <p:nvPr/>
        </p:nvSpPr>
        <p:spPr>
          <a:xfrm>
            <a:off x="7642225" y="3340992"/>
            <a:ext cx="1027003" cy="45719"/>
          </a:xfrm>
          <a:prstGeom prst="rect">
            <a:avLst/>
          </a:prstGeom>
          <a:solidFill>
            <a:srgbClr val="847361"/>
          </a:solidFill>
          <a:ln>
            <a:solidFill>
              <a:srgbClr val="847361"/>
            </a:solidFill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4" name="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2FB10879-757F-4CA4-AB70-A10A761CEBDE}"/>
              </a:ext>
            </a:extLst>
          </p:cNvPr>
          <p:cNvSpPr txBox="1"/>
          <p:nvPr/>
        </p:nvSpPr>
        <p:spPr>
          <a:xfrm>
            <a:off x="7428338" y="3581690"/>
            <a:ext cx="2979104" cy="152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。您的内容打在这里，或者通过复制您的文本后，在此框中选择粘贴，并选择只保留文字。您的内容打在这里。</a:t>
            </a:r>
          </a:p>
          <a:p>
            <a:pPr>
              <a:lnSpc>
                <a:spcPct val="150000"/>
              </a:lnSpc>
            </a:pPr>
            <a:endParaRPr lang="zh-CN" altLang="en-US" sz="12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F38EA63D-14CD-48CD-906F-41DBA445DEA4}"/>
              </a:ext>
            </a:extLst>
          </p:cNvPr>
          <p:cNvGrpSpPr/>
          <p:nvPr/>
        </p:nvGrpSpPr>
        <p:grpSpPr>
          <a:xfrm>
            <a:off x="7345715" y="1532686"/>
            <a:ext cx="3892000" cy="1613327"/>
            <a:chOff x="1131837" y="1790001"/>
            <a:chExt cx="3892000" cy="1613327"/>
          </a:xfrm>
        </p:grpSpPr>
        <p:sp>
          <p:nvSpPr>
            <p:cNvPr id="46" name="1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0E77603D-B7ED-430E-A891-F79A47470704}"/>
                </a:ext>
              </a:extLst>
            </p:cNvPr>
            <p:cNvSpPr txBox="1"/>
            <p:nvPr/>
          </p:nvSpPr>
          <p:spPr>
            <a:xfrm>
              <a:off x="1131837" y="1790001"/>
              <a:ext cx="3405600" cy="1613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sz="4267" b="1" dirty="0">
                  <a:solidFill>
                    <a:srgbClr val="847361"/>
                  </a:solidFill>
                  <a:cs typeface="+mn-ea"/>
                  <a:sym typeface="+mn-lt"/>
                </a:rPr>
                <a:t>Bestseller list</a:t>
              </a:r>
              <a:endParaRPr sz="1467" b="1" dirty="0">
                <a:solidFill>
                  <a:srgbClr val="847361"/>
                </a:solidFill>
                <a:cs typeface="+mn-ea"/>
                <a:sym typeface="+mn-lt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xmlns:p15="http://schemas.microsoft.com/office/powerpoint/2012/main" xmlns:mc="http://schemas.openxmlformats.org/markup-compatibility/2006" xmlns:p14="http://schemas.microsoft.com/office/powerpoint/2010/main" xmlns:a14="http://schemas.microsoft.com/office/drawing/2010/main" xmlns="" id="{BE9F383F-265B-4EA8-9E4A-D863323C5C96}"/>
                </a:ext>
              </a:extLst>
            </p:cNvPr>
            <p:cNvSpPr txBox="1"/>
            <p:nvPr/>
          </p:nvSpPr>
          <p:spPr>
            <a:xfrm>
              <a:off x="1131837" y="2423830"/>
              <a:ext cx="3892000" cy="7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zh-CN" altLang="en-US" sz="4400" b="1" dirty="0">
                  <a:solidFill>
                    <a:srgbClr val="847361"/>
                  </a:solidFill>
                  <a:cs typeface="+mn-ea"/>
                  <a:sym typeface="+mn-lt"/>
                </a:rPr>
                <a:t>如何选对书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298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pfvkprb">
      <a:majorFont>
        <a:latin typeface="微软雅黑" panose="020F0302020204030204"/>
        <a:ea typeface="华文中宋"/>
        <a:cs typeface=""/>
      </a:majorFont>
      <a:minorFont>
        <a:latin typeface="微软雅黑" panose="020F0502020204030204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2285</Words>
  <Application>Microsoft Office PowerPoint</Application>
  <PresentationFormat>宽屏</PresentationFormat>
  <Paragraphs>156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Gill Sans</vt:lpstr>
      <vt:lpstr>Meiryo</vt:lpstr>
      <vt:lpstr>等线</vt:lpstr>
      <vt:lpstr>华文中宋</vt:lpstr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kan</cp:lastModifiedBy>
  <cp:revision>169</cp:revision>
  <dcterms:created xsi:type="dcterms:W3CDTF">2019-10-11T10:22:49Z</dcterms:created>
  <dcterms:modified xsi:type="dcterms:W3CDTF">2022-04-28T13:08:25Z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v1.0_mb_77gDcvo5SWovGxWydmqQCw==</vt:lpwstr>
  </property>
</Properties>
</file>