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Inter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-regular.fntdata"/><Relationship Id="rId25" Type="http://schemas.openxmlformats.org/officeDocument/2006/relationships/slide" Target="slides/slide19.xml"/><Relationship Id="rId28" Type="http://schemas.openxmlformats.org/officeDocument/2006/relationships/font" Target="fonts/Inter-italic.fntdata"/><Relationship Id="rId27" Type="http://schemas.openxmlformats.org/officeDocument/2006/relationships/font" Target="fonts/Inter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7a13340bf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7a13340bf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7a13340bfb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7a13340bf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7a13340bfb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7a13340bfb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7a13340bfb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7a13340bfb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7a13340bfb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7a13340bfb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7a13340bfb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7a13340bfb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7a13340bfb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7a13340bfb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7a13340bfb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7a13340bfb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7a13340bfb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7a13340bfb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7a13340bfb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7a13340bfb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7a13340bf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7a13340bf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7a13340b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7a13340b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7a13340bf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7a13340bf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7a13340bfb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7a13340bfb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7a13340bf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7a13340bf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7a13340bfb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7a13340bfb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7a13340bf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7a13340bf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7a13340bfb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7a13340bfb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7a13340bfb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7a13340bfb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84850" y="474875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629550" y="3479875"/>
            <a:ext cx="4227300" cy="923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2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2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6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2_1_1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6" name="Google Shape;76;p17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8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8"/>
          <p:cNvSpPr txBox="1"/>
          <p:nvPr>
            <p:ph type="title"/>
          </p:nvPr>
        </p:nvSpPr>
        <p:spPr>
          <a:xfrm>
            <a:off x="283850" y="230676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6214200" y="3602000"/>
            <a:ext cx="23865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8"/>
          <p:cNvSpPr/>
          <p:nvPr>
            <p:ph idx="4" type="pic"/>
          </p:nvPr>
        </p:nvSpPr>
        <p:spPr>
          <a:xfrm>
            <a:off x="4629750" y="3386700"/>
            <a:ext cx="1328400" cy="1290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3">
  <p:cSld name="BLANK_3_1">
    <p:bg>
      <p:bgPr>
        <a:solidFill>
          <a:schemeClr val="accent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>
            <a:off x="3186050" y="288625"/>
            <a:ext cx="5670900" cy="29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90;p19"/>
          <p:cNvSpPr/>
          <p:nvPr/>
        </p:nvSpPr>
        <p:spPr>
          <a:xfrm>
            <a:off x="3499026" y="558338"/>
            <a:ext cx="5044948" cy="2389773"/>
          </a:xfrm>
          <a:custGeom>
            <a:rect b="b" l="l" r="r" t="t"/>
            <a:pathLst>
              <a:path extrusionOk="0" h="22601" w="47712">
                <a:moveTo>
                  <a:pt x="36474" y="1"/>
                </a:moveTo>
                <a:lnTo>
                  <a:pt x="32896" y="3516"/>
                </a:lnTo>
                <a:lnTo>
                  <a:pt x="38106" y="8789"/>
                </a:lnTo>
                <a:lnTo>
                  <a:pt x="1" y="8789"/>
                </a:lnTo>
                <a:lnTo>
                  <a:pt x="1" y="13812"/>
                </a:lnTo>
                <a:lnTo>
                  <a:pt x="38106" y="13812"/>
                </a:lnTo>
                <a:lnTo>
                  <a:pt x="32833" y="19085"/>
                </a:lnTo>
                <a:lnTo>
                  <a:pt x="36411" y="22600"/>
                </a:lnTo>
                <a:lnTo>
                  <a:pt x="47711" y="11300"/>
                </a:lnTo>
                <a:lnTo>
                  <a:pt x="364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9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4">
  <p:cSld name="BLANK_3_1_1">
    <p:bg>
      <p:bgPr>
        <a:solidFill>
          <a:schemeClr val="accen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0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/>
          <p:nvPr>
            <p:ph idx="4" type="pic"/>
          </p:nvPr>
        </p:nvSpPr>
        <p:spPr>
          <a:xfrm>
            <a:off x="3185700" y="291263"/>
            <a:ext cx="5671200" cy="438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2">
  <p:cSld name="BLANK_1_1_1_1_1_1_1_1_1_1_2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2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5">
  <p:cSld name="BLANK_1_1_1_1_1_1_1_1_1_1_1_2_1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283850" y="285900"/>
            <a:ext cx="4227600" cy="3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2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1125100" y="23454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4" type="subTitle"/>
          </p:nvPr>
        </p:nvSpPr>
        <p:spPr>
          <a:xfrm flipH="1">
            <a:off x="6801950" y="23454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5" type="subTitle"/>
          </p:nvPr>
        </p:nvSpPr>
        <p:spPr>
          <a:xfrm>
            <a:off x="1125100" y="15556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6" type="subTitle"/>
          </p:nvPr>
        </p:nvSpPr>
        <p:spPr>
          <a:xfrm flipH="1">
            <a:off x="6801950" y="15556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7" type="subTitle"/>
          </p:nvPr>
        </p:nvSpPr>
        <p:spPr>
          <a:xfrm>
            <a:off x="1125100" y="312316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8" type="subTitle"/>
          </p:nvPr>
        </p:nvSpPr>
        <p:spPr>
          <a:xfrm flipH="1">
            <a:off x="6801950" y="312316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9" type="subTitle"/>
          </p:nvPr>
        </p:nvSpPr>
        <p:spPr>
          <a:xfrm>
            <a:off x="1125100" y="390291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3" type="subTitle"/>
          </p:nvPr>
        </p:nvSpPr>
        <p:spPr>
          <a:xfrm flipH="1">
            <a:off x="6801950" y="390291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3">
  <p:cSld name="CUSTOM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>
            <p:ph idx="2" type="pic"/>
          </p:nvPr>
        </p:nvSpPr>
        <p:spPr>
          <a:xfrm>
            <a:off x="283850" y="2178075"/>
            <a:ext cx="4227600" cy="25056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4"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629300" y="2636275"/>
            <a:ext cx="42276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3"/>
          <p:cNvSpPr/>
          <p:nvPr/>
        </p:nvSpPr>
        <p:spPr>
          <a:xfrm rot="10800000">
            <a:off x="8020323" y="286810"/>
            <a:ext cx="836528" cy="83636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4">
  <p:cSld name="BLANK_1_1_1_1_1_1_1_1_1_1_1_1_3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>
            <p:ph idx="2" type="pic"/>
          </p:nvPr>
        </p:nvSpPr>
        <p:spPr>
          <a:xfrm>
            <a:off x="46297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763175" y="2599225"/>
            <a:ext cx="37488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5">
  <p:cSld name="BLANK_1_1_1_1_1_1_1_1_1_1_1_1_3_1_1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>
            <p:ph idx="2" type="pic"/>
          </p:nvPr>
        </p:nvSpPr>
        <p:spPr>
          <a:xfrm>
            <a:off x="270275" y="3132475"/>
            <a:ext cx="2770500" cy="1551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5"/>
          <p:cNvSpPr txBox="1"/>
          <p:nvPr>
            <p:ph type="title"/>
          </p:nvPr>
        </p:nvSpPr>
        <p:spPr>
          <a:xfrm>
            <a:off x="283850" y="285900"/>
            <a:ext cx="6400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6086325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5" type="body"/>
          </p:nvPr>
        </p:nvSpPr>
        <p:spPr>
          <a:xfrm>
            <a:off x="3185700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7">
  <p:cSld name="BLANK_1_1_1_1_1_1_1_1_1_1_1_1_2_1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782150" y="285900"/>
            <a:ext cx="40749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6086325" y="2636275"/>
            <a:ext cx="27708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6"/>
          <p:cNvSpPr txBox="1"/>
          <p:nvPr>
            <p:ph idx="2" type="body"/>
          </p:nvPr>
        </p:nvSpPr>
        <p:spPr>
          <a:xfrm>
            <a:off x="4782375" y="2636275"/>
            <a:ext cx="11757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26"/>
          <p:cNvSpPr/>
          <p:nvPr>
            <p:ph idx="3" type="pic"/>
          </p:nvPr>
        </p:nvSpPr>
        <p:spPr>
          <a:xfrm>
            <a:off x="2838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6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3_1_2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283850" y="285900"/>
            <a:ext cx="4227300" cy="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2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632000" y="285900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27"/>
          <p:cNvSpPr txBox="1"/>
          <p:nvPr>
            <p:ph idx="4" type="subTitle"/>
          </p:nvPr>
        </p:nvSpPr>
        <p:spPr>
          <a:xfrm>
            <a:off x="28862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8" name="Google Shape;158;p27"/>
          <p:cNvSpPr txBox="1"/>
          <p:nvPr>
            <p:ph idx="5" type="body"/>
          </p:nvPr>
        </p:nvSpPr>
        <p:spPr>
          <a:xfrm>
            <a:off x="28862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6" type="subTitle"/>
          </p:nvPr>
        </p:nvSpPr>
        <p:spPr>
          <a:xfrm>
            <a:off x="245670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7" type="body"/>
          </p:nvPr>
        </p:nvSpPr>
        <p:spPr>
          <a:xfrm>
            <a:off x="245670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7"/>
          <p:cNvSpPr txBox="1"/>
          <p:nvPr>
            <p:ph idx="8" type="subTitle"/>
          </p:nvPr>
        </p:nvSpPr>
        <p:spPr>
          <a:xfrm>
            <a:off x="462937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9" type="body"/>
          </p:nvPr>
        </p:nvSpPr>
        <p:spPr>
          <a:xfrm>
            <a:off x="462937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13" type="subTitle"/>
          </p:nvPr>
        </p:nvSpPr>
        <p:spPr>
          <a:xfrm>
            <a:off x="680205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14" type="body"/>
          </p:nvPr>
        </p:nvSpPr>
        <p:spPr>
          <a:xfrm>
            <a:off x="680205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5">
  <p:cSld name="BLANK_1_1_1_1_1_1_1_1_1_1_1_1_1_2_1_2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idx="1" type="subTitle"/>
          </p:nvPr>
        </p:nvSpPr>
        <p:spPr>
          <a:xfrm>
            <a:off x="288625" y="2636275"/>
            <a:ext cx="1005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2" type="subTitle"/>
          </p:nvPr>
        </p:nvSpPr>
        <p:spPr>
          <a:xfrm>
            <a:off x="288625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8" name="Google Shape;168;p28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8"/>
          <p:cNvSpPr txBox="1"/>
          <p:nvPr>
            <p:ph idx="6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28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8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28"/>
          <p:cNvSpPr txBox="1"/>
          <p:nvPr>
            <p:ph idx="9" type="subTitle"/>
          </p:nvPr>
        </p:nvSpPr>
        <p:spPr>
          <a:xfrm>
            <a:off x="1648600" y="2636275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7" name="Google Shape;177;p28"/>
          <p:cNvSpPr txBox="1"/>
          <p:nvPr>
            <p:ph idx="13" type="subTitle"/>
          </p:nvPr>
        </p:nvSpPr>
        <p:spPr>
          <a:xfrm>
            <a:off x="1648600" y="1552438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8" name="Google Shape;178;p28"/>
          <p:cNvSpPr txBox="1"/>
          <p:nvPr>
            <p:ph idx="14" type="subTitle"/>
          </p:nvPr>
        </p:nvSpPr>
        <p:spPr>
          <a:xfrm>
            <a:off x="1648600" y="3707613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6">
  <p:cSld name="BLANK_1_1_1_1_1_1_1_1_1_1_1_1_1_2_1_2_1_1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1" type="subTitle"/>
          </p:nvPr>
        </p:nvSpPr>
        <p:spPr>
          <a:xfrm>
            <a:off x="3185700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2" type="subTitle"/>
          </p:nvPr>
        </p:nvSpPr>
        <p:spPr>
          <a:xfrm>
            <a:off x="1736388" y="26362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2" name="Google Shape;182;p29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3" name="Google Shape;183;p29"/>
          <p:cNvSpPr txBox="1"/>
          <p:nvPr>
            <p:ph idx="4" type="body"/>
          </p:nvPr>
        </p:nvSpPr>
        <p:spPr>
          <a:xfrm>
            <a:off x="3187500" y="2635425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29"/>
          <p:cNvSpPr txBox="1"/>
          <p:nvPr>
            <p:ph idx="5" type="body"/>
          </p:nvPr>
        </p:nvSpPr>
        <p:spPr>
          <a:xfrm>
            <a:off x="4629750" y="3706771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6" type="body"/>
          </p:nvPr>
        </p:nvSpPr>
        <p:spPr>
          <a:xfrm>
            <a:off x="1736400" y="1553875"/>
            <a:ext cx="4227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8">
  <p:cSld name="BLANK_1_1_1_1_1_1_1_1_1_1_1_1_1_2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0"/>
          <p:cNvSpPr txBox="1"/>
          <p:nvPr>
            <p:ph type="title"/>
          </p:nvPr>
        </p:nvSpPr>
        <p:spPr>
          <a:xfrm>
            <a:off x="283850" y="285900"/>
            <a:ext cx="5674200" cy="2235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93" name="Google Shape;193;p30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24568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96" name="Google Shape;196;p30"/>
          <p:cNvSpPr txBox="1"/>
          <p:nvPr>
            <p:ph idx="4" type="body"/>
          </p:nvPr>
        </p:nvSpPr>
        <p:spPr>
          <a:xfrm>
            <a:off x="46297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97" name="Google Shape;197;p30"/>
          <p:cNvSpPr txBox="1"/>
          <p:nvPr>
            <p:ph idx="5" type="body"/>
          </p:nvPr>
        </p:nvSpPr>
        <p:spPr>
          <a:xfrm>
            <a:off x="6802050" y="3716975"/>
            <a:ext cx="20547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9">
  <p:cSld name="BLANK_1_1_1_1_1_1_1_1_1_1_1_1_1_2_1_1_2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200" name="Google Shape;200;p31"/>
          <p:cNvSpPr txBox="1"/>
          <p:nvPr>
            <p:ph idx="2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201" name="Google Shape;201;p31"/>
          <p:cNvSpPr txBox="1"/>
          <p:nvPr>
            <p:ph idx="3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202" name="Google Shape;202;p31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6" type="subTitle"/>
          </p:nvPr>
        </p:nvSpPr>
        <p:spPr>
          <a:xfrm>
            <a:off x="288625" y="15555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7" type="subTitle"/>
          </p:nvPr>
        </p:nvSpPr>
        <p:spPr>
          <a:xfrm>
            <a:off x="288625" y="26362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7" name="Google Shape;207;p31"/>
          <p:cNvSpPr txBox="1"/>
          <p:nvPr>
            <p:ph idx="8" type="subTitle"/>
          </p:nvPr>
        </p:nvSpPr>
        <p:spPr>
          <a:xfrm>
            <a:off x="288625" y="37169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0">
  <p:cSld name="BLANK_1_1_1_1_1_1_1_1_1_1_1_1_1_2_1_3">
    <p:bg>
      <p:bgPr>
        <a:solidFill>
          <a:schemeClr val="accent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idx="1" type="subTitle"/>
          </p:nvPr>
        </p:nvSpPr>
        <p:spPr>
          <a:xfrm>
            <a:off x="4629000" y="28590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2"/>
          <p:cNvSpPr txBox="1"/>
          <p:nvPr>
            <p:ph type="title"/>
          </p:nvPr>
        </p:nvSpPr>
        <p:spPr>
          <a:xfrm>
            <a:off x="283850" y="285900"/>
            <a:ext cx="2764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32"/>
          <p:cNvSpPr txBox="1"/>
          <p:nvPr>
            <p:ph idx="2" type="body"/>
          </p:nvPr>
        </p:nvSpPr>
        <p:spPr>
          <a:xfrm>
            <a:off x="4629450" y="786100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32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32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5" type="subTitle"/>
          </p:nvPr>
        </p:nvSpPr>
        <p:spPr>
          <a:xfrm>
            <a:off x="4629000" y="175185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7" name="Google Shape;217;p32"/>
          <p:cNvSpPr txBox="1"/>
          <p:nvPr>
            <p:ph idx="6" type="body"/>
          </p:nvPr>
        </p:nvSpPr>
        <p:spPr>
          <a:xfrm>
            <a:off x="4629450" y="2252055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32"/>
          <p:cNvSpPr txBox="1"/>
          <p:nvPr>
            <p:ph idx="7" type="subTitle"/>
          </p:nvPr>
        </p:nvSpPr>
        <p:spPr>
          <a:xfrm>
            <a:off x="4629000" y="3217788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9" name="Google Shape;219;p32"/>
          <p:cNvSpPr txBox="1"/>
          <p:nvPr>
            <p:ph idx="8" type="body"/>
          </p:nvPr>
        </p:nvSpPr>
        <p:spPr>
          <a:xfrm>
            <a:off x="4629450" y="3717997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32"/>
          <p:cNvSpPr txBox="1"/>
          <p:nvPr>
            <p:ph idx="9" type="body"/>
          </p:nvPr>
        </p:nvSpPr>
        <p:spPr>
          <a:xfrm>
            <a:off x="284850" y="3717988"/>
            <a:ext cx="2055300" cy="8043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">
  <p:cSld name="CUSTOM">
    <p:bg>
      <p:bgPr>
        <a:solidFill>
          <a:schemeClr val="accent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/>
          <p:nvPr>
            <p:ph idx="2" type="pic"/>
          </p:nvPr>
        </p:nvSpPr>
        <p:spPr>
          <a:xfrm>
            <a:off x="46297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3"/>
          <p:cNvSpPr/>
          <p:nvPr>
            <p:ph idx="3" type="pic"/>
          </p:nvPr>
        </p:nvSpPr>
        <p:spPr>
          <a:xfrm>
            <a:off x="611180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33"/>
          <p:cNvSpPr/>
          <p:nvPr>
            <p:ph idx="4" type="pic"/>
          </p:nvPr>
        </p:nvSpPr>
        <p:spPr>
          <a:xfrm>
            <a:off x="75938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33"/>
          <p:cNvSpPr/>
          <p:nvPr>
            <p:ph idx="5" type="pic"/>
          </p:nvPr>
        </p:nvSpPr>
        <p:spPr>
          <a:xfrm>
            <a:off x="46297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33"/>
          <p:cNvSpPr/>
          <p:nvPr>
            <p:ph idx="6" type="pic"/>
          </p:nvPr>
        </p:nvSpPr>
        <p:spPr>
          <a:xfrm>
            <a:off x="611180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3"/>
          <p:cNvSpPr/>
          <p:nvPr>
            <p:ph idx="7" type="pic"/>
          </p:nvPr>
        </p:nvSpPr>
        <p:spPr>
          <a:xfrm>
            <a:off x="75938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3"/>
          <p:cNvSpPr txBox="1"/>
          <p:nvPr>
            <p:ph idx="8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3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3"/>
          <p:cNvSpPr txBox="1"/>
          <p:nvPr>
            <p:ph idx="9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33"/>
          <p:cNvSpPr txBox="1"/>
          <p:nvPr>
            <p:ph idx="13" type="title"/>
          </p:nvPr>
        </p:nvSpPr>
        <p:spPr>
          <a:xfrm>
            <a:off x="283850" y="474875"/>
            <a:ext cx="2773200" cy="17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33"/>
          <p:cNvSpPr txBox="1"/>
          <p:nvPr>
            <p:ph idx="14" type="title"/>
          </p:nvPr>
        </p:nvSpPr>
        <p:spPr>
          <a:xfrm>
            <a:off x="46297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" name="Google Shape;234;p33"/>
          <p:cNvSpPr txBox="1"/>
          <p:nvPr>
            <p:ph idx="15" type="title"/>
          </p:nvPr>
        </p:nvSpPr>
        <p:spPr>
          <a:xfrm>
            <a:off x="611180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" name="Google Shape;235;p33"/>
          <p:cNvSpPr txBox="1"/>
          <p:nvPr>
            <p:ph idx="16" type="title"/>
          </p:nvPr>
        </p:nvSpPr>
        <p:spPr>
          <a:xfrm>
            <a:off x="75938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33"/>
          <p:cNvSpPr txBox="1"/>
          <p:nvPr>
            <p:ph idx="17" type="title"/>
          </p:nvPr>
        </p:nvSpPr>
        <p:spPr>
          <a:xfrm>
            <a:off x="46297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33"/>
          <p:cNvSpPr txBox="1"/>
          <p:nvPr>
            <p:ph idx="18" type="title"/>
          </p:nvPr>
        </p:nvSpPr>
        <p:spPr>
          <a:xfrm>
            <a:off x="611180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33"/>
          <p:cNvSpPr txBox="1"/>
          <p:nvPr>
            <p:ph idx="19" type="title"/>
          </p:nvPr>
        </p:nvSpPr>
        <p:spPr>
          <a:xfrm>
            <a:off x="75938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1">
  <p:cSld name="CUSTOM_3">
    <p:bg>
      <p:bgPr>
        <a:solidFill>
          <a:schemeClr val="accen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/>
          <p:nvPr>
            <p:ph idx="2" type="pic"/>
          </p:nvPr>
        </p:nvSpPr>
        <p:spPr>
          <a:xfrm>
            <a:off x="245670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4"/>
          <p:cNvSpPr txBox="1"/>
          <p:nvPr>
            <p:ph type="title"/>
          </p:nvPr>
        </p:nvSpPr>
        <p:spPr>
          <a:xfrm>
            <a:off x="263535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263535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43" name="Google Shape;243;p34"/>
          <p:cNvSpPr txBox="1"/>
          <p:nvPr>
            <p:ph idx="3" type="title"/>
          </p:nvPr>
        </p:nvSpPr>
        <p:spPr>
          <a:xfrm>
            <a:off x="263535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44" name="Google Shape;244;p34"/>
          <p:cNvSpPr/>
          <p:nvPr>
            <p:ph idx="4" type="pic"/>
          </p:nvPr>
        </p:nvSpPr>
        <p:spPr>
          <a:xfrm>
            <a:off x="4084738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34"/>
          <p:cNvSpPr txBox="1"/>
          <p:nvPr>
            <p:ph idx="5" type="title"/>
          </p:nvPr>
        </p:nvSpPr>
        <p:spPr>
          <a:xfrm>
            <a:off x="4263388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34"/>
          <p:cNvSpPr txBox="1"/>
          <p:nvPr>
            <p:ph idx="6" type="body"/>
          </p:nvPr>
        </p:nvSpPr>
        <p:spPr>
          <a:xfrm>
            <a:off x="4263388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47" name="Google Shape;247;p34"/>
          <p:cNvSpPr txBox="1"/>
          <p:nvPr>
            <p:ph idx="7" type="title"/>
          </p:nvPr>
        </p:nvSpPr>
        <p:spPr>
          <a:xfrm>
            <a:off x="4263388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48" name="Google Shape;248;p34"/>
          <p:cNvSpPr/>
          <p:nvPr>
            <p:ph idx="8" type="pic"/>
          </p:nvPr>
        </p:nvSpPr>
        <p:spPr>
          <a:xfrm>
            <a:off x="5713225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34"/>
          <p:cNvSpPr txBox="1"/>
          <p:nvPr>
            <p:ph idx="9" type="title"/>
          </p:nvPr>
        </p:nvSpPr>
        <p:spPr>
          <a:xfrm>
            <a:off x="5891875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34"/>
          <p:cNvSpPr txBox="1"/>
          <p:nvPr>
            <p:ph idx="13" type="body"/>
          </p:nvPr>
        </p:nvSpPr>
        <p:spPr>
          <a:xfrm>
            <a:off x="5891875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51" name="Google Shape;251;p34"/>
          <p:cNvSpPr txBox="1"/>
          <p:nvPr>
            <p:ph idx="14" type="title"/>
          </p:nvPr>
        </p:nvSpPr>
        <p:spPr>
          <a:xfrm>
            <a:off x="5891875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52" name="Google Shape;252;p34"/>
          <p:cNvSpPr/>
          <p:nvPr>
            <p:ph idx="15" type="pic"/>
          </p:nvPr>
        </p:nvSpPr>
        <p:spPr>
          <a:xfrm>
            <a:off x="734195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34"/>
          <p:cNvSpPr txBox="1"/>
          <p:nvPr>
            <p:ph idx="16" type="title"/>
          </p:nvPr>
        </p:nvSpPr>
        <p:spPr>
          <a:xfrm>
            <a:off x="752060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34"/>
          <p:cNvSpPr txBox="1"/>
          <p:nvPr>
            <p:ph idx="17" type="body"/>
          </p:nvPr>
        </p:nvSpPr>
        <p:spPr>
          <a:xfrm>
            <a:off x="752060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55" name="Google Shape;255;p34"/>
          <p:cNvSpPr txBox="1"/>
          <p:nvPr>
            <p:ph idx="18" type="title"/>
          </p:nvPr>
        </p:nvSpPr>
        <p:spPr>
          <a:xfrm>
            <a:off x="752060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4"/>
          <p:cNvSpPr txBox="1"/>
          <p:nvPr>
            <p:ph idx="19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4"/>
          <p:cNvSpPr txBox="1"/>
          <p:nvPr>
            <p:ph idx="20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21" type="title"/>
          </p:nvPr>
        </p:nvSpPr>
        <p:spPr>
          <a:xfrm>
            <a:off x="283850" y="285900"/>
            <a:ext cx="2055600" cy="12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2">
  <p:cSld name="CUSTOM_4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1049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1049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63" name="Google Shape;263;p35"/>
          <p:cNvSpPr txBox="1"/>
          <p:nvPr>
            <p:ph idx="2" type="title"/>
          </p:nvPr>
        </p:nvSpPr>
        <p:spPr>
          <a:xfrm>
            <a:off x="1049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4" name="Google Shape;264;p35"/>
          <p:cNvSpPr txBox="1"/>
          <p:nvPr>
            <p:ph idx="3" type="body"/>
          </p:nvPr>
        </p:nvSpPr>
        <p:spPr>
          <a:xfrm>
            <a:off x="1049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65" name="Google Shape;265;p35"/>
          <p:cNvSpPr txBox="1"/>
          <p:nvPr>
            <p:ph idx="4" type="title"/>
          </p:nvPr>
        </p:nvSpPr>
        <p:spPr>
          <a:xfrm>
            <a:off x="3950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6" name="Google Shape;266;p35"/>
          <p:cNvSpPr txBox="1"/>
          <p:nvPr>
            <p:ph idx="5" type="body"/>
          </p:nvPr>
        </p:nvSpPr>
        <p:spPr>
          <a:xfrm>
            <a:off x="3950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67" name="Google Shape;267;p35"/>
          <p:cNvSpPr txBox="1"/>
          <p:nvPr>
            <p:ph idx="6" type="title"/>
          </p:nvPr>
        </p:nvSpPr>
        <p:spPr>
          <a:xfrm>
            <a:off x="3950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8" name="Google Shape;268;p35"/>
          <p:cNvSpPr txBox="1"/>
          <p:nvPr>
            <p:ph idx="7" type="body"/>
          </p:nvPr>
        </p:nvSpPr>
        <p:spPr>
          <a:xfrm>
            <a:off x="3950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69" name="Google Shape;269;p35"/>
          <p:cNvSpPr txBox="1"/>
          <p:nvPr>
            <p:ph idx="8" type="title"/>
          </p:nvPr>
        </p:nvSpPr>
        <p:spPr>
          <a:xfrm>
            <a:off x="6851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0" name="Google Shape;270;p35"/>
          <p:cNvSpPr txBox="1"/>
          <p:nvPr>
            <p:ph idx="9" type="body"/>
          </p:nvPr>
        </p:nvSpPr>
        <p:spPr>
          <a:xfrm>
            <a:off x="6851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71" name="Google Shape;271;p35"/>
          <p:cNvSpPr txBox="1"/>
          <p:nvPr>
            <p:ph idx="13" type="title"/>
          </p:nvPr>
        </p:nvSpPr>
        <p:spPr>
          <a:xfrm>
            <a:off x="6851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2" name="Google Shape;272;p35"/>
          <p:cNvSpPr txBox="1"/>
          <p:nvPr>
            <p:ph idx="14" type="body"/>
          </p:nvPr>
        </p:nvSpPr>
        <p:spPr>
          <a:xfrm>
            <a:off x="6851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73" name="Google Shape;273;p3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35"/>
          <p:cNvSpPr txBox="1"/>
          <p:nvPr>
            <p:ph idx="15" type="title"/>
          </p:nvPr>
        </p:nvSpPr>
        <p:spPr>
          <a:xfrm>
            <a:off x="283850" y="285900"/>
            <a:ext cx="85719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5" name="Google Shape;275;p35"/>
          <p:cNvSpPr/>
          <p:nvPr>
            <p:ph idx="16" type="pic"/>
          </p:nvPr>
        </p:nvSpPr>
        <p:spPr>
          <a:xfrm>
            <a:off x="290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35"/>
          <p:cNvSpPr/>
          <p:nvPr>
            <p:ph idx="17" type="pic"/>
          </p:nvPr>
        </p:nvSpPr>
        <p:spPr>
          <a:xfrm>
            <a:off x="290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35"/>
          <p:cNvSpPr/>
          <p:nvPr>
            <p:ph idx="18" type="pic"/>
          </p:nvPr>
        </p:nvSpPr>
        <p:spPr>
          <a:xfrm>
            <a:off x="3191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35"/>
          <p:cNvSpPr/>
          <p:nvPr>
            <p:ph idx="19" type="pic"/>
          </p:nvPr>
        </p:nvSpPr>
        <p:spPr>
          <a:xfrm>
            <a:off x="3191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35"/>
          <p:cNvSpPr/>
          <p:nvPr>
            <p:ph idx="20" type="pic"/>
          </p:nvPr>
        </p:nvSpPr>
        <p:spPr>
          <a:xfrm>
            <a:off x="6092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35"/>
          <p:cNvSpPr/>
          <p:nvPr>
            <p:ph idx="21" type="pic"/>
          </p:nvPr>
        </p:nvSpPr>
        <p:spPr>
          <a:xfrm>
            <a:off x="6092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35"/>
          <p:cNvSpPr txBox="1"/>
          <p:nvPr>
            <p:ph idx="2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5"/>
          <p:cNvSpPr txBox="1"/>
          <p:nvPr>
            <p:ph idx="2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body text">
  <p:cSld name="CUSTOM_2"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/>
          <p:nvPr>
            <p:ph idx="2" type="pic"/>
          </p:nvPr>
        </p:nvSpPr>
        <p:spPr>
          <a:xfrm>
            <a:off x="3186000" y="3242875"/>
            <a:ext cx="27981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36"/>
          <p:cNvSpPr/>
          <p:nvPr>
            <p:ph idx="3" type="pic"/>
          </p:nvPr>
        </p:nvSpPr>
        <p:spPr>
          <a:xfrm>
            <a:off x="5984100" y="3242875"/>
            <a:ext cx="14406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36"/>
          <p:cNvSpPr/>
          <p:nvPr>
            <p:ph idx="4" type="pic"/>
          </p:nvPr>
        </p:nvSpPr>
        <p:spPr>
          <a:xfrm>
            <a:off x="7412150" y="1440350"/>
            <a:ext cx="14415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36"/>
          <p:cNvSpPr/>
          <p:nvPr>
            <p:ph idx="5" type="pic"/>
          </p:nvPr>
        </p:nvSpPr>
        <p:spPr>
          <a:xfrm>
            <a:off x="7412150" y="0"/>
            <a:ext cx="14415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36"/>
          <p:cNvSpPr/>
          <p:nvPr>
            <p:ph idx="6" type="pic"/>
          </p:nvPr>
        </p:nvSpPr>
        <p:spPr>
          <a:xfrm>
            <a:off x="3184850" y="0"/>
            <a:ext cx="42273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3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6"/>
          <p:cNvSpPr txBox="1"/>
          <p:nvPr>
            <p:ph idx="7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6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2" name="Google Shape;292;p36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36"/>
          <p:cNvSpPr txBox="1"/>
          <p:nvPr>
            <p:ph idx="9" type="title"/>
          </p:nvPr>
        </p:nvSpPr>
        <p:spPr>
          <a:xfrm>
            <a:off x="283850" y="285900"/>
            <a:ext cx="27732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283850" y="2636275"/>
            <a:ext cx="2767200" cy="204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4">
    <p:bg>
      <p:bgPr>
        <a:solidFill>
          <a:schemeClr val="accen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/>
          <p:nvPr/>
        </p:nvSpPr>
        <p:spPr>
          <a:xfrm>
            <a:off x="5283375" y="285900"/>
            <a:ext cx="3573485" cy="357348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7" name="Google Shape;297;p37"/>
          <p:cNvSpPr txBox="1"/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298" name="Google Shape;298;p3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7"/>
          <p:cNvSpPr txBox="1"/>
          <p:nvPr>
            <p:ph idx="4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4" name="Google Shape;304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3" name="Google Shape;323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4" name="Google Shape;324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4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4" name="Google Shape;334;p4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5" name="Google Shape;335;p4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6" name="Google Shape;336;p4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4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4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5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2" name="Google Shape;342;p5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5" name="Google Shape;345;p5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6" name="Google Shape;346;p5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7" name="Google Shape;347;p5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8" name="Google Shape;348;p5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1" name="Google Shape;351;p5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2" name="Google Shape;352;p5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53" name="Google Shape;353;p52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4" name="Google Shape;354;p52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5" name="Google Shape;355;p52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6" name="Google Shape;356;p52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9" name="Google Shape;359;p5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0" name="Google Shape;360;p5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1" name="Google Shape;361;p5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2" name="Google Shape;362;p5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3" name="Google Shape;363;p5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4" name="Google Shape;364;p5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5" name="Google Shape;365;p5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6" name="Google Shape;366;p5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5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2" name="Google Shape;372;p5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5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5" name="Google Shape;37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5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7" name="Google Shape;377;p5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0" name="Google Shape;380;p5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81" name="Google Shape;381;p5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82" name="Google Shape;382;p5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3" name="Google Shape;383;p5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5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5" name="Google Shape;38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5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7" name="Google Shape;387;p5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8" name="Google Shape;388;p5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5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5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5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5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7" name="Google Shape;397;p5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5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5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5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5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84850" y="1555575"/>
            <a:ext cx="5710500" cy="28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idx="2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239825" y="1398125"/>
            <a:ext cx="36489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79">
          <p15:clr>
            <a:srgbClr val="E46962"/>
          </p15:clr>
        </p15:guide>
        <p15:guide id="2" pos="179">
          <p15:clr>
            <a:srgbClr val="E46962"/>
          </p15:clr>
        </p15:guide>
        <p15:guide id="3" orient="horz" pos="180">
          <p15:clr>
            <a:srgbClr val="E46962"/>
          </p15:clr>
        </p15:guide>
        <p15:guide id="4" orient="horz" pos="3060">
          <p15:clr>
            <a:srgbClr val="E46962"/>
          </p15:clr>
        </p15:guide>
        <p15:guide id="5" pos="2842">
          <p15:clr>
            <a:srgbClr val="E46962"/>
          </p15:clr>
        </p15:guide>
        <p15:guide id="6" pos="2916">
          <p15:clr>
            <a:srgbClr val="E46962"/>
          </p15:clr>
        </p15:guide>
        <p15:guide id="7" pos="1474">
          <p15:clr>
            <a:srgbClr val="E46962"/>
          </p15:clr>
        </p15:guide>
        <p15:guide id="8" pos="1548">
          <p15:clr>
            <a:srgbClr val="E46962"/>
          </p15:clr>
        </p15:guide>
        <p15:guide id="9" pos="4211">
          <p15:clr>
            <a:srgbClr val="E46962"/>
          </p15:clr>
        </p15:guide>
        <p15:guide id="10" pos="4285">
          <p15:clr>
            <a:srgbClr val="E46962"/>
          </p15:clr>
        </p15:guide>
        <p15:guide id="11" pos="3753">
          <p15:clr>
            <a:srgbClr val="E46962"/>
          </p15:clr>
        </p15:guide>
        <p15:guide id="12" pos="3834">
          <p15:clr>
            <a:srgbClr val="E46962"/>
          </p15:clr>
        </p15:guide>
        <p15:guide id="13" pos="1926">
          <p15:clr>
            <a:srgbClr val="E46962"/>
          </p15:clr>
        </p15:guide>
        <p15:guide id="14" pos="2007">
          <p15:clr>
            <a:srgbClr val="E46962"/>
          </p15:clr>
        </p15:guide>
        <p15:guide id="15" orient="horz" pos="299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907">
          <p15:clr>
            <a:srgbClr val="E46962"/>
          </p15:clr>
        </p15:guide>
        <p15:guide id="18" orient="horz" pos="980">
          <p15:clr>
            <a:srgbClr val="E46962"/>
          </p15:clr>
        </p15:guide>
        <p15:guide id="19" orient="horz" pos="1588">
          <p15:clr>
            <a:srgbClr val="E46962"/>
          </p15:clr>
        </p15:guide>
        <p15:guide id="20" orient="horz" pos="1661">
          <p15:clr>
            <a:srgbClr val="E46962"/>
          </p15:clr>
        </p15:guide>
        <p15:guide id="21" orient="horz" pos="2269">
          <p15:clr>
            <a:srgbClr val="E46962"/>
          </p15:clr>
        </p15:guide>
        <p15:guide id="22" orient="horz" pos="2341">
          <p15:clr>
            <a:srgbClr val="E46962"/>
          </p15:clr>
        </p15:guide>
        <p15:guide id="23" orient="horz" pos="301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6" name="Google Shape;406;p59"/>
          <p:cNvCxnSpPr/>
          <p:nvPr/>
        </p:nvCxnSpPr>
        <p:spPr>
          <a:xfrm>
            <a:off x="283850" y="14675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59"/>
          <p:cNvCxnSpPr/>
          <p:nvPr/>
        </p:nvCxnSpPr>
        <p:spPr>
          <a:xfrm>
            <a:off x="283850" y="8296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59"/>
          <p:cNvSpPr txBox="1"/>
          <p:nvPr>
            <p:ph type="title"/>
          </p:nvPr>
        </p:nvSpPr>
        <p:spPr>
          <a:xfrm>
            <a:off x="283850" y="343275"/>
            <a:ext cx="6683700" cy="1327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ML Reinforcement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Project</a:t>
            </a:r>
            <a:endParaRPr sz="4600"/>
          </a:p>
        </p:txBody>
      </p:sp>
      <p:pic>
        <p:nvPicPr>
          <p:cNvPr id="409" name="Google Shape;40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875" y="2550088"/>
            <a:ext cx="3155649" cy="21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8"/>
          <p:cNvSpPr txBox="1"/>
          <p:nvPr>
            <p:ph type="title"/>
          </p:nvPr>
        </p:nvSpPr>
        <p:spPr>
          <a:xfrm>
            <a:off x="283850" y="285900"/>
            <a:ext cx="4227600" cy="4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475" name="Google Shape;475;p68"/>
          <p:cNvSpPr txBox="1"/>
          <p:nvPr>
            <p:ph idx="5" type="subTitle"/>
          </p:nvPr>
        </p:nvSpPr>
        <p:spPr>
          <a:xfrm>
            <a:off x="406425" y="618575"/>
            <a:ext cx="8309400" cy="394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EDA – Player of the Match</a:t>
            </a:r>
            <a:endParaRPr b="1" sz="2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Findings:</a:t>
            </a:r>
            <a:endParaRPr b="1"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Certain star players (like MS Dhoni, Virat Kohli, Rohit Sharma) frequently win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Player of the Match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awards.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Match-winning performances often come from either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top-order batsmen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strike bowlers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9"/>
          <p:cNvSpPr txBox="1"/>
          <p:nvPr>
            <p:ph type="title"/>
          </p:nvPr>
        </p:nvSpPr>
        <p:spPr>
          <a:xfrm>
            <a:off x="283850" y="285900"/>
            <a:ext cx="4227600" cy="4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481" name="Google Shape;481;p69"/>
          <p:cNvSpPr txBox="1"/>
          <p:nvPr>
            <p:ph idx="5" type="subTitle"/>
          </p:nvPr>
        </p:nvSpPr>
        <p:spPr>
          <a:xfrm>
            <a:off x="406425" y="618575"/>
            <a:ext cx="8309400" cy="394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EDA – Venues &amp; Cities</a:t>
            </a:r>
            <a:endParaRPr b="1" sz="22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endParaRPr b="1" sz="2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Cities like Mumbai, Chennai, and Kolkata host the most matches.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Home ground advantage plays a role – teams often perform better in their home stadium.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Some neutral venues during playoffs show balanced results.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title"/>
          </p:nvPr>
        </p:nvSpPr>
        <p:spPr>
          <a:xfrm>
            <a:off x="283850" y="285900"/>
            <a:ext cx="4227600" cy="4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487" name="Google Shape;487;p70"/>
          <p:cNvSpPr txBox="1"/>
          <p:nvPr>
            <p:ph idx="5" type="subTitle"/>
          </p:nvPr>
        </p:nvSpPr>
        <p:spPr>
          <a:xfrm>
            <a:off x="406425" y="618575"/>
            <a:ext cx="8309400" cy="394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b="1" sz="19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Assumes linear relationship between features and target.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IPL data has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non-linear, complex dependencies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(toss decisions, team matchups, venues).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Struggled with multi-class classification →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Accuracy only 23%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Underfit the data, unable to capture match-winning patterns.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1"/>
          <p:cNvSpPr txBox="1"/>
          <p:nvPr>
            <p:ph idx="5" type="subTitle"/>
          </p:nvPr>
        </p:nvSpPr>
        <p:spPr>
          <a:xfrm>
            <a:off x="406425" y="618575"/>
            <a:ext cx="8309400" cy="394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SVM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Good for binary classification but IPL has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multiple teams (multi-class problem)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Kernel trick could help, but computationally expensive on large categorical data.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Performance was poor →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Accuracy 16%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Couldn’t separate classes effectively.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2"/>
          <p:cNvSpPr txBox="1"/>
          <p:nvPr>
            <p:ph idx="5" type="subTitle"/>
          </p:nvPr>
        </p:nvSpPr>
        <p:spPr>
          <a:xfrm>
            <a:off x="406425" y="618575"/>
            <a:ext cx="8309400" cy="394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KNN</a:t>
            </a:r>
            <a:endParaRPr b="1" sz="2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Relies on similarity between data points.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IPL data has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high dimensionality (many categorical features after encoding)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→ distance metrics become less meaningful.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Sensitive to noise and class imbalance.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Very poor performance →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Accuracy only 7%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.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3"/>
          <p:cNvSpPr txBox="1"/>
          <p:nvPr>
            <p:ph idx="5" type="subTitle"/>
          </p:nvPr>
        </p:nvSpPr>
        <p:spPr>
          <a:xfrm>
            <a:off x="406425" y="618575"/>
            <a:ext cx="8309400" cy="394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 b="1" sz="21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Captures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non-linear relationships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Easy to interpret, but prone to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overfitting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Did well on training data but risk of high variance.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Accuracy ~82% but not stable.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4"/>
          <p:cNvSpPr txBox="1"/>
          <p:nvPr>
            <p:ph idx="5" type="subTitle"/>
          </p:nvPr>
        </p:nvSpPr>
        <p:spPr>
          <a:xfrm>
            <a:off x="406425" y="618575"/>
            <a:ext cx="8309400" cy="394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1" sz="21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Ensemble of Decision Trees → reduces overfitting.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Achieved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82% accuracy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Balanced performance across precision, recall, and F1-score.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However, still limited in handling very complex interactions compared to boosting methods.</a:t>
            </a:r>
            <a:endParaRPr b="1" sz="2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5"/>
          <p:cNvSpPr txBox="1"/>
          <p:nvPr>
            <p:ph idx="5" type="subTitle"/>
          </p:nvPr>
        </p:nvSpPr>
        <p:spPr>
          <a:xfrm>
            <a:off x="406425" y="618575"/>
            <a:ext cx="8309400" cy="394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XGBoost (Extreme Gradient Boosting)</a:t>
            </a:r>
            <a:endParaRPr b="1" sz="19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Works by sequentially improving weak learners (Decision Trees).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Handles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non-linear relationships, categorical encodings, and feature interactions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extremely well.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Built-in regularization → prevents overfitting.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Achieved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highest accuracy: 97%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and balanced precision/recall.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Outperformed Random Forest by learning from errors iteratively.</a:t>
            </a:r>
            <a:endParaRPr b="1"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6"/>
          <p:cNvSpPr txBox="1"/>
          <p:nvPr>
            <p:ph idx="5" type="subTitle"/>
          </p:nvPr>
        </p:nvSpPr>
        <p:spPr>
          <a:xfrm>
            <a:off x="406425" y="618575"/>
            <a:ext cx="8309400" cy="394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Why XGBoost is Better</a:t>
            </a:r>
            <a:endParaRPr b="1"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Captures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complex feature interactions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better than Logistic Regression or SVM.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More robust to high-dimensional categorical data than KNN.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Less prone to overfitting compared to a single Decision Tree.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Outperforms Random Forest by using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boosting (sequential learning)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instead of just averaging.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Final chosen model due to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accuracy, stability, and generalization ability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060" y="648725"/>
            <a:ext cx="6837376" cy="384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0"/>
          <p:cNvSpPr/>
          <p:nvPr/>
        </p:nvSpPr>
        <p:spPr>
          <a:xfrm>
            <a:off x="283884" y="1674063"/>
            <a:ext cx="544800" cy="54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15" name="Google Shape;415;p60"/>
          <p:cNvCxnSpPr/>
          <p:nvPr/>
        </p:nvCxnSpPr>
        <p:spPr>
          <a:xfrm>
            <a:off x="283850" y="2337356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60"/>
          <p:cNvCxnSpPr/>
          <p:nvPr/>
        </p:nvCxnSpPr>
        <p:spPr>
          <a:xfrm>
            <a:off x="283850" y="155558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60"/>
          <p:cNvCxnSpPr/>
          <p:nvPr/>
        </p:nvCxnSpPr>
        <p:spPr>
          <a:xfrm>
            <a:off x="283850" y="3900899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60"/>
          <p:cNvCxnSpPr/>
          <p:nvPr/>
        </p:nvCxnSpPr>
        <p:spPr>
          <a:xfrm>
            <a:off x="283850" y="3119127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60"/>
          <p:cNvSpPr/>
          <p:nvPr/>
        </p:nvSpPr>
        <p:spPr>
          <a:xfrm>
            <a:off x="283884" y="2455825"/>
            <a:ext cx="544800" cy="54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0" name="Google Shape;420;p60"/>
          <p:cNvSpPr/>
          <p:nvPr/>
        </p:nvSpPr>
        <p:spPr>
          <a:xfrm>
            <a:off x="283884" y="3237613"/>
            <a:ext cx="544800" cy="54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1" name="Google Shape;421;p60"/>
          <p:cNvSpPr/>
          <p:nvPr/>
        </p:nvSpPr>
        <p:spPr>
          <a:xfrm>
            <a:off x="283884" y="4019375"/>
            <a:ext cx="544800" cy="54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2" name="Google Shape;422;p60"/>
          <p:cNvSpPr txBox="1"/>
          <p:nvPr>
            <p:ph type="title"/>
          </p:nvPr>
        </p:nvSpPr>
        <p:spPr>
          <a:xfrm>
            <a:off x="283850" y="285900"/>
            <a:ext cx="4227600" cy="1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423" name="Google Shape;423;p60"/>
          <p:cNvSpPr txBox="1"/>
          <p:nvPr>
            <p:ph idx="1" type="subTitle"/>
          </p:nvPr>
        </p:nvSpPr>
        <p:spPr>
          <a:xfrm>
            <a:off x="1125100" y="23454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Insights</a:t>
            </a:r>
            <a:endParaRPr/>
          </a:p>
        </p:txBody>
      </p:sp>
      <p:sp>
        <p:nvSpPr>
          <p:cNvPr id="424" name="Google Shape;424;p60"/>
          <p:cNvSpPr txBox="1"/>
          <p:nvPr>
            <p:ph idx="5" type="subTitle"/>
          </p:nvPr>
        </p:nvSpPr>
        <p:spPr>
          <a:xfrm>
            <a:off x="1125100" y="15556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25" name="Google Shape;425;p60"/>
          <p:cNvSpPr txBox="1"/>
          <p:nvPr>
            <p:ph idx="7" type="subTitle"/>
          </p:nvPr>
        </p:nvSpPr>
        <p:spPr>
          <a:xfrm>
            <a:off x="1125100" y="312316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  <p:sp>
        <p:nvSpPr>
          <p:cNvPr id="426" name="Google Shape;426;p60"/>
          <p:cNvSpPr txBox="1"/>
          <p:nvPr>
            <p:ph idx="9" type="subTitle"/>
          </p:nvPr>
        </p:nvSpPr>
        <p:spPr>
          <a:xfrm>
            <a:off x="1125100" y="390291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  <p:cxnSp>
        <p:nvCxnSpPr>
          <p:cNvPr id="427" name="Google Shape;427;p60"/>
          <p:cNvCxnSpPr/>
          <p:nvPr/>
        </p:nvCxnSpPr>
        <p:spPr>
          <a:xfrm>
            <a:off x="283850" y="4682671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1"/>
          <p:cNvSpPr txBox="1"/>
          <p:nvPr>
            <p:ph type="title"/>
          </p:nvPr>
        </p:nvSpPr>
        <p:spPr>
          <a:xfrm>
            <a:off x="283850" y="285900"/>
            <a:ext cx="4227600" cy="4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433" name="Google Shape;433;p61"/>
          <p:cNvSpPr txBox="1"/>
          <p:nvPr>
            <p:ph idx="5" type="subTitle"/>
          </p:nvPr>
        </p:nvSpPr>
        <p:spPr>
          <a:xfrm>
            <a:off x="406425" y="1102800"/>
            <a:ext cx="8309400" cy="345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r>
              <a:rPr lang="en"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Predict the winner of an IPL match using ML models.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Dataset: </a:t>
            </a:r>
            <a:endParaRPr sz="22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IPL matches dataset containing season, city, teams, toss info, result, winner, margin, etc.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Objective: </a:t>
            </a:r>
            <a:endParaRPr sz="22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Identify the best model to predict match outcomes.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2"/>
          <p:cNvSpPr txBox="1"/>
          <p:nvPr>
            <p:ph type="title"/>
          </p:nvPr>
        </p:nvSpPr>
        <p:spPr>
          <a:xfrm>
            <a:off x="283850" y="285900"/>
            <a:ext cx="4227600" cy="4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439" name="Google Shape;439;p62"/>
          <p:cNvSpPr txBox="1"/>
          <p:nvPr>
            <p:ph idx="5" type="subTitle"/>
          </p:nvPr>
        </p:nvSpPr>
        <p:spPr>
          <a:xfrm>
            <a:off x="406425" y="1102800"/>
            <a:ext cx="8309400" cy="345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Columns include:</a:t>
            </a:r>
            <a:endParaRPr sz="26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Season, City, Date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Teams (team1, team2)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Toss winner &amp; decision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Result, Winner,Player of match, Venue, Umpires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3"/>
          <p:cNvSpPr txBox="1"/>
          <p:nvPr>
            <p:ph type="title"/>
          </p:nvPr>
        </p:nvSpPr>
        <p:spPr>
          <a:xfrm>
            <a:off x="283850" y="285900"/>
            <a:ext cx="4227600" cy="4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445" name="Google Shape;445;p63"/>
          <p:cNvSpPr txBox="1"/>
          <p:nvPr>
            <p:ph idx="5" type="subTitle"/>
          </p:nvPr>
        </p:nvSpPr>
        <p:spPr>
          <a:xfrm>
            <a:off x="406425" y="1102800"/>
            <a:ext cx="8309400" cy="345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What is the Duckworth–Lewis Method?</a:t>
            </a:r>
            <a:endParaRPr b="1"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It’s a mathematical formula used in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limited-overs cricket (ODIs, T20s)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recalculate the target score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for the team batting second when the match is interrupted (usually due to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rain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or bad light).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Instead of abandoning the match, the D/L method adjusts the target based on: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Overs remaining</a:t>
            </a:r>
            <a:br>
              <a:rPr b="1" lang="en" sz="1600">
                <a:latin typeface="Arial"/>
                <a:ea typeface="Arial"/>
                <a:cs typeface="Arial"/>
                <a:sym typeface="Arial"/>
              </a:rPr>
            </a:b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Wickets remaining</a:t>
            </a:r>
            <a:br>
              <a:rPr b="1" lang="en" sz="1600">
                <a:latin typeface="Arial"/>
                <a:ea typeface="Arial"/>
                <a:cs typeface="Arial"/>
                <a:sym typeface="Arial"/>
              </a:rPr>
            </a:b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Scoring potential left in the innings</a:t>
            </a:r>
            <a:br>
              <a:rPr b="1" lang="en" sz="1600"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4"/>
          <p:cNvSpPr txBox="1"/>
          <p:nvPr>
            <p:ph type="title"/>
          </p:nvPr>
        </p:nvSpPr>
        <p:spPr>
          <a:xfrm>
            <a:off x="283850" y="285900"/>
            <a:ext cx="4227600" cy="4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451" name="Google Shape;451;p64"/>
          <p:cNvSpPr txBox="1"/>
          <p:nvPr>
            <p:ph idx="5" type="subTitle"/>
          </p:nvPr>
        </p:nvSpPr>
        <p:spPr>
          <a:xfrm>
            <a:off x="406425" y="1102800"/>
            <a:ext cx="8309400" cy="345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sz="17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Team A scores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180 runs in 20 overs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Team B starts chasing, but after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10 overs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, rain interrupts play, and only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12 overs total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are possible.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Using the D/L method, Team B’s target is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revised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(say, 130 runs in 12 overs).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In the Dataset</a:t>
            </a:r>
            <a:endParaRPr b="1" sz="17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dl_applied = 0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No Duckworth–Lewis adjustment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(normal match).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dl_applied = 1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D/L method applied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(interrupted match, target revised).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5"/>
          <p:cNvSpPr txBox="1"/>
          <p:nvPr>
            <p:ph type="title"/>
          </p:nvPr>
        </p:nvSpPr>
        <p:spPr>
          <a:xfrm>
            <a:off x="283850" y="285900"/>
            <a:ext cx="4227600" cy="4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457" name="Google Shape;457;p65"/>
          <p:cNvSpPr txBox="1"/>
          <p:nvPr>
            <p:ph idx="5" type="subTitle"/>
          </p:nvPr>
        </p:nvSpPr>
        <p:spPr>
          <a:xfrm>
            <a:off x="406425" y="382600"/>
            <a:ext cx="8309400" cy="417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EDA – Team Performance</a:t>
            </a:r>
            <a:endParaRPr b="1" sz="2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Observations:</a:t>
            </a:r>
            <a:endParaRPr b="1"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Mumbai Indians and Chennai Super Kings are the most consistent winners.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Some teams like Deccan Chargers and Gujarat Lions had fewer matches due to franchise changes.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Team success varies strongly by season.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6"/>
          <p:cNvSpPr txBox="1"/>
          <p:nvPr>
            <p:ph type="title"/>
          </p:nvPr>
        </p:nvSpPr>
        <p:spPr>
          <a:xfrm>
            <a:off x="283850" y="285900"/>
            <a:ext cx="4227600" cy="4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463" name="Google Shape;463;p66"/>
          <p:cNvSpPr txBox="1"/>
          <p:nvPr>
            <p:ph idx="5" type="subTitle"/>
          </p:nvPr>
        </p:nvSpPr>
        <p:spPr>
          <a:xfrm>
            <a:off x="406425" y="618575"/>
            <a:ext cx="8309400" cy="394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EDA – Toss Decisions</a:t>
            </a:r>
            <a:endParaRPr b="1" sz="21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endParaRPr b="1" sz="19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Winning the toss provides only a slight edge in winning the match.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Teams often choose to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field first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after winning the toss.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 some venues (like chasing-friendly grounds), fielding-first decisions lead to higher win percentages.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7"/>
          <p:cNvSpPr txBox="1"/>
          <p:nvPr>
            <p:ph type="title"/>
          </p:nvPr>
        </p:nvSpPr>
        <p:spPr>
          <a:xfrm>
            <a:off x="283850" y="285900"/>
            <a:ext cx="4227600" cy="4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469" name="Google Shape;469;p67"/>
          <p:cNvSpPr txBox="1"/>
          <p:nvPr>
            <p:ph idx="5" type="subTitle"/>
          </p:nvPr>
        </p:nvSpPr>
        <p:spPr>
          <a:xfrm>
            <a:off x="406425" y="618575"/>
            <a:ext cx="8309400" cy="394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EDA – Victory Margins</a:t>
            </a:r>
            <a:endParaRPr b="1" sz="21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Key Patterns:</a:t>
            </a:r>
            <a:endParaRPr b="1" sz="19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Matches are more frequently won by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wickets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than by runs.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Close finishes (1–2 runs or wickets) are rare compared to larger margins.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High-run-margin wins are usually linked to strong bowling performances.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timeline/workflow presentation | Style 2 | Subway">
  <a:themeElements>
    <a:clrScheme name="Simple Light">
      <a:dk1>
        <a:srgbClr val="FAFAFA"/>
      </a:dk1>
      <a:lt1>
        <a:srgbClr val="000000"/>
      </a:lt1>
      <a:dk2>
        <a:srgbClr val="F0EEE2"/>
      </a:dk2>
      <a:lt2>
        <a:srgbClr val="B7B7B7"/>
      </a:lt2>
      <a:accent1>
        <a:srgbClr val="FFDD04"/>
      </a:accent1>
      <a:accent2>
        <a:srgbClr val="FFEE9B"/>
      </a:accent2>
      <a:accent3>
        <a:srgbClr val="2443FF"/>
      </a:accent3>
      <a:accent4>
        <a:srgbClr val="92A1FF"/>
      </a:accent4>
      <a:accent5>
        <a:srgbClr val="F8992B"/>
      </a:accent5>
      <a:accent6>
        <a:srgbClr val="FDCC9C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