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4886-EEE8-6804-B3DF-3F9B384F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CCCF62-DC2B-DC4C-1E61-F66E9841D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4CBCF-C3ED-568C-9265-3B30CB3A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C502-B016-46E8-ADF0-22059D0D6520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49B4C-FE62-8BE3-D2E4-2A184C13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11C7B-5A87-F289-4892-6CAAEE33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0647-4494-4EFB-AEAE-E5BBDF974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1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734DA-2A6A-952A-FB4B-A71718A9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EF32CB-CEC7-7FB3-629E-9032F638D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3A063-3F02-DDD0-3E0E-8491C1D7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C502-B016-46E8-ADF0-22059D0D6520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49C08-46FB-0AC3-D9F6-C875FF88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C986C-B0CD-313E-5AA7-553F9904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0647-4494-4EFB-AEAE-E5BBDF974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4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9BB35D-BA0B-1D54-D82B-479F32414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87BE55-AD5C-E5F8-772D-C563C7838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E3E2D-49CC-8862-0B75-7D4A2D9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C502-B016-46E8-ADF0-22059D0D6520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E5B480-8CC3-2CE8-530A-D6905560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01134-E041-C348-06B6-D637CAFC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0647-4494-4EFB-AEAE-E5BBDF974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4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71E97-DCCE-ED9A-F4F2-6F0B6A38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2E078-542E-F3AE-6EC4-1CF04D9CE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F9CCE-615D-5348-69D9-62AEDD9B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C502-B016-46E8-ADF0-22059D0D6520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0D5D1-9BC7-4A7B-A0E5-ED43A437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F6A3D-9B39-9CEC-DB69-500D6170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0647-4494-4EFB-AEAE-E5BBDF974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7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2F7FE-D575-F49B-4826-EEE65F4C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40BEC-F08B-D2F3-0FCB-3CC524F6E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3BFB-3050-2F36-2118-7989904B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C502-B016-46E8-ADF0-22059D0D6520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85988-BFA6-CDCF-248A-DC5AF371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F4606-55B5-F1B7-66F0-C9487DBF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0647-4494-4EFB-AEAE-E5BBDF974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5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AF04F-20EF-6444-0864-CE7B7581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02020-02A4-4512-A5AC-CD1317F66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E04FD6-DE15-4E76-3088-C3E471D4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CACB1-9C4C-407A-9B9E-6EAC388D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C502-B016-46E8-ADF0-22059D0D6520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ED400-CB95-3EE3-84A3-6341BB89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477B0A-445F-F84A-E8F0-FFC74295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0647-4494-4EFB-AEAE-E5BBDF974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60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D65E3-E792-1ED9-D3D9-E65423FB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D34A44-4F4E-3D30-370D-6B14BF263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7490EE-F631-DB22-0C16-D46082CF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EFDFBF-F791-3DC4-6D40-6422B015F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39028B-143B-6B5C-4949-F98C33802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223389-4F2A-ED41-9AAC-B3AB86A0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C502-B016-46E8-ADF0-22059D0D6520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FB43B5-AA15-C2EE-F3A8-2AC301AC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B4397C-D59F-51AD-C943-09A06DDD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0647-4494-4EFB-AEAE-E5BBDF974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50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3784-9C95-BFAB-9639-E0774343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A0B7DA-6003-E67F-54D1-AF321ED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C502-B016-46E8-ADF0-22059D0D6520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2A510F-0008-926C-F482-164BC3FC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870A66-7B14-1902-9B2A-3C226A8B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0647-4494-4EFB-AEAE-E5BBDF974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5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55E9AC-42CD-9B51-2501-8D28FF54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C502-B016-46E8-ADF0-22059D0D6520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4B2E14-3CE5-21C6-9ED6-21AF40F9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F438E5-EC12-A790-89EA-497B7E38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0647-4494-4EFB-AEAE-E5BBDF974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0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72AB-03FA-FE0B-B92A-A6E55298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22271-A3B4-3EF0-F493-C489E37C4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DCD94F-84D8-B51A-2545-CFEEC613B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6AC3A7-BDA0-54BC-EE38-6257FC3A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C502-B016-46E8-ADF0-22059D0D6520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9431C2-29A0-A53B-CDF0-43206B1C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A7D3A4-AFDF-52DF-7159-BCC05892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0647-4494-4EFB-AEAE-E5BBDF974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7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88BF-1310-CE54-0A14-0734F157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EBA20C-DC68-D75E-A41D-1130A7C61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6421F7-9910-DD75-56A6-24380C22D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EAD293-142F-6D14-D2BC-6ABD5B64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C502-B016-46E8-ADF0-22059D0D6520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9F867-2848-52B3-594D-8429ADAD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FD06AD-ABFE-9B06-5534-935B91A7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0647-4494-4EFB-AEAE-E5BBDF974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1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3C4260-54AC-079C-257C-03AAC70E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C50C7-FC70-38D5-337E-099088217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6541A-8BED-FFBF-B9B9-C302AA2A9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23C502-B016-46E8-ADF0-22059D0D6520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A806C-A02A-91B7-6689-2BA7D501C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95263-8CE7-EEC9-1C26-ECFBED7C2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A20647-4494-4EFB-AEAE-E5BBDF974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2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47F409-571E-8F16-44B6-D3001CA3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97" y="1090286"/>
            <a:ext cx="9335803" cy="4677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AC70C-0271-D22A-8F01-8AF69C3990D8}"/>
              </a:ext>
            </a:extLst>
          </p:cNvPr>
          <p:cNvSpPr txBox="1"/>
          <p:nvPr/>
        </p:nvSpPr>
        <p:spPr>
          <a:xfrm>
            <a:off x="5667375" y="1701287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highlight>
                  <a:srgbClr val="FFFF00"/>
                </a:highlight>
              </a:rPr>
              <a:t>신고가 이후 조정</a:t>
            </a:r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68E59F0D-1B54-8374-EA53-E581FBD45861}"/>
              </a:ext>
            </a:extLst>
          </p:cNvPr>
          <p:cNvSpPr/>
          <p:nvPr/>
        </p:nvSpPr>
        <p:spPr>
          <a:xfrm>
            <a:off x="5429465" y="1724025"/>
            <a:ext cx="237910" cy="23152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84804-5F77-F47C-7D35-5EB045F3A8D9}"/>
              </a:ext>
            </a:extLst>
          </p:cNvPr>
          <p:cNvSpPr txBox="1"/>
          <p:nvPr/>
        </p:nvSpPr>
        <p:spPr>
          <a:xfrm>
            <a:off x="6095999" y="3198221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highlight>
                  <a:srgbClr val="FFFF00"/>
                </a:highlight>
              </a:rPr>
              <a:t>노란색 </a:t>
            </a:r>
            <a:r>
              <a:rPr lang="en-US" altLang="ko-KR" sz="1200" dirty="0">
                <a:highlight>
                  <a:srgbClr val="FFFF00"/>
                </a:highlight>
              </a:rPr>
              <a:t>20</a:t>
            </a:r>
            <a:r>
              <a:rPr lang="ko-KR" altLang="en-US" sz="1200" dirty="0">
                <a:highlight>
                  <a:srgbClr val="FFFF00"/>
                </a:highlight>
              </a:rPr>
              <a:t>일선에서 </a:t>
            </a:r>
            <a:br>
              <a:rPr lang="en-US" altLang="ko-KR" sz="1200" dirty="0">
                <a:highlight>
                  <a:srgbClr val="FFFF00"/>
                </a:highlight>
              </a:rPr>
            </a:br>
            <a:r>
              <a:rPr lang="ko-KR" altLang="en-US" sz="1200" dirty="0">
                <a:highlight>
                  <a:srgbClr val="FFFF00"/>
                </a:highlight>
              </a:rPr>
              <a:t>지지 받으며 </a:t>
            </a:r>
            <a:r>
              <a:rPr lang="ko-KR" altLang="en-US" sz="1200" dirty="0" err="1">
                <a:highlight>
                  <a:srgbClr val="FFFF00"/>
                </a:highlight>
              </a:rPr>
              <a:t>매물대</a:t>
            </a:r>
            <a:r>
              <a:rPr lang="ko-KR" altLang="en-US" sz="1200" dirty="0">
                <a:highlight>
                  <a:srgbClr val="FFFF00"/>
                </a:highlight>
              </a:rPr>
              <a:t> 소화</a:t>
            </a:r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25E5FCEC-D2F2-891E-1B5F-080367D7438B}"/>
              </a:ext>
            </a:extLst>
          </p:cNvPr>
          <p:cNvSpPr/>
          <p:nvPr/>
        </p:nvSpPr>
        <p:spPr>
          <a:xfrm rot="5400000">
            <a:off x="6420764" y="2874715"/>
            <a:ext cx="237910" cy="23152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BF5B61-87B6-767C-BF18-D4F58D7D1E96}"/>
              </a:ext>
            </a:extLst>
          </p:cNvPr>
          <p:cNvSpPr/>
          <p:nvPr/>
        </p:nvSpPr>
        <p:spPr>
          <a:xfrm>
            <a:off x="8458200" y="2121978"/>
            <a:ext cx="512339" cy="1373697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90F9D-3880-BAE9-79A2-8D4F1D082A2D}"/>
              </a:ext>
            </a:extLst>
          </p:cNvPr>
          <p:cNvSpPr txBox="1"/>
          <p:nvPr/>
        </p:nvSpPr>
        <p:spPr>
          <a:xfrm>
            <a:off x="8285095" y="3521386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highlight>
                  <a:srgbClr val="FFFF00"/>
                </a:highlight>
              </a:rPr>
              <a:t>기관의 개미 털기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EE715-7B6D-CE82-0BB7-1FD41C3B6D50}"/>
              </a:ext>
            </a:extLst>
          </p:cNvPr>
          <p:cNvSpPr txBox="1"/>
          <p:nvPr/>
        </p:nvSpPr>
        <p:spPr>
          <a:xfrm>
            <a:off x="7853687" y="1661785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highlight>
                  <a:srgbClr val="FF0000"/>
                </a:highlight>
              </a:rPr>
              <a:t>깔끔하게 뚫었을 때 베팅</a:t>
            </a:r>
          </a:p>
        </p:txBody>
      </p:sp>
    </p:spTree>
    <p:extLst>
      <p:ext uri="{BB962C8B-B14F-4D97-AF65-F5344CB8AC3E}">
        <p14:creationId xmlns:p14="http://schemas.microsoft.com/office/powerpoint/2010/main" val="315893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321ED9-08F8-2C5F-5AB8-F2EC35477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1118865"/>
            <a:ext cx="8230749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7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71B35-400A-AFD8-E9F5-8C66BB5E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6ADAC-8073-F790-5EDB-B5613D5E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C58A9-72F9-8E29-8602-683457576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313890"/>
            <a:ext cx="10993384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2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aah</dc:creator>
  <cp:lastModifiedBy>aah</cp:lastModifiedBy>
  <cp:revision>1</cp:revision>
  <dcterms:created xsi:type="dcterms:W3CDTF">2025-01-26T07:30:18Z</dcterms:created>
  <dcterms:modified xsi:type="dcterms:W3CDTF">2025-01-26T07:55:03Z</dcterms:modified>
</cp:coreProperties>
</file>