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3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4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7" r:id="rId2"/>
    <p:sldId id="278" r:id="rId3"/>
    <p:sldId id="279" r:id="rId4"/>
    <p:sldId id="368" r:id="rId5"/>
    <p:sldId id="281" r:id="rId6"/>
    <p:sldId id="359" r:id="rId7"/>
    <p:sldId id="282" r:id="rId8"/>
    <p:sldId id="362" r:id="rId9"/>
    <p:sldId id="363" r:id="rId10"/>
    <p:sldId id="364" r:id="rId11"/>
    <p:sldId id="365" r:id="rId12"/>
    <p:sldId id="366" r:id="rId13"/>
    <p:sldId id="360" r:id="rId14"/>
    <p:sldId id="361" r:id="rId15"/>
    <p:sldId id="367" r:id="rId16"/>
    <p:sldId id="357" r:id="rId17"/>
    <p:sldId id="369" r:id="rId18"/>
    <p:sldId id="277" r:id="rId19"/>
  </p:sldIdLst>
  <p:sldSz cx="12192000" cy="6858000"/>
  <p:notesSz cx="6858000" cy="9144000"/>
  <p:custDataLst>
    <p:tags r:id="rId2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FF99FF"/>
    <a:srgbClr val="FFCCFF"/>
    <a:srgbClr val="9999FF"/>
    <a:srgbClr val="000000"/>
    <a:srgbClr val="33CC33"/>
    <a:srgbClr val="DAE3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891" autoAdjust="0"/>
    <p:restoredTop sz="79758" autoAdjust="0"/>
  </p:normalViewPr>
  <p:slideViewPr>
    <p:cSldViewPr snapToGrid="0">
      <p:cViewPr varScale="1">
        <p:scale>
          <a:sx n="99" d="100"/>
          <a:sy n="99" d="100"/>
        </p:scale>
        <p:origin x="774" y="7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2" d="100"/>
          <a:sy n="52" d="100"/>
        </p:scale>
        <p:origin x="2622" y="4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E3B2B3C-768B-4A8D-B300-870DFDC890B2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C5B67C1A-D085-48D5-9B4A-CF8CD6CAD391}">
      <dgm:prSet phldrT="[文本]"/>
      <dgm:spPr/>
      <dgm:t>
        <a:bodyPr/>
        <a:lstStyle/>
        <a:p>
          <a:r>
            <a:rPr lang="en-US" altLang="zh-CN" dirty="0" smtClean="0"/>
            <a:t>GCL</a:t>
          </a:r>
          <a:endParaRPr lang="zh-CN" altLang="en-US" dirty="0"/>
        </a:p>
      </dgm:t>
    </dgm:pt>
    <dgm:pt modelId="{97EAA966-ACBA-41A3-B5F6-D62DB64C3DA8}" type="parTrans" cxnId="{D1ABB027-21DD-4D40-A831-4F81CC88315B}">
      <dgm:prSet/>
      <dgm:spPr/>
      <dgm:t>
        <a:bodyPr/>
        <a:lstStyle/>
        <a:p>
          <a:endParaRPr lang="zh-CN" altLang="en-US"/>
        </a:p>
      </dgm:t>
    </dgm:pt>
    <dgm:pt modelId="{CDC28757-8468-4940-BD37-00DDEA2FB670}" type="sibTrans" cxnId="{D1ABB027-21DD-4D40-A831-4F81CC88315B}">
      <dgm:prSet/>
      <dgm:spPr/>
      <dgm:t>
        <a:bodyPr/>
        <a:lstStyle/>
        <a:p>
          <a:endParaRPr lang="zh-CN" altLang="en-US"/>
        </a:p>
      </dgm:t>
    </dgm:pt>
    <dgm:pt modelId="{FA8C76EB-D522-44C4-8FF9-145FE376FA95}">
      <dgm:prSet phldrT="[文本]"/>
      <dgm:spPr/>
      <dgm:t>
        <a:bodyPr/>
        <a:lstStyle/>
        <a:p>
          <a:r>
            <a:rPr lang="en-US" altLang="zh-CN" dirty="0" smtClean="0"/>
            <a:t>GGJ</a:t>
          </a:r>
          <a:endParaRPr lang="zh-CN" altLang="en-US" dirty="0"/>
        </a:p>
      </dgm:t>
    </dgm:pt>
    <dgm:pt modelId="{85DABFD3-BBD6-47D4-9CCA-A987816E3B8A}" type="parTrans" cxnId="{826C4ACB-98BA-4062-A641-363244AE5059}">
      <dgm:prSet/>
      <dgm:spPr/>
      <dgm:t>
        <a:bodyPr/>
        <a:lstStyle/>
        <a:p>
          <a:endParaRPr lang="zh-CN" altLang="en-US"/>
        </a:p>
      </dgm:t>
    </dgm:pt>
    <dgm:pt modelId="{E0D0CDF5-4691-4CB0-9378-62C2D3679336}" type="sibTrans" cxnId="{826C4ACB-98BA-4062-A641-363244AE5059}">
      <dgm:prSet/>
      <dgm:spPr/>
      <dgm:t>
        <a:bodyPr/>
        <a:lstStyle/>
        <a:p>
          <a:endParaRPr lang="zh-CN" altLang="en-US"/>
        </a:p>
      </dgm:t>
    </dgm:pt>
    <dgm:pt modelId="{D4A4589F-2623-4D53-9F10-675236E64B39}">
      <dgm:prSet phldrT="[文本]"/>
      <dgm:spPr/>
      <dgm:t>
        <a:bodyPr/>
        <a:lstStyle/>
        <a:p>
          <a:r>
            <a:rPr lang="en-US" altLang="zh-CN" dirty="0" smtClean="0"/>
            <a:t>GQI</a:t>
          </a:r>
          <a:endParaRPr lang="zh-CN" altLang="en-US" dirty="0"/>
        </a:p>
      </dgm:t>
    </dgm:pt>
    <dgm:pt modelId="{A96EE855-0B2C-48BF-B9CD-F1A67BA1F61E}" type="parTrans" cxnId="{EA2A8BA6-39F6-4B07-B403-B7DC985F8761}">
      <dgm:prSet/>
      <dgm:spPr/>
      <dgm:t>
        <a:bodyPr/>
        <a:lstStyle/>
        <a:p>
          <a:endParaRPr lang="zh-CN" altLang="en-US"/>
        </a:p>
      </dgm:t>
    </dgm:pt>
    <dgm:pt modelId="{71104C1A-15CE-4541-A941-FFD5A1A8E856}" type="sibTrans" cxnId="{EA2A8BA6-39F6-4B07-B403-B7DC985F8761}">
      <dgm:prSet/>
      <dgm:spPr/>
      <dgm:t>
        <a:bodyPr/>
        <a:lstStyle/>
        <a:p>
          <a:endParaRPr lang="zh-CN" altLang="en-US"/>
        </a:p>
      </dgm:t>
    </dgm:pt>
    <dgm:pt modelId="{26B8A730-96AB-432A-AF2C-BF04991582E6}">
      <dgm:prSet phldrT="[文本]"/>
      <dgm:spPr/>
      <dgm:t>
        <a:bodyPr/>
        <a:lstStyle/>
        <a:p>
          <a:r>
            <a:rPr lang="en-US" altLang="zh-CN" dirty="0" smtClean="0"/>
            <a:t>GDQ</a:t>
          </a:r>
          <a:endParaRPr lang="zh-CN" altLang="en-US" dirty="0"/>
        </a:p>
      </dgm:t>
    </dgm:pt>
    <dgm:pt modelId="{88717AA9-5F72-4919-B5F1-9D881956A64A}" type="parTrans" cxnId="{7FD5B485-2E89-4D9A-B1A1-42F6947800E1}">
      <dgm:prSet/>
      <dgm:spPr/>
      <dgm:t>
        <a:bodyPr/>
        <a:lstStyle/>
        <a:p>
          <a:endParaRPr lang="zh-CN" altLang="en-US"/>
        </a:p>
      </dgm:t>
    </dgm:pt>
    <dgm:pt modelId="{ECBF2189-5267-4BD6-9C4B-2BC3EFA88FD6}" type="sibTrans" cxnId="{7FD5B485-2E89-4D9A-B1A1-42F6947800E1}">
      <dgm:prSet/>
      <dgm:spPr/>
      <dgm:t>
        <a:bodyPr/>
        <a:lstStyle/>
        <a:p>
          <a:endParaRPr lang="zh-CN" altLang="en-US"/>
        </a:p>
      </dgm:t>
    </dgm:pt>
    <dgm:pt modelId="{EAAF925E-4E97-46D0-BB34-BCC7065B85B3}">
      <dgm:prSet phldrT="[文本]"/>
      <dgm:spPr/>
      <dgm:t>
        <a:bodyPr/>
        <a:lstStyle/>
        <a:p>
          <a:r>
            <a:rPr lang="en-US" altLang="zh-CN" dirty="0" smtClean="0"/>
            <a:t>GMA</a:t>
          </a:r>
          <a:endParaRPr lang="zh-CN" altLang="en-US" dirty="0"/>
        </a:p>
      </dgm:t>
    </dgm:pt>
    <dgm:pt modelId="{74D379E7-2E2C-4673-94BB-0F0266AAE138}" type="parTrans" cxnId="{376E03BB-5CC4-4F3A-B698-7EE214A468C6}">
      <dgm:prSet/>
      <dgm:spPr/>
      <dgm:t>
        <a:bodyPr/>
        <a:lstStyle/>
        <a:p>
          <a:endParaRPr lang="zh-CN" altLang="en-US"/>
        </a:p>
      </dgm:t>
    </dgm:pt>
    <dgm:pt modelId="{99C9FF94-8344-4B52-BF85-E5D91A0EE851}" type="sibTrans" cxnId="{376E03BB-5CC4-4F3A-B698-7EE214A468C6}">
      <dgm:prSet/>
      <dgm:spPr/>
      <dgm:t>
        <a:bodyPr/>
        <a:lstStyle/>
        <a:p>
          <a:endParaRPr lang="zh-CN" altLang="en-US"/>
        </a:p>
      </dgm:t>
    </dgm:pt>
    <dgm:pt modelId="{5DDF1773-F67A-49C6-A526-1C5CBC6C06A4}">
      <dgm:prSet phldrT="[文本]"/>
      <dgm:spPr/>
      <dgm:t>
        <a:bodyPr/>
        <a:lstStyle/>
        <a:p>
          <a:r>
            <a:rPr lang="en-US" altLang="zh-CN" dirty="0" smtClean="0"/>
            <a:t>GJG</a:t>
          </a:r>
          <a:endParaRPr lang="zh-CN" altLang="en-US" dirty="0"/>
        </a:p>
      </dgm:t>
    </dgm:pt>
    <dgm:pt modelId="{73671856-4C5B-4EDB-A3C7-5FB6DA27618F}" type="parTrans" cxnId="{4DF03463-E0A5-4803-A862-B904B4D54AA3}">
      <dgm:prSet/>
      <dgm:spPr/>
      <dgm:t>
        <a:bodyPr/>
        <a:lstStyle/>
        <a:p>
          <a:endParaRPr lang="zh-CN" altLang="en-US"/>
        </a:p>
      </dgm:t>
    </dgm:pt>
    <dgm:pt modelId="{A91266FD-920D-417C-BB1F-B13686A1305F}" type="sibTrans" cxnId="{4DF03463-E0A5-4803-A862-B904B4D54AA3}">
      <dgm:prSet/>
      <dgm:spPr/>
      <dgm:t>
        <a:bodyPr/>
        <a:lstStyle/>
        <a:p>
          <a:endParaRPr lang="zh-CN" altLang="en-US"/>
        </a:p>
      </dgm:t>
    </dgm:pt>
    <dgm:pt modelId="{33E46F53-EFC1-4C1E-8681-D7C21019B09F}">
      <dgm:prSet phldrT="[文本]"/>
      <dgm:spPr>
        <a:solidFill>
          <a:schemeClr val="accent6"/>
        </a:solidFill>
      </dgm:spPr>
      <dgm:t>
        <a:bodyPr/>
        <a:lstStyle/>
        <a:p>
          <a:r>
            <a:rPr lang="en-US" altLang="zh-CN" dirty="0" smtClean="0"/>
            <a:t>BIM5D</a:t>
          </a:r>
          <a:endParaRPr lang="zh-CN" altLang="en-US" dirty="0"/>
        </a:p>
      </dgm:t>
    </dgm:pt>
    <dgm:pt modelId="{F4B3BE19-2937-410C-8AEA-FC52CF63A783}" type="parTrans" cxnId="{3DA69B4A-97AF-4471-B638-9CE757302832}">
      <dgm:prSet/>
      <dgm:spPr/>
      <dgm:t>
        <a:bodyPr/>
        <a:lstStyle/>
        <a:p>
          <a:endParaRPr lang="zh-CN" altLang="en-US"/>
        </a:p>
      </dgm:t>
    </dgm:pt>
    <dgm:pt modelId="{8A7F6BAF-AFA9-4F3E-A35F-2BE2DAEF5C29}" type="sibTrans" cxnId="{3DA69B4A-97AF-4471-B638-9CE757302832}">
      <dgm:prSet/>
      <dgm:spPr/>
      <dgm:t>
        <a:bodyPr/>
        <a:lstStyle/>
        <a:p>
          <a:endParaRPr lang="zh-CN" altLang="en-US"/>
        </a:p>
      </dgm:t>
    </dgm:pt>
    <dgm:pt modelId="{DE51B0DD-2AE3-4F06-BA49-02933DD5157B}">
      <dgm:prSet phldrT="[文本]"/>
      <dgm:spPr>
        <a:solidFill>
          <a:schemeClr val="accent6"/>
        </a:solidFill>
      </dgm:spPr>
      <dgm:t>
        <a:bodyPr/>
        <a:lstStyle/>
        <a:p>
          <a:r>
            <a:rPr lang="en-US" altLang="zh-CN" dirty="0" smtClean="0"/>
            <a:t>GBQ</a:t>
          </a:r>
          <a:endParaRPr lang="zh-CN" altLang="en-US" dirty="0"/>
        </a:p>
      </dgm:t>
    </dgm:pt>
    <dgm:pt modelId="{DF2350A2-10E2-4576-91C3-4DD003843285}" type="parTrans" cxnId="{9BF81CE1-B2F9-4ACC-8448-408282D26CCA}">
      <dgm:prSet/>
      <dgm:spPr/>
      <dgm:t>
        <a:bodyPr/>
        <a:lstStyle/>
        <a:p>
          <a:endParaRPr lang="zh-CN" altLang="en-US"/>
        </a:p>
      </dgm:t>
    </dgm:pt>
    <dgm:pt modelId="{60563999-70BE-4636-8E1E-6F9BD29B410F}" type="sibTrans" cxnId="{9BF81CE1-B2F9-4ACC-8448-408282D26CCA}">
      <dgm:prSet/>
      <dgm:spPr/>
      <dgm:t>
        <a:bodyPr/>
        <a:lstStyle/>
        <a:p>
          <a:endParaRPr lang="zh-CN" altLang="en-US"/>
        </a:p>
      </dgm:t>
    </dgm:pt>
    <dgm:pt modelId="{14A1DF9B-906B-4B17-BB82-0D8032FCF394}">
      <dgm:prSet phldrT="[文本]"/>
      <dgm:spPr>
        <a:solidFill>
          <a:schemeClr val="accent6"/>
        </a:solidFill>
      </dgm:spPr>
      <dgm:t>
        <a:bodyPr/>
        <a:lstStyle/>
        <a:p>
          <a:r>
            <a:rPr lang="en-US" altLang="zh-CN" dirty="0" smtClean="0"/>
            <a:t>GICD</a:t>
          </a:r>
          <a:endParaRPr lang="zh-CN" altLang="en-US" dirty="0"/>
        </a:p>
      </dgm:t>
    </dgm:pt>
    <dgm:pt modelId="{11E71065-8805-44E8-8FFF-DD68E0D728A4}" type="parTrans" cxnId="{8D475515-E698-4C6F-836B-DDFB46CA6DBD}">
      <dgm:prSet/>
      <dgm:spPr/>
      <dgm:t>
        <a:bodyPr/>
        <a:lstStyle/>
        <a:p>
          <a:endParaRPr lang="zh-CN" altLang="en-US"/>
        </a:p>
      </dgm:t>
    </dgm:pt>
    <dgm:pt modelId="{501BA2F2-2575-4C5D-AD80-A2E5C39D748D}" type="sibTrans" cxnId="{8D475515-E698-4C6F-836B-DDFB46CA6DBD}">
      <dgm:prSet/>
      <dgm:spPr/>
      <dgm:t>
        <a:bodyPr/>
        <a:lstStyle/>
        <a:p>
          <a:endParaRPr lang="zh-CN" altLang="en-US"/>
        </a:p>
      </dgm:t>
    </dgm:pt>
    <dgm:pt modelId="{C65C8361-FAE9-491E-A458-74704AF06102}">
      <dgm:prSet phldrT="[文本]"/>
      <dgm:spPr>
        <a:solidFill>
          <a:schemeClr val="accent6"/>
        </a:solidFill>
      </dgm:spPr>
      <dgm:t>
        <a:bodyPr/>
        <a:lstStyle/>
        <a:p>
          <a:r>
            <a:rPr lang="zh-CN" altLang="en-US" dirty="0" smtClean="0"/>
            <a:t>广达</a:t>
          </a:r>
          <a:endParaRPr lang="zh-CN" altLang="en-US" dirty="0"/>
        </a:p>
      </dgm:t>
    </dgm:pt>
    <dgm:pt modelId="{3961CFF5-FCB3-41EA-A2A1-9979AA1DAFF8}" type="parTrans" cxnId="{154D8CCB-F3C4-45F9-9108-A5EDCB33F0C3}">
      <dgm:prSet/>
      <dgm:spPr/>
      <dgm:t>
        <a:bodyPr/>
        <a:lstStyle/>
        <a:p>
          <a:endParaRPr lang="zh-CN" altLang="en-US"/>
        </a:p>
      </dgm:t>
    </dgm:pt>
    <dgm:pt modelId="{CDD5C999-5F38-4111-8A55-B100E87E94F3}" type="sibTrans" cxnId="{154D8CCB-F3C4-45F9-9108-A5EDCB33F0C3}">
      <dgm:prSet/>
      <dgm:spPr/>
      <dgm:t>
        <a:bodyPr/>
        <a:lstStyle/>
        <a:p>
          <a:endParaRPr lang="zh-CN" altLang="en-US"/>
        </a:p>
      </dgm:t>
    </dgm:pt>
    <dgm:pt modelId="{167A3CD7-D411-4A57-8721-1E9B1A5EA4E7}" type="pres">
      <dgm:prSet presAssocID="{BE3B2B3C-768B-4A8D-B300-870DFDC890B2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7A9452C3-855F-4BCC-AA36-487601033F30}" type="pres">
      <dgm:prSet presAssocID="{C5B67C1A-D085-48D5-9B4A-CF8CD6CAD391}" presName="node" presStyleLbl="node1" presStyleIdx="0" presStyleCnt="1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450F6E6-5152-4BE9-88CC-C01C010AE18E}" type="pres">
      <dgm:prSet presAssocID="{CDC28757-8468-4940-BD37-00DDEA2FB670}" presName="sibTrans" presStyleLbl="sibTrans2D1" presStyleIdx="0" presStyleCnt="10"/>
      <dgm:spPr/>
      <dgm:t>
        <a:bodyPr/>
        <a:lstStyle/>
        <a:p>
          <a:endParaRPr lang="zh-CN" altLang="en-US"/>
        </a:p>
      </dgm:t>
    </dgm:pt>
    <dgm:pt modelId="{FCB40483-675E-4A1F-86C8-64699297B14B}" type="pres">
      <dgm:prSet presAssocID="{CDC28757-8468-4940-BD37-00DDEA2FB670}" presName="connectorText" presStyleLbl="sibTrans2D1" presStyleIdx="0" presStyleCnt="10"/>
      <dgm:spPr/>
      <dgm:t>
        <a:bodyPr/>
        <a:lstStyle/>
        <a:p>
          <a:endParaRPr lang="zh-CN" altLang="en-US"/>
        </a:p>
      </dgm:t>
    </dgm:pt>
    <dgm:pt modelId="{E0D25121-D234-46CF-9D26-42C5DDD8EF60}" type="pres">
      <dgm:prSet presAssocID="{FA8C76EB-D522-44C4-8FF9-145FE376FA95}" presName="node" presStyleLbl="node1" presStyleIdx="1" presStyleCnt="1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EE835D4-7F54-45A5-BE95-4EA1628D7B24}" type="pres">
      <dgm:prSet presAssocID="{E0D0CDF5-4691-4CB0-9378-62C2D3679336}" presName="sibTrans" presStyleLbl="sibTrans2D1" presStyleIdx="1" presStyleCnt="10"/>
      <dgm:spPr/>
      <dgm:t>
        <a:bodyPr/>
        <a:lstStyle/>
        <a:p>
          <a:endParaRPr lang="zh-CN" altLang="en-US"/>
        </a:p>
      </dgm:t>
    </dgm:pt>
    <dgm:pt modelId="{ACA7ABD3-762F-41F1-B67E-CF71FECEDD34}" type="pres">
      <dgm:prSet presAssocID="{E0D0CDF5-4691-4CB0-9378-62C2D3679336}" presName="connectorText" presStyleLbl="sibTrans2D1" presStyleIdx="1" presStyleCnt="10"/>
      <dgm:spPr/>
      <dgm:t>
        <a:bodyPr/>
        <a:lstStyle/>
        <a:p>
          <a:endParaRPr lang="zh-CN" altLang="en-US"/>
        </a:p>
      </dgm:t>
    </dgm:pt>
    <dgm:pt modelId="{6B768435-F50C-42FF-A65D-BEA6EEE82D90}" type="pres">
      <dgm:prSet presAssocID="{D4A4589F-2623-4D53-9F10-675236E64B39}" presName="node" presStyleLbl="node1" presStyleIdx="2" presStyleCnt="1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A29C9B0-5565-4695-87E7-9AA2FC5F663B}" type="pres">
      <dgm:prSet presAssocID="{71104C1A-15CE-4541-A941-FFD5A1A8E856}" presName="sibTrans" presStyleLbl="sibTrans2D1" presStyleIdx="2" presStyleCnt="10"/>
      <dgm:spPr/>
      <dgm:t>
        <a:bodyPr/>
        <a:lstStyle/>
        <a:p>
          <a:endParaRPr lang="zh-CN" altLang="en-US"/>
        </a:p>
      </dgm:t>
    </dgm:pt>
    <dgm:pt modelId="{FC9EAA79-8921-4E81-9AAF-81F7A1BB24DF}" type="pres">
      <dgm:prSet presAssocID="{71104C1A-15CE-4541-A941-FFD5A1A8E856}" presName="connectorText" presStyleLbl="sibTrans2D1" presStyleIdx="2" presStyleCnt="10"/>
      <dgm:spPr/>
      <dgm:t>
        <a:bodyPr/>
        <a:lstStyle/>
        <a:p>
          <a:endParaRPr lang="zh-CN" altLang="en-US"/>
        </a:p>
      </dgm:t>
    </dgm:pt>
    <dgm:pt modelId="{6016B40D-9DFA-49DD-9BB5-4EF0227C7584}" type="pres">
      <dgm:prSet presAssocID="{26B8A730-96AB-432A-AF2C-BF04991582E6}" presName="node" presStyleLbl="node1" presStyleIdx="3" presStyleCnt="1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5F71140-03CD-4F8E-A64A-63306CFEAB72}" type="pres">
      <dgm:prSet presAssocID="{ECBF2189-5267-4BD6-9C4B-2BC3EFA88FD6}" presName="sibTrans" presStyleLbl="sibTrans2D1" presStyleIdx="3" presStyleCnt="10"/>
      <dgm:spPr/>
      <dgm:t>
        <a:bodyPr/>
        <a:lstStyle/>
        <a:p>
          <a:endParaRPr lang="zh-CN" altLang="en-US"/>
        </a:p>
      </dgm:t>
    </dgm:pt>
    <dgm:pt modelId="{3169FA95-98B7-4167-8ACC-35859C2DC2AD}" type="pres">
      <dgm:prSet presAssocID="{ECBF2189-5267-4BD6-9C4B-2BC3EFA88FD6}" presName="connectorText" presStyleLbl="sibTrans2D1" presStyleIdx="3" presStyleCnt="10"/>
      <dgm:spPr/>
      <dgm:t>
        <a:bodyPr/>
        <a:lstStyle/>
        <a:p>
          <a:endParaRPr lang="zh-CN" altLang="en-US"/>
        </a:p>
      </dgm:t>
    </dgm:pt>
    <dgm:pt modelId="{296FAA4D-B9E4-409E-A8DE-69C8700F000D}" type="pres">
      <dgm:prSet presAssocID="{EAAF925E-4E97-46D0-BB34-BCC7065B85B3}" presName="node" presStyleLbl="node1" presStyleIdx="4" presStyleCnt="1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A2EAFEE-D940-42ED-9C63-3FDDDAFE613A}" type="pres">
      <dgm:prSet presAssocID="{99C9FF94-8344-4B52-BF85-E5D91A0EE851}" presName="sibTrans" presStyleLbl="sibTrans2D1" presStyleIdx="4" presStyleCnt="10"/>
      <dgm:spPr/>
      <dgm:t>
        <a:bodyPr/>
        <a:lstStyle/>
        <a:p>
          <a:endParaRPr lang="zh-CN" altLang="en-US"/>
        </a:p>
      </dgm:t>
    </dgm:pt>
    <dgm:pt modelId="{26359DA3-B123-4033-A5B6-EC29CD6B72A1}" type="pres">
      <dgm:prSet presAssocID="{99C9FF94-8344-4B52-BF85-E5D91A0EE851}" presName="connectorText" presStyleLbl="sibTrans2D1" presStyleIdx="4" presStyleCnt="10"/>
      <dgm:spPr/>
      <dgm:t>
        <a:bodyPr/>
        <a:lstStyle/>
        <a:p>
          <a:endParaRPr lang="zh-CN" altLang="en-US"/>
        </a:p>
      </dgm:t>
    </dgm:pt>
    <dgm:pt modelId="{80092AF1-44AB-42E7-92B5-289AF084DF21}" type="pres">
      <dgm:prSet presAssocID="{5DDF1773-F67A-49C6-A526-1C5CBC6C06A4}" presName="node" presStyleLbl="node1" presStyleIdx="5" presStyleCnt="1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AA0E0ED-C7DE-4ECD-BE14-7CAC51F1FF8C}" type="pres">
      <dgm:prSet presAssocID="{A91266FD-920D-417C-BB1F-B13686A1305F}" presName="sibTrans" presStyleLbl="sibTrans2D1" presStyleIdx="5" presStyleCnt="10"/>
      <dgm:spPr/>
      <dgm:t>
        <a:bodyPr/>
        <a:lstStyle/>
        <a:p>
          <a:endParaRPr lang="zh-CN" altLang="en-US"/>
        </a:p>
      </dgm:t>
    </dgm:pt>
    <dgm:pt modelId="{A9966A93-85C9-4876-9489-9F154801C827}" type="pres">
      <dgm:prSet presAssocID="{A91266FD-920D-417C-BB1F-B13686A1305F}" presName="connectorText" presStyleLbl="sibTrans2D1" presStyleIdx="5" presStyleCnt="10"/>
      <dgm:spPr/>
      <dgm:t>
        <a:bodyPr/>
        <a:lstStyle/>
        <a:p>
          <a:endParaRPr lang="zh-CN" altLang="en-US"/>
        </a:p>
      </dgm:t>
    </dgm:pt>
    <dgm:pt modelId="{F7902B9A-4A2A-45D4-B80C-230D519BF277}" type="pres">
      <dgm:prSet presAssocID="{33E46F53-EFC1-4C1E-8681-D7C21019B09F}" presName="node" presStyleLbl="node1" presStyleIdx="6" presStyleCnt="1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27E019D-8899-4329-B6A9-AAE185751E1A}" type="pres">
      <dgm:prSet presAssocID="{8A7F6BAF-AFA9-4F3E-A35F-2BE2DAEF5C29}" presName="sibTrans" presStyleLbl="sibTrans2D1" presStyleIdx="6" presStyleCnt="10"/>
      <dgm:spPr/>
      <dgm:t>
        <a:bodyPr/>
        <a:lstStyle/>
        <a:p>
          <a:endParaRPr lang="zh-CN" altLang="en-US"/>
        </a:p>
      </dgm:t>
    </dgm:pt>
    <dgm:pt modelId="{D2FF5E84-D67C-464A-979D-1334B36C0528}" type="pres">
      <dgm:prSet presAssocID="{8A7F6BAF-AFA9-4F3E-A35F-2BE2DAEF5C29}" presName="connectorText" presStyleLbl="sibTrans2D1" presStyleIdx="6" presStyleCnt="10"/>
      <dgm:spPr/>
      <dgm:t>
        <a:bodyPr/>
        <a:lstStyle/>
        <a:p>
          <a:endParaRPr lang="zh-CN" altLang="en-US"/>
        </a:p>
      </dgm:t>
    </dgm:pt>
    <dgm:pt modelId="{2CCD00D7-F7DF-4B4E-B730-556029E0E894}" type="pres">
      <dgm:prSet presAssocID="{DE51B0DD-2AE3-4F06-BA49-02933DD5157B}" presName="node" presStyleLbl="node1" presStyleIdx="7" presStyleCnt="1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F6C3151-674F-4CE6-A427-223649A20AB3}" type="pres">
      <dgm:prSet presAssocID="{60563999-70BE-4636-8E1E-6F9BD29B410F}" presName="sibTrans" presStyleLbl="sibTrans2D1" presStyleIdx="7" presStyleCnt="10"/>
      <dgm:spPr/>
      <dgm:t>
        <a:bodyPr/>
        <a:lstStyle/>
        <a:p>
          <a:endParaRPr lang="zh-CN" altLang="en-US"/>
        </a:p>
      </dgm:t>
    </dgm:pt>
    <dgm:pt modelId="{098706D0-1691-43D9-A033-D1B9A28B2F80}" type="pres">
      <dgm:prSet presAssocID="{60563999-70BE-4636-8E1E-6F9BD29B410F}" presName="connectorText" presStyleLbl="sibTrans2D1" presStyleIdx="7" presStyleCnt="10"/>
      <dgm:spPr/>
      <dgm:t>
        <a:bodyPr/>
        <a:lstStyle/>
        <a:p>
          <a:endParaRPr lang="zh-CN" altLang="en-US"/>
        </a:p>
      </dgm:t>
    </dgm:pt>
    <dgm:pt modelId="{A881F8DA-890F-4943-B650-B84D2D7A3219}" type="pres">
      <dgm:prSet presAssocID="{14A1DF9B-906B-4B17-BB82-0D8032FCF394}" presName="node" presStyleLbl="node1" presStyleIdx="8" presStyleCnt="1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D998841-DBD1-4ACD-A328-D9ED8D16D5BA}" type="pres">
      <dgm:prSet presAssocID="{501BA2F2-2575-4C5D-AD80-A2E5C39D748D}" presName="sibTrans" presStyleLbl="sibTrans2D1" presStyleIdx="8" presStyleCnt="10"/>
      <dgm:spPr/>
      <dgm:t>
        <a:bodyPr/>
        <a:lstStyle/>
        <a:p>
          <a:endParaRPr lang="zh-CN" altLang="en-US"/>
        </a:p>
      </dgm:t>
    </dgm:pt>
    <dgm:pt modelId="{5CA32117-71EA-4C15-96C0-170DAB46C5EF}" type="pres">
      <dgm:prSet presAssocID="{501BA2F2-2575-4C5D-AD80-A2E5C39D748D}" presName="connectorText" presStyleLbl="sibTrans2D1" presStyleIdx="8" presStyleCnt="10"/>
      <dgm:spPr/>
      <dgm:t>
        <a:bodyPr/>
        <a:lstStyle/>
        <a:p>
          <a:endParaRPr lang="zh-CN" altLang="en-US"/>
        </a:p>
      </dgm:t>
    </dgm:pt>
    <dgm:pt modelId="{289DC80F-15AA-4F99-A3F9-7F03C978400A}" type="pres">
      <dgm:prSet presAssocID="{C65C8361-FAE9-491E-A458-74704AF06102}" presName="node" presStyleLbl="node1" presStyleIdx="9" presStyleCnt="1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BA26A83-C379-49AA-A8F7-C65D90D8481A}" type="pres">
      <dgm:prSet presAssocID="{CDD5C999-5F38-4111-8A55-B100E87E94F3}" presName="sibTrans" presStyleLbl="sibTrans2D1" presStyleIdx="9" presStyleCnt="10"/>
      <dgm:spPr/>
      <dgm:t>
        <a:bodyPr/>
        <a:lstStyle/>
        <a:p>
          <a:endParaRPr lang="zh-CN" altLang="en-US"/>
        </a:p>
      </dgm:t>
    </dgm:pt>
    <dgm:pt modelId="{DD04748A-9F5A-43C8-9977-93F4B451F057}" type="pres">
      <dgm:prSet presAssocID="{CDD5C999-5F38-4111-8A55-B100E87E94F3}" presName="connectorText" presStyleLbl="sibTrans2D1" presStyleIdx="9" presStyleCnt="10"/>
      <dgm:spPr/>
      <dgm:t>
        <a:bodyPr/>
        <a:lstStyle/>
        <a:p>
          <a:endParaRPr lang="zh-CN" altLang="en-US"/>
        </a:p>
      </dgm:t>
    </dgm:pt>
  </dgm:ptLst>
  <dgm:cxnLst>
    <dgm:cxn modelId="{3880E9C2-1F7E-44EB-B2C3-5998C55A1E09}" type="presOf" srcId="{C65C8361-FAE9-491E-A458-74704AF06102}" destId="{289DC80F-15AA-4F99-A3F9-7F03C978400A}" srcOrd="0" destOrd="0" presId="urn:microsoft.com/office/officeart/2005/8/layout/cycle2"/>
    <dgm:cxn modelId="{376E03BB-5CC4-4F3A-B698-7EE214A468C6}" srcId="{BE3B2B3C-768B-4A8D-B300-870DFDC890B2}" destId="{EAAF925E-4E97-46D0-BB34-BCC7065B85B3}" srcOrd="4" destOrd="0" parTransId="{74D379E7-2E2C-4673-94BB-0F0266AAE138}" sibTransId="{99C9FF94-8344-4B52-BF85-E5D91A0EE851}"/>
    <dgm:cxn modelId="{F03EF80B-71EE-44C9-B139-76687A220335}" type="presOf" srcId="{14A1DF9B-906B-4B17-BB82-0D8032FCF394}" destId="{A881F8DA-890F-4943-B650-B84D2D7A3219}" srcOrd="0" destOrd="0" presId="urn:microsoft.com/office/officeart/2005/8/layout/cycle2"/>
    <dgm:cxn modelId="{1F44C5B3-B51D-4529-A42F-1F7E13479A6E}" type="presOf" srcId="{A91266FD-920D-417C-BB1F-B13686A1305F}" destId="{EAA0E0ED-C7DE-4ECD-BE14-7CAC51F1FF8C}" srcOrd="0" destOrd="0" presId="urn:microsoft.com/office/officeart/2005/8/layout/cycle2"/>
    <dgm:cxn modelId="{154D8CCB-F3C4-45F9-9108-A5EDCB33F0C3}" srcId="{BE3B2B3C-768B-4A8D-B300-870DFDC890B2}" destId="{C65C8361-FAE9-491E-A458-74704AF06102}" srcOrd="9" destOrd="0" parTransId="{3961CFF5-FCB3-41EA-A2A1-9979AA1DAFF8}" sibTransId="{CDD5C999-5F38-4111-8A55-B100E87E94F3}"/>
    <dgm:cxn modelId="{72B3BBDD-2715-4AA9-99C7-2AFE9A524C52}" type="presOf" srcId="{501BA2F2-2575-4C5D-AD80-A2E5C39D748D}" destId="{BD998841-DBD1-4ACD-A328-D9ED8D16D5BA}" srcOrd="0" destOrd="0" presId="urn:microsoft.com/office/officeart/2005/8/layout/cycle2"/>
    <dgm:cxn modelId="{F05D5839-27D2-478C-846F-71AA76D30762}" type="presOf" srcId="{26B8A730-96AB-432A-AF2C-BF04991582E6}" destId="{6016B40D-9DFA-49DD-9BB5-4EF0227C7584}" srcOrd="0" destOrd="0" presId="urn:microsoft.com/office/officeart/2005/8/layout/cycle2"/>
    <dgm:cxn modelId="{C93EACDC-34CF-4983-A9D5-24CF45F93865}" type="presOf" srcId="{501BA2F2-2575-4C5D-AD80-A2E5C39D748D}" destId="{5CA32117-71EA-4C15-96C0-170DAB46C5EF}" srcOrd="1" destOrd="0" presId="urn:microsoft.com/office/officeart/2005/8/layout/cycle2"/>
    <dgm:cxn modelId="{9F334C49-5C51-4D1F-B2C7-B589D0189787}" type="presOf" srcId="{8A7F6BAF-AFA9-4F3E-A35F-2BE2DAEF5C29}" destId="{B27E019D-8899-4329-B6A9-AAE185751E1A}" srcOrd="0" destOrd="0" presId="urn:microsoft.com/office/officeart/2005/8/layout/cycle2"/>
    <dgm:cxn modelId="{D1ABB027-21DD-4D40-A831-4F81CC88315B}" srcId="{BE3B2B3C-768B-4A8D-B300-870DFDC890B2}" destId="{C5B67C1A-D085-48D5-9B4A-CF8CD6CAD391}" srcOrd="0" destOrd="0" parTransId="{97EAA966-ACBA-41A3-B5F6-D62DB64C3DA8}" sibTransId="{CDC28757-8468-4940-BD37-00DDEA2FB670}"/>
    <dgm:cxn modelId="{BE617280-1F2C-4586-A98A-167AF4390801}" type="presOf" srcId="{C5B67C1A-D085-48D5-9B4A-CF8CD6CAD391}" destId="{7A9452C3-855F-4BCC-AA36-487601033F30}" srcOrd="0" destOrd="0" presId="urn:microsoft.com/office/officeart/2005/8/layout/cycle2"/>
    <dgm:cxn modelId="{D2283465-7836-4C81-9F4A-AEDF49B1F27C}" type="presOf" srcId="{E0D0CDF5-4691-4CB0-9378-62C2D3679336}" destId="{3EE835D4-7F54-45A5-BE95-4EA1628D7B24}" srcOrd="0" destOrd="0" presId="urn:microsoft.com/office/officeart/2005/8/layout/cycle2"/>
    <dgm:cxn modelId="{1ABC9B51-1B1F-40BB-84C2-4C197D65E2FA}" type="presOf" srcId="{60563999-70BE-4636-8E1E-6F9BD29B410F}" destId="{4F6C3151-674F-4CE6-A427-223649A20AB3}" srcOrd="0" destOrd="0" presId="urn:microsoft.com/office/officeart/2005/8/layout/cycle2"/>
    <dgm:cxn modelId="{9BF81CE1-B2F9-4ACC-8448-408282D26CCA}" srcId="{BE3B2B3C-768B-4A8D-B300-870DFDC890B2}" destId="{DE51B0DD-2AE3-4F06-BA49-02933DD5157B}" srcOrd="7" destOrd="0" parTransId="{DF2350A2-10E2-4576-91C3-4DD003843285}" sibTransId="{60563999-70BE-4636-8E1E-6F9BD29B410F}"/>
    <dgm:cxn modelId="{79493E7D-785D-4E64-9EAD-220616836E6B}" type="presOf" srcId="{A91266FD-920D-417C-BB1F-B13686A1305F}" destId="{A9966A93-85C9-4876-9489-9F154801C827}" srcOrd="1" destOrd="0" presId="urn:microsoft.com/office/officeart/2005/8/layout/cycle2"/>
    <dgm:cxn modelId="{6C462B01-3768-4607-B525-DCF1159A55C0}" type="presOf" srcId="{ECBF2189-5267-4BD6-9C4B-2BC3EFA88FD6}" destId="{25F71140-03CD-4F8E-A64A-63306CFEAB72}" srcOrd="0" destOrd="0" presId="urn:microsoft.com/office/officeart/2005/8/layout/cycle2"/>
    <dgm:cxn modelId="{071E8CF7-7048-4A09-AB42-21BF3EB3AFEB}" type="presOf" srcId="{71104C1A-15CE-4541-A941-FFD5A1A8E856}" destId="{FC9EAA79-8921-4E81-9AAF-81F7A1BB24DF}" srcOrd="1" destOrd="0" presId="urn:microsoft.com/office/officeart/2005/8/layout/cycle2"/>
    <dgm:cxn modelId="{48DB9545-B494-429C-B556-764ACC883EF0}" type="presOf" srcId="{5DDF1773-F67A-49C6-A526-1C5CBC6C06A4}" destId="{80092AF1-44AB-42E7-92B5-289AF084DF21}" srcOrd="0" destOrd="0" presId="urn:microsoft.com/office/officeart/2005/8/layout/cycle2"/>
    <dgm:cxn modelId="{C374ED71-E381-4BC7-97EF-BE3B280A0C92}" type="presOf" srcId="{D4A4589F-2623-4D53-9F10-675236E64B39}" destId="{6B768435-F50C-42FF-A65D-BEA6EEE82D90}" srcOrd="0" destOrd="0" presId="urn:microsoft.com/office/officeart/2005/8/layout/cycle2"/>
    <dgm:cxn modelId="{323A1136-A790-4B63-A8FF-B51FB3748F27}" type="presOf" srcId="{E0D0CDF5-4691-4CB0-9378-62C2D3679336}" destId="{ACA7ABD3-762F-41F1-B67E-CF71FECEDD34}" srcOrd="1" destOrd="0" presId="urn:microsoft.com/office/officeart/2005/8/layout/cycle2"/>
    <dgm:cxn modelId="{CDBBBD70-47CD-4D94-98AA-D7A684471A70}" type="presOf" srcId="{33E46F53-EFC1-4C1E-8681-D7C21019B09F}" destId="{F7902B9A-4A2A-45D4-B80C-230D519BF277}" srcOrd="0" destOrd="0" presId="urn:microsoft.com/office/officeart/2005/8/layout/cycle2"/>
    <dgm:cxn modelId="{7710200B-D798-4DA5-A191-88B4A75C50AC}" type="presOf" srcId="{CDC28757-8468-4940-BD37-00DDEA2FB670}" destId="{FCB40483-675E-4A1F-86C8-64699297B14B}" srcOrd="1" destOrd="0" presId="urn:microsoft.com/office/officeart/2005/8/layout/cycle2"/>
    <dgm:cxn modelId="{D543A720-2EFB-4C88-86C4-4D521C5168A0}" type="presOf" srcId="{99C9FF94-8344-4B52-BF85-E5D91A0EE851}" destId="{7A2EAFEE-D940-42ED-9C63-3FDDDAFE613A}" srcOrd="0" destOrd="0" presId="urn:microsoft.com/office/officeart/2005/8/layout/cycle2"/>
    <dgm:cxn modelId="{826C4ACB-98BA-4062-A641-363244AE5059}" srcId="{BE3B2B3C-768B-4A8D-B300-870DFDC890B2}" destId="{FA8C76EB-D522-44C4-8FF9-145FE376FA95}" srcOrd="1" destOrd="0" parTransId="{85DABFD3-BBD6-47D4-9CCA-A987816E3B8A}" sibTransId="{E0D0CDF5-4691-4CB0-9378-62C2D3679336}"/>
    <dgm:cxn modelId="{EA2A8BA6-39F6-4B07-B403-B7DC985F8761}" srcId="{BE3B2B3C-768B-4A8D-B300-870DFDC890B2}" destId="{D4A4589F-2623-4D53-9F10-675236E64B39}" srcOrd="2" destOrd="0" parTransId="{A96EE855-0B2C-48BF-B9CD-F1A67BA1F61E}" sibTransId="{71104C1A-15CE-4541-A941-FFD5A1A8E856}"/>
    <dgm:cxn modelId="{37F52273-BC23-4266-B1C9-BC0583350BE6}" type="presOf" srcId="{CDC28757-8468-4940-BD37-00DDEA2FB670}" destId="{5450F6E6-5152-4BE9-88CC-C01C010AE18E}" srcOrd="0" destOrd="0" presId="urn:microsoft.com/office/officeart/2005/8/layout/cycle2"/>
    <dgm:cxn modelId="{9F60C24C-D0E1-4898-A63E-7F0E59445587}" type="presOf" srcId="{EAAF925E-4E97-46D0-BB34-BCC7065B85B3}" destId="{296FAA4D-B9E4-409E-A8DE-69C8700F000D}" srcOrd="0" destOrd="0" presId="urn:microsoft.com/office/officeart/2005/8/layout/cycle2"/>
    <dgm:cxn modelId="{9846C28C-C75B-4A97-85F8-40E18E91545B}" type="presOf" srcId="{60563999-70BE-4636-8E1E-6F9BD29B410F}" destId="{098706D0-1691-43D9-A033-D1B9A28B2F80}" srcOrd="1" destOrd="0" presId="urn:microsoft.com/office/officeart/2005/8/layout/cycle2"/>
    <dgm:cxn modelId="{9A266810-BC4E-4D5F-A88E-96A1363473DE}" type="presOf" srcId="{ECBF2189-5267-4BD6-9C4B-2BC3EFA88FD6}" destId="{3169FA95-98B7-4167-8ACC-35859C2DC2AD}" srcOrd="1" destOrd="0" presId="urn:microsoft.com/office/officeart/2005/8/layout/cycle2"/>
    <dgm:cxn modelId="{DC7DCF12-119A-4D87-9604-1992A78C96E5}" type="presOf" srcId="{8A7F6BAF-AFA9-4F3E-A35F-2BE2DAEF5C29}" destId="{D2FF5E84-D67C-464A-979D-1334B36C0528}" srcOrd="1" destOrd="0" presId="urn:microsoft.com/office/officeart/2005/8/layout/cycle2"/>
    <dgm:cxn modelId="{E7364B9E-592E-4DFC-ADA9-B3E77EB38CBD}" type="presOf" srcId="{CDD5C999-5F38-4111-8A55-B100E87E94F3}" destId="{DD04748A-9F5A-43C8-9977-93F4B451F057}" srcOrd="1" destOrd="0" presId="urn:microsoft.com/office/officeart/2005/8/layout/cycle2"/>
    <dgm:cxn modelId="{7FD5B485-2E89-4D9A-B1A1-42F6947800E1}" srcId="{BE3B2B3C-768B-4A8D-B300-870DFDC890B2}" destId="{26B8A730-96AB-432A-AF2C-BF04991582E6}" srcOrd="3" destOrd="0" parTransId="{88717AA9-5F72-4919-B5F1-9D881956A64A}" sibTransId="{ECBF2189-5267-4BD6-9C4B-2BC3EFA88FD6}"/>
    <dgm:cxn modelId="{4823A79D-9812-4F1E-8B4C-89810EEABE97}" type="presOf" srcId="{71104C1A-15CE-4541-A941-FFD5A1A8E856}" destId="{BA29C9B0-5565-4695-87E7-9AA2FC5F663B}" srcOrd="0" destOrd="0" presId="urn:microsoft.com/office/officeart/2005/8/layout/cycle2"/>
    <dgm:cxn modelId="{3BA6CCD1-3D8B-41F1-98F5-AE5FCF1B1CB2}" type="presOf" srcId="{CDD5C999-5F38-4111-8A55-B100E87E94F3}" destId="{FBA26A83-C379-49AA-A8F7-C65D90D8481A}" srcOrd="0" destOrd="0" presId="urn:microsoft.com/office/officeart/2005/8/layout/cycle2"/>
    <dgm:cxn modelId="{997FAAAC-8A7F-4A8D-89F4-1F86FAEA73EF}" type="presOf" srcId="{FA8C76EB-D522-44C4-8FF9-145FE376FA95}" destId="{E0D25121-D234-46CF-9D26-42C5DDD8EF60}" srcOrd="0" destOrd="0" presId="urn:microsoft.com/office/officeart/2005/8/layout/cycle2"/>
    <dgm:cxn modelId="{72398B4A-AFE0-40B6-B855-0BD2BEB9B7F4}" type="presOf" srcId="{99C9FF94-8344-4B52-BF85-E5D91A0EE851}" destId="{26359DA3-B123-4033-A5B6-EC29CD6B72A1}" srcOrd="1" destOrd="0" presId="urn:microsoft.com/office/officeart/2005/8/layout/cycle2"/>
    <dgm:cxn modelId="{3DA69B4A-97AF-4471-B638-9CE757302832}" srcId="{BE3B2B3C-768B-4A8D-B300-870DFDC890B2}" destId="{33E46F53-EFC1-4C1E-8681-D7C21019B09F}" srcOrd="6" destOrd="0" parTransId="{F4B3BE19-2937-410C-8AEA-FC52CF63A783}" sibTransId="{8A7F6BAF-AFA9-4F3E-A35F-2BE2DAEF5C29}"/>
    <dgm:cxn modelId="{9B80CFAA-3363-47DB-9330-94077BF64522}" type="presOf" srcId="{DE51B0DD-2AE3-4F06-BA49-02933DD5157B}" destId="{2CCD00D7-F7DF-4B4E-B730-556029E0E894}" srcOrd="0" destOrd="0" presId="urn:microsoft.com/office/officeart/2005/8/layout/cycle2"/>
    <dgm:cxn modelId="{7210A3A5-A361-4402-84BF-F6B801F61C9D}" type="presOf" srcId="{BE3B2B3C-768B-4A8D-B300-870DFDC890B2}" destId="{167A3CD7-D411-4A57-8721-1E9B1A5EA4E7}" srcOrd="0" destOrd="0" presId="urn:microsoft.com/office/officeart/2005/8/layout/cycle2"/>
    <dgm:cxn modelId="{4DF03463-E0A5-4803-A862-B904B4D54AA3}" srcId="{BE3B2B3C-768B-4A8D-B300-870DFDC890B2}" destId="{5DDF1773-F67A-49C6-A526-1C5CBC6C06A4}" srcOrd="5" destOrd="0" parTransId="{73671856-4C5B-4EDB-A3C7-5FB6DA27618F}" sibTransId="{A91266FD-920D-417C-BB1F-B13686A1305F}"/>
    <dgm:cxn modelId="{8D475515-E698-4C6F-836B-DDFB46CA6DBD}" srcId="{BE3B2B3C-768B-4A8D-B300-870DFDC890B2}" destId="{14A1DF9B-906B-4B17-BB82-0D8032FCF394}" srcOrd="8" destOrd="0" parTransId="{11E71065-8805-44E8-8FFF-DD68E0D728A4}" sibTransId="{501BA2F2-2575-4C5D-AD80-A2E5C39D748D}"/>
    <dgm:cxn modelId="{62EC7E47-E756-4626-B8B1-D2F1A8BFF6C6}" type="presParOf" srcId="{167A3CD7-D411-4A57-8721-1E9B1A5EA4E7}" destId="{7A9452C3-855F-4BCC-AA36-487601033F30}" srcOrd="0" destOrd="0" presId="urn:microsoft.com/office/officeart/2005/8/layout/cycle2"/>
    <dgm:cxn modelId="{2B75C716-C336-4185-BBC3-16743EAFFB98}" type="presParOf" srcId="{167A3CD7-D411-4A57-8721-1E9B1A5EA4E7}" destId="{5450F6E6-5152-4BE9-88CC-C01C010AE18E}" srcOrd="1" destOrd="0" presId="urn:microsoft.com/office/officeart/2005/8/layout/cycle2"/>
    <dgm:cxn modelId="{44D3FBE2-BA2E-47B0-9A8B-B902516C08E9}" type="presParOf" srcId="{5450F6E6-5152-4BE9-88CC-C01C010AE18E}" destId="{FCB40483-675E-4A1F-86C8-64699297B14B}" srcOrd="0" destOrd="0" presId="urn:microsoft.com/office/officeart/2005/8/layout/cycle2"/>
    <dgm:cxn modelId="{2E131FB4-CC65-4A16-AC3C-E557F1602A65}" type="presParOf" srcId="{167A3CD7-D411-4A57-8721-1E9B1A5EA4E7}" destId="{E0D25121-D234-46CF-9D26-42C5DDD8EF60}" srcOrd="2" destOrd="0" presId="urn:microsoft.com/office/officeart/2005/8/layout/cycle2"/>
    <dgm:cxn modelId="{43D51A40-20C3-4785-A861-CDB08B1BAE92}" type="presParOf" srcId="{167A3CD7-D411-4A57-8721-1E9B1A5EA4E7}" destId="{3EE835D4-7F54-45A5-BE95-4EA1628D7B24}" srcOrd="3" destOrd="0" presId="urn:microsoft.com/office/officeart/2005/8/layout/cycle2"/>
    <dgm:cxn modelId="{0A1403AF-E167-4B69-B038-F31D2FBF4CBC}" type="presParOf" srcId="{3EE835D4-7F54-45A5-BE95-4EA1628D7B24}" destId="{ACA7ABD3-762F-41F1-B67E-CF71FECEDD34}" srcOrd="0" destOrd="0" presId="urn:microsoft.com/office/officeart/2005/8/layout/cycle2"/>
    <dgm:cxn modelId="{B623A4C5-4A2D-4285-9E9B-42BB3B453C1C}" type="presParOf" srcId="{167A3CD7-D411-4A57-8721-1E9B1A5EA4E7}" destId="{6B768435-F50C-42FF-A65D-BEA6EEE82D90}" srcOrd="4" destOrd="0" presId="urn:microsoft.com/office/officeart/2005/8/layout/cycle2"/>
    <dgm:cxn modelId="{8CCF0D92-BA0E-4462-A699-6478B992E700}" type="presParOf" srcId="{167A3CD7-D411-4A57-8721-1E9B1A5EA4E7}" destId="{BA29C9B0-5565-4695-87E7-9AA2FC5F663B}" srcOrd="5" destOrd="0" presId="urn:microsoft.com/office/officeart/2005/8/layout/cycle2"/>
    <dgm:cxn modelId="{EB235137-0753-46AB-8FDD-D50B972B73E3}" type="presParOf" srcId="{BA29C9B0-5565-4695-87E7-9AA2FC5F663B}" destId="{FC9EAA79-8921-4E81-9AAF-81F7A1BB24DF}" srcOrd="0" destOrd="0" presId="urn:microsoft.com/office/officeart/2005/8/layout/cycle2"/>
    <dgm:cxn modelId="{CE02106E-2C57-4EBC-9601-61A6CA1622EF}" type="presParOf" srcId="{167A3CD7-D411-4A57-8721-1E9B1A5EA4E7}" destId="{6016B40D-9DFA-49DD-9BB5-4EF0227C7584}" srcOrd="6" destOrd="0" presId="urn:microsoft.com/office/officeart/2005/8/layout/cycle2"/>
    <dgm:cxn modelId="{3EA655F0-EFA7-4DE1-A6FF-EE5D9AFDAE05}" type="presParOf" srcId="{167A3CD7-D411-4A57-8721-1E9B1A5EA4E7}" destId="{25F71140-03CD-4F8E-A64A-63306CFEAB72}" srcOrd="7" destOrd="0" presId="urn:microsoft.com/office/officeart/2005/8/layout/cycle2"/>
    <dgm:cxn modelId="{94460C00-A0AE-4D84-A737-97D845EBAFA7}" type="presParOf" srcId="{25F71140-03CD-4F8E-A64A-63306CFEAB72}" destId="{3169FA95-98B7-4167-8ACC-35859C2DC2AD}" srcOrd="0" destOrd="0" presId="urn:microsoft.com/office/officeart/2005/8/layout/cycle2"/>
    <dgm:cxn modelId="{AC516CF6-FDE4-4F38-AB0B-93521CA8EFA3}" type="presParOf" srcId="{167A3CD7-D411-4A57-8721-1E9B1A5EA4E7}" destId="{296FAA4D-B9E4-409E-A8DE-69C8700F000D}" srcOrd="8" destOrd="0" presId="urn:microsoft.com/office/officeart/2005/8/layout/cycle2"/>
    <dgm:cxn modelId="{7684894A-07BA-4440-89F9-FB6783D3394B}" type="presParOf" srcId="{167A3CD7-D411-4A57-8721-1E9B1A5EA4E7}" destId="{7A2EAFEE-D940-42ED-9C63-3FDDDAFE613A}" srcOrd="9" destOrd="0" presId="urn:microsoft.com/office/officeart/2005/8/layout/cycle2"/>
    <dgm:cxn modelId="{FF7FA797-4213-4C0E-A561-23093C50AC6B}" type="presParOf" srcId="{7A2EAFEE-D940-42ED-9C63-3FDDDAFE613A}" destId="{26359DA3-B123-4033-A5B6-EC29CD6B72A1}" srcOrd="0" destOrd="0" presId="urn:microsoft.com/office/officeart/2005/8/layout/cycle2"/>
    <dgm:cxn modelId="{4A489C79-706A-4A06-90C6-CC785F8BB4A3}" type="presParOf" srcId="{167A3CD7-D411-4A57-8721-1E9B1A5EA4E7}" destId="{80092AF1-44AB-42E7-92B5-289AF084DF21}" srcOrd="10" destOrd="0" presId="urn:microsoft.com/office/officeart/2005/8/layout/cycle2"/>
    <dgm:cxn modelId="{2E079B26-6B67-4666-B4AE-EB0F30AD089B}" type="presParOf" srcId="{167A3CD7-D411-4A57-8721-1E9B1A5EA4E7}" destId="{EAA0E0ED-C7DE-4ECD-BE14-7CAC51F1FF8C}" srcOrd="11" destOrd="0" presId="urn:microsoft.com/office/officeart/2005/8/layout/cycle2"/>
    <dgm:cxn modelId="{07185041-049F-45E7-B140-F0EE9E4621CA}" type="presParOf" srcId="{EAA0E0ED-C7DE-4ECD-BE14-7CAC51F1FF8C}" destId="{A9966A93-85C9-4876-9489-9F154801C827}" srcOrd="0" destOrd="0" presId="urn:microsoft.com/office/officeart/2005/8/layout/cycle2"/>
    <dgm:cxn modelId="{0EF3B4E1-658D-4F02-A981-864B1D274D66}" type="presParOf" srcId="{167A3CD7-D411-4A57-8721-1E9B1A5EA4E7}" destId="{F7902B9A-4A2A-45D4-B80C-230D519BF277}" srcOrd="12" destOrd="0" presId="urn:microsoft.com/office/officeart/2005/8/layout/cycle2"/>
    <dgm:cxn modelId="{0D0EF6E5-85B6-4DD1-95C0-42CB69E7B26E}" type="presParOf" srcId="{167A3CD7-D411-4A57-8721-1E9B1A5EA4E7}" destId="{B27E019D-8899-4329-B6A9-AAE185751E1A}" srcOrd="13" destOrd="0" presId="urn:microsoft.com/office/officeart/2005/8/layout/cycle2"/>
    <dgm:cxn modelId="{4ED1B2C8-A7D2-4353-B993-BDB0688E40FC}" type="presParOf" srcId="{B27E019D-8899-4329-B6A9-AAE185751E1A}" destId="{D2FF5E84-D67C-464A-979D-1334B36C0528}" srcOrd="0" destOrd="0" presId="urn:microsoft.com/office/officeart/2005/8/layout/cycle2"/>
    <dgm:cxn modelId="{7A8B3F3A-6536-4D32-9E07-274BB9035736}" type="presParOf" srcId="{167A3CD7-D411-4A57-8721-1E9B1A5EA4E7}" destId="{2CCD00D7-F7DF-4B4E-B730-556029E0E894}" srcOrd="14" destOrd="0" presId="urn:microsoft.com/office/officeart/2005/8/layout/cycle2"/>
    <dgm:cxn modelId="{C2A15CD0-4CB8-4EAE-8FC7-2AB8E7F08F63}" type="presParOf" srcId="{167A3CD7-D411-4A57-8721-1E9B1A5EA4E7}" destId="{4F6C3151-674F-4CE6-A427-223649A20AB3}" srcOrd="15" destOrd="0" presId="urn:microsoft.com/office/officeart/2005/8/layout/cycle2"/>
    <dgm:cxn modelId="{2347F8C2-9AE6-435B-9856-0BC553AACB84}" type="presParOf" srcId="{4F6C3151-674F-4CE6-A427-223649A20AB3}" destId="{098706D0-1691-43D9-A033-D1B9A28B2F80}" srcOrd="0" destOrd="0" presId="urn:microsoft.com/office/officeart/2005/8/layout/cycle2"/>
    <dgm:cxn modelId="{E7ECE712-500C-421A-92DF-111CE26C1CB0}" type="presParOf" srcId="{167A3CD7-D411-4A57-8721-1E9B1A5EA4E7}" destId="{A881F8DA-890F-4943-B650-B84D2D7A3219}" srcOrd="16" destOrd="0" presId="urn:microsoft.com/office/officeart/2005/8/layout/cycle2"/>
    <dgm:cxn modelId="{5FDDBD26-D5F7-4EE9-9886-4563E4573BCA}" type="presParOf" srcId="{167A3CD7-D411-4A57-8721-1E9B1A5EA4E7}" destId="{BD998841-DBD1-4ACD-A328-D9ED8D16D5BA}" srcOrd="17" destOrd="0" presId="urn:microsoft.com/office/officeart/2005/8/layout/cycle2"/>
    <dgm:cxn modelId="{BF14E091-2428-496E-BD6D-04E03F55B8E6}" type="presParOf" srcId="{BD998841-DBD1-4ACD-A328-D9ED8D16D5BA}" destId="{5CA32117-71EA-4C15-96C0-170DAB46C5EF}" srcOrd="0" destOrd="0" presId="urn:microsoft.com/office/officeart/2005/8/layout/cycle2"/>
    <dgm:cxn modelId="{BE6CB1FE-936D-4827-BAD4-5B17263187B6}" type="presParOf" srcId="{167A3CD7-D411-4A57-8721-1E9B1A5EA4E7}" destId="{289DC80F-15AA-4F99-A3F9-7F03C978400A}" srcOrd="18" destOrd="0" presId="urn:microsoft.com/office/officeart/2005/8/layout/cycle2"/>
    <dgm:cxn modelId="{44B0D9A4-8B9F-4C7D-AFCE-DF0335CB71FE}" type="presParOf" srcId="{167A3CD7-D411-4A57-8721-1E9B1A5EA4E7}" destId="{FBA26A83-C379-49AA-A8F7-C65D90D8481A}" srcOrd="19" destOrd="0" presId="urn:microsoft.com/office/officeart/2005/8/layout/cycle2"/>
    <dgm:cxn modelId="{35710406-BA8F-4031-9A0E-6FA2565CB969}" type="presParOf" srcId="{FBA26A83-C379-49AA-A8F7-C65D90D8481A}" destId="{DD04748A-9F5A-43C8-9977-93F4B451F057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E3B2B3C-768B-4A8D-B300-870DFDC890B2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C5B67C1A-D085-48D5-9B4A-CF8CD6CAD391}">
      <dgm:prSet phldrT="[文本]"/>
      <dgm:spPr/>
      <dgm:t>
        <a:bodyPr/>
        <a:lstStyle/>
        <a:p>
          <a:r>
            <a:rPr lang="en-US" altLang="zh-CN" dirty="0" smtClean="0"/>
            <a:t>GCL</a:t>
          </a:r>
          <a:endParaRPr lang="zh-CN" altLang="en-US" dirty="0"/>
        </a:p>
      </dgm:t>
    </dgm:pt>
    <dgm:pt modelId="{97EAA966-ACBA-41A3-B5F6-D62DB64C3DA8}" type="parTrans" cxnId="{D1ABB027-21DD-4D40-A831-4F81CC88315B}">
      <dgm:prSet/>
      <dgm:spPr/>
      <dgm:t>
        <a:bodyPr/>
        <a:lstStyle/>
        <a:p>
          <a:endParaRPr lang="zh-CN" altLang="en-US"/>
        </a:p>
      </dgm:t>
    </dgm:pt>
    <dgm:pt modelId="{CDC28757-8468-4940-BD37-00DDEA2FB670}" type="sibTrans" cxnId="{D1ABB027-21DD-4D40-A831-4F81CC88315B}">
      <dgm:prSet/>
      <dgm:spPr/>
      <dgm:t>
        <a:bodyPr/>
        <a:lstStyle/>
        <a:p>
          <a:endParaRPr lang="zh-CN" altLang="en-US"/>
        </a:p>
      </dgm:t>
    </dgm:pt>
    <dgm:pt modelId="{FA8C76EB-D522-44C4-8FF9-145FE376FA95}">
      <dgm:prSet phldrT="[文本]"/>
      <dgm:spPr/>
      <dgm:t>
        <a:bodyPr/>
        <a:lstStyle/>
        <a:p>
          <a:r>
            <a:rPr lang="en-US" altLang="zh-CN" dirty="0" smtClean="0"/>
            <a:t>GGJ</a:t>
          </a:r>
          <a:endParaRPr lang="zh-CN" altLang="en-US" dirty="0"/>
        </a:p>
      </dgm:t>
    </dgm:pt>
    <dgm:pt modelId="{85DABFD3-BBD6-47D4-9CCA-A987816E3B8A}" type="parTrans" cxnId="{826C4ACB-98BA-4062-A641-363244AE5059}">
      <dgm:prSet/>
      <dgm:spPr/>
      <dgm:t>
        <a:bodyPr/>
        <a:lstStyle/>
        <a:p>
          <a:endParaRPr lang="zh-CN" altLang="en-US"/>
        </a:p>
      </dgm:t>
    </dgm:pt>
    <dgm:pt modelId="{E0D0CDF5-4691-4CB0-9378-62C2D3679336}" type="sibTrans" cxnId="{826C4ACB-98BA-4062-A641-363244AE5059}">
      <dgm:prSet/>
      <dgm:spPr/>
      <dgm:t>
        <a:bodyPr/>
        <a:lstStyle/>
        <a:p>
          <a:endParaRPr lang="zh-CN" altLang="en-US"/>
        </a:p>
      </dgm:t>
    </dgm:pt>
    <dgm:pt modelId="{D4A4589F-2623-4D53-9F10-675236E64B39}">
      <dgm:prSet phldrT="[文本]"/>
      <dgm:spPr/>
      <dgm:t>
        <a:bodyPr/>
        <a:lstStyle/>
        <a:p>
          <a:r>
            <a:rPr lang="en-US" altLang="zh-CN" dirty="0" smtClean="0"/>
            <a:t>GQI</a:t>
          </a:r>
          <a:endParaRPr lang="zh-CN" altLang="en-US" dirty="0"/>
        </a:p>
      </dgm:t>
    </dgm:pt>
    <dgm:pt modelId="{A96EE855-0B2C-48BF-B9CD-F1A67BA1F61E}" type="parTrans" cxnId="{EA2A8BA6-39F6-4B07-B403-B7DC985F8761}">
      <dgm:prSet/>
      <dgm:spPr/>
      <dgm:t>
        <a:bodyPr/>
        <a:lstStyle/>
        <a:p>
          <a:endParaRPr lang="zh-CN" altLang="en-US"/>
        </a:p>
      </dgm:t>
    </dgm:pt>
    <dgm:pt modelId="{71104C1A-15CE-4541-A941-FFD5A1A8E856}" type="sibTrans" cxnId="{EA2A8BA6-39F6-4B07-B403-B7DC985F8761}">
      <dgm:prSet/>
      <dgm:spPr/>
      <dgm:t>
        <a:bodyPr/>
        <a:lstStyle/>
        <a:p>
          <a:endParaRPr lang="zh-CN" altLang="en-US"/>
        </a:p>
      </dgm:t>
    </dgm:pt>
    <dgm:pt modelId="{26B8A730-96AB-432A-AF2C-BF04991582E6}">
      <dgm:prSet phldrT="[文本]"/>
      <dgm:spPr/>
      <dgm:t>
        <a:bodyPr/>
        <a:lstStyle/>
        <a:p>
          <a:r>
            <a:rPr lang="en-US" altLang="zh-CN" dirty="0" smtClean="0"/>
            <a:t>GDQ</a:t>
          </a:r>
          <a:endParaRPr lang="zh-CN" altLang="en-US" dirty="0"/>
        </a:p>
      </dgm:t>
    </dgm:pt>
    <dgm:pt modelId="{88717AA9-5F72-4919-B5F1-9D881956A64A}" type="parTrans" cxnId="{7FD5B485-2E89-4D9A-B1A1-42F6947800E1}">
      <dgm:prSet/>
      <dgm:spPr/>
      <dgm:t>
        <a:bodyPr/>
        <a:lstStyle/>
        <a:p>
          <a:endParaRPr lang="zh-CN" altLang="en-US"/>
        </a:p>
      </dgm:t>
    </dgm:pt>
    <dgm:pt modelId="{ECBF2189-5267-4BD6-9C4B-2BC3EFA88FD6}" type="sibTrans" cxnId="{7FD5B485-2E89-4D9A-B1A1-42F6947800E1}">
      <dgm:prSet/>
      <dgm:spPr/>
      <dgm:t>
        <a:bodyPr/>
        <a:lstStyle/>
        <a:p>
          <a:endParaRPr lang="zh-CN" altLang="en-US"/>
        </a:p>
      </dgm:t>
    </dgm:pt>
    <dgm:pt modelId="{EAAF925E-4E97-46D0-BB34-BCC7065B85B3}">
      <dgm:prSet phldrT="[文本]"/>
      <dgm:spPr/>
      <dgm:t>
        <a:bodyPr/>
        <a:lstStyle/>
        <a:p>
          <a:r>
            <a:rPr lang="en-US" altLang="zh-CN" dirty="0" smtClean="0"/>
            <a:t>GMA</a:t>
          </a:r>
          <a:endParaRPr lang="zh-CN" altLang="en-US" dirty="0"/>
        </a:p>
      </dgm:t>
    </dgm:pt>
    <dgm:pt modelId="{74D379E7-2E2C-4673-94BB-0F0266AAE138}" type="parTrans" cxnId="{376E03BB-5CC4-4F3A-B698-7EE214A468C6}">
      <dgm:prSet/>
      <dgm:spPr/>
      <dgm:t>
        <a:bodyPr/>
        <a:lstStyle/>
        <a:p>
          <a:endParaRPr lang="zh-CN" altLang="en-US"/>
        </a:p>
      </dgm:t>
    </dgm:pt>
    <dgm:pt modelId="{99C9FF94-8344-4B52-BF85-E5D91A0EE851}" type="sibTrans" cxnId="{376E03BB-5CC4-4F3A-B698-7EE214A468C6}">
      <dgm:prSet/>
      <dgm:spPr/>
      <dgm:t>
        <a:bodyPr/>
        <a:lstStyle/>
        <a:p>
          <a:endParaRPr lang="zh-CN" altLang="en-US"/>
        </a:p>
      </dgm:t>
    </dgm:pt>
    <dgm:pt modelId="{5DDF1773-F67A-49C6-A526-1C5CBC6C06A4}">
      <dgm:prSet phldrT="[文本]"/>
      <dgm:spPr/>
      <dgm:t>
        <a:bodyPr/>
        <a:lstStyle/>
        <a:p>
          <a:r>
            <a:rPr lang="en-US" altLang="zh-CN" dirty="0" smtClean="0"/>
            <a:t>GJG</a:t>
          </a:r>
          <a:endParaRPr lang="zh-CN" altLang="en-US" dirty="0"/>
        </a:p>
      </dgm:t>
    </dgm:pt>
    <dgm:pt modelId="{73671856-4C5B-4EDB-A3C7-5FB6DA27618F}" type="parTrans" cxnId="{4DF03463-E0A5-4803-A862-B904B4D54AA3}">
      <dgm:prSet/>
      <dgm:spPr/>
      <dgm:t>
        <a:bodyPr/>
        <a:lstStyle/>
        <a:p>
          <a:endParaRPr lang="zh-CN" altLang="en-US"/>
        </a:p>
      </dgm:t>
    </dgm:pt>
    <dgm:pt modelId="{A91266FD-920D-417C-BB1F-B13686A1305F}" type="sibTrans" cxnId="{4DF03463-E0A5-4803-A862-B904B4D54AA3}">
      <dgm:prSet/>
      <dgm:spPr/>
      <dgm:t>
        <a:bodyPr/>
        <a:lstStyle/>
        <a:p>
          <a:endParaRPr lang="zh-CN" altLang="en-US"/>
        </a:p>
      </dgm:t>
    </dgm:pt>
    <dgm:pt modelId="{33E46F53-EFC1-4C1E-8681-D7C21019B09F}">
      <dgm:prSet phldrT="[文本]"/>
      <dgm:spPr>
        <a:solidFill>
          <a:schemeClr val="accent6"/>
        </a:solidFill>
      </dgm:spPr>
      <dgm:t>
        <a:bodyPr/>
        <a:lstStyle/>
        <a:p>
          <a:r>
            <a:rPr lang="en-US" altLang="zh-CN" dirty="0" smtClean="0"/>
            <a:t>BIM5D</a:t>
          </a:r>
          <a:endParaRPr lang="zh-CN" altLang="en-US" dirty="0"/>
        </a:p>
      </dgm:t>
    </dgm:pt>
    <dgm:pt modelId="{F4B3BE19-2937-410C-8AEA-FC52CF63A783}" type="parTrans" cxnId="{3DA69B4A-97AF-4471-B638-9CE757302832}">
      <dgm:prSet/>
      <dgm:spPr/>
      <dgm:t>
        <a:bodyPr/>
        <a:lstStyle/>
        <a:p>
          <a:endParaRPr lang="zh-CN" altLang="en-US"/>
        </a:p>
      </dgm:t>
    </dgm:pt>
    <dgm:pt modelId="{8A7F6BAF-AFA9-4F3E-A35F-2BE2DAEF5C29}" type="sibTrans" cxnId="{3DA69B4A-97AF-4471-B638-9CE757302832}">
      <dgm:prSet/>
      <dgm:spPr/>
      <dgm:t>
        <a:bodyPr/>
        <a:lstStyle/>
        <a:p>
          <a:endParaRPr lang="zh-CN" altLang="en-US"/>
        </a:p>
      </dgm:t>
    </dgm:pt>
    <dgm:pt modelId="{DE51B0DD-2AE3-4F06-BA49-02933DD5157B}">
      <dgm:prSet phldrT="[文本]"/>
      <dgm:spPr>
        <a:solidFill>
          <a:schemeClr val="accent6"/>
        </a:solidFill>
      </dgm:spPr>
      <dgm:t>
        <a:bodyPr/>
        <a:lstStyle/>
        <a:p>
          <a:r>
            <a:rPr lang="en-US" altLang="zh-CN" dirty="0" smtClean="0"/>
            <a:t>GBQ</a:t>
          </a:r>
          <a:endParaRPr lang="zh-CN" altLang="en-US" dirty="0"/>
        </a:p>
      </dgm:t>
    </dgm:pt>
    <dgm:pt modelId="{DF2350A2-10E2-4576-91C3-4DD003843285}" type="parTrans" cxnId="{9BF81CE1-B2F9-4ACC-8448-408282D26CCA}">
      <dgm:prSet/>
      <dgm:spPr/>
      <dgm:t>
        <a:bodyPr/>
        <a:lstStyle/>
        <a:p>
          <a:endParaRPr lang="zh-CN" altLang="en-US"/>
        </a:p>
      </dgm:t>
    </dgm:pt>
    <dgm:pt modelId="{60563999-70BE-4636-8E1E-6F9BD29B410F}" type="sibTrans" cxnId="{9BF81CE1-B2F9-4ACC-8448-408282D26CCA}">
      <dgm:prSet/>
      <dgm:spPr/>
      <dgm:t>
        <a:bodyPr/>
        <a:lstStyle/>
        <a:p>
          <a:endParaRPr lang="zh-CN" altLang="en-US"/>
        </a:p>
      </dgm:t>
    </dgm:pt>
    <dgm:pt modelId="{14A1DF9B-906B-4B17-BB82-0D8032FCF394}">
      <dgm:prSet phldrT="[文本]"/>
      <dgm:spPr>
        <a:solidFill>
          <a:schemeClr val="accent6"/>
        </a:solidFill>
      </dgm:spPr>
      <dgm:t>
        <a:bodyPr/>
        <a:lstStyle/>
        <a:p>
          <a:r>
            <a:rPr lang="en-US" altLang="zh-CN" dirty="0" smtClean="0"/>
            <a:t>GICD</a:t>
          </a:r>
          <a:endParaRPr lang="zh-CN" altLang="en-US" dirty="0"/>
        </a:p>
      </dgm:t>
    </dgm:pt>
    <dgm:pt modelId="{11E71065-8805-44E8-8FFF-DD68E0D728A4}" type="parTrans" cxnId="{8D475515-E698-4C6F-836B-DDFB46CA6DBD}">
      <dgm:prSet/>
      <dgm:spPr/>
      <dgm:t>
        <a:bodyPr/>
        <a:lstStyle/>
        <a:p>
          <a:endParaRPr lang="zh-CN" altLang="en-US"/>
        </a:p>
      </dgm:t>
    </dgm:pt>
    <dgm:pt modelId="{501BA2F2-2575-4C5D-AD80-A2E5C39D748D}" type="sibTrans" cxnId="{8D475515-E698-4C6F-836B-DDFB46CA6DBD}">
      <dgm:prSet/>
      <dgm:spPr/>
      <dgm:t>
        <a:bodyPr/>
        <a:lstStyle/>
        <a:p>
          <a:endParaRPr lang="zh-CN" altLang="en-US"/>
        </a:p>
      </dgm:t>
    </dgm:pt>
    <dgm:pt modelId="{C65C8361-FAE9-491E-A458-74704AF06102}">
      <dgm:prSet phldrT="[文本]"/>
      <dgm:spPr>
        <a:solidFill>
          <a:schemeClr val="accent6"/>
        </a:solidFill>
      </dgm:spPr>
      <dgm:t>
        <a:bodyPr/>
        <a:lstStyle/>
        <a:p>
          <a:r>
            <a:rPr lang="zh-CN" altLang="en-US" dirty="0" smtClean="0"/>
            <a:t>广达</a:t>
          </a:r>
          <a:endParaRPr lang="zh-CN" altLang="en-US" dirty="0"/>
        </a:p>
      </dgm:t>
    </dgm:pt>
    <dgm:pt modelId="{3961CFF5-FCB3-41EA-A2A1-9979AA1DAFF8}" type="parTrans" cxnId="{154D8CCB-F3C4-45F9-9108-A5EDCB33F0C3}">
      <dgm:prSet/>
      <dgm:spPr/>
      <dgm:t>
        <a:bodyPr/>
        <a:lstStyle/>
        <a:p>
          <a:endParaRPr lang="zh-CN" altLang="en-US"/>
        </a:p>
      </dgm:t>
    </dgm:pt>
    <dgm:pt modelId="{CDD5C999-5F38-4111-8A55-B100E87E94F3}" type="sibTrans" cxnId="{154D8CCB-F3C4-45F9-9108-A5EDCB33F0C3}">
      <dgm:prSet/>
      <dgm:spPr/>
      <dgm:t>
        <a:bodyPr/>
        <a:lstStyle/>
        <a:p>
          <a:endParaRPr lang="zh-CN" altLang="en-US"/>
        </a:p>
      </dgm:t>
    </dgm:pt>
    <dgm:pt modelId="{167A3CD7-D411-4A57-8721-1E9B1A5EA4E7}" type="pres">
      <dgm:prSet presAssocID="{BE3B2B3C-768B-4A8D-B300-870DFDC890B2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7A9452C3-855F-4BCC-AA36-487601033F30}" type="pres">
      <dgm:prSet presAssocID="{C5B67C1A-D085-48D5-9B4A-CF8CD6CAD391}" presName="node" presStyleLbl="node1" presStyleIdx="0" presStyleCnt="1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450F6E6-5152-4BE9-88CC-C01C010AE18E}" type="pres">
      <dgm:prSet presAssocID="{CDC28757-8468-4940-BD37-00DDEA2FB670}" presName="sibTrans" presStyleLbl="sibTrans2D1" presStyleIdx="0" presStyleCnt="10"/>
      <dgm:spPr/>
      <dgm:t>
        <a:bodyPr/>
        <a:lstStyle/>
        <a:p>
          <a:endParaRPr lang="zh-CN" altLang="en-US"/>
        </a:p>
      </dgm:t>
    </dgm:pt>
    <dgm:pt modelId="{FCB40483-675E-4A1F-86C8-64699297B14B}" type="pres">
      <dgm:prSet presAssocID="{CDC28757-8468-4940-BD37-00DDEA2FB670}" presName="connectorText" presStyleLbl="sibTrans2D1" presStyleIdx="0" presStyleCnt="10"/>
      <dgm:spPr/>
      <dgm:t>
        <a:bodyPr/>
        <a:lstStyle/>
        <a:p>
          <a:endParaRPr lang="zh-CN" altLang="en-US"/>
        </a:p>
      </dgm:t>
    </dgm:pt>
    <dgm:pt modelId="{E0D25121-D234-46CF-9D26-42C5DDD8EF60}" type="pres">
      <dgm:prSet presAssocID="{FA8C76EB-D522-44C4-8FF9-145FE376FA95}" presName="node" presStyleLbl="node1" presStyleIdx="1" presStyleCnt="1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EE835D4-7F54-45A5-BE95-4EA1628D7B24}" type="pres">
      <dgm:prSet presAssocID="{E0D0CDF5-4691-4CB0-9378-62C2D3679336}" presName="sibTrans" presStyleLbl="sibTrans2D1" presStyleIdx="1" presStyleCnt="10"/>
      <dgm:spPr/>
      <dgm:t>
        <a:bodyPr/>
        <a:lstStyle/>
        <a:p>
          <a:endParaRPr lang="zh-CN" altLang="en-US"/>
        </a:p>
      </dgm:t>
    </dgm:pt>
    <dgm:pt modelId="{ACA7ABD3-762F-41F1-B67E-CF71FECEDD34}" type="pres">
      <dgm:prSet presAssocID="{E0D0CDF5-4691-4CB0-9378-62C2D3679336}" presName="connectorText" presStyleLbl="sibTrans2D1" presStyleIdx="1" presStyleCnt="10"/>
      <dgm:spPr/>
      <dgm:t>
        <a:bodyPr/>
        <a:lstStyle/>
        <a:p>
          <a:endParaRPr lang="zh-CN" altLang="en-US"/>
        </a:p>
      </dgm:t>
    </dgm:pt>
    <dgm:pt modelId="{6B768435-F50C-42FF-A65D-BEA6EEE82D90}" type="pres">
      <dgm:prSet presAssocID="{D4A4589F-2623-4D53-9F10-675236E64B39}" presName="node" presStyleLbl="node1" presStyleIdx="2" presStyleCnt="1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A29C9B0-5565-4695-87E7-9AA2FC5F663B}" type="pres">
      <dgm:prSet presAssocID="{71104C1A-15CE-4541-A941-FFD5A1A8E856}" presName="sibTrans" presStyleLbl="sibTrans2D1" presStyleIdx="2" presStyleCnt="10"/>
      <dgm:spPr/>
      <dgm:t>
        <a:bodyPr/>
        <a:lstStyle/>
        <a:p>
          <a:endParaRPr lang="zh-CN" altLang="en-US"/>
        </a:p>
      </dgm:t>
    </dgm:pt>
    <dgm:pt modelId="{FC9EAA79-8921-4E81-9AAF-81F7A1BB24DF}" type="pres">
      <dgm:prSet presAssocID="{71104C1A-15CE-4541-A941-FFD5A1A8E856}" presName="connectorText" presStyleLbl="sibTrans2D1" presStyleIdx="2" presStyleCnt="10"/>
      <dgm:spPr/>
      <dgm:t>
        <a:bodyPr/>
        <a:lstStyle/>
        <a:p>
          <a:endParaRPr lang="zh-CN" altLang="en-US"/>
        </a:p>
      </dgm:t>
    </dgm:pt>
    <dgm:pt modelId="{6016B40D-9DFA-49DD-9BB5-4EF0227C7584}" type="pres">
      <dgm:prSet presAssocID="{26B8A730-96AB-432A-AF2C-BF04991582E6}" presName="node" presStyleLbl="node1" presStyleIdx="3" presStyleCnt="1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5F71140-03CD-4F8E-A64A-63306CFEAB72}" type="pres">
      <dgm:prSet presAssocID="{ECBF2189-5267-4BD6-9C4B-2BC3EFA88FD6}" presName="sibTrans" presStyleLbl="sibTrans2D1" presStyleIdx="3" presStyleCnt="10"/>
      <dgm:spPr/>
      <dgm:t>
        <a:bodyPr/>
        <a:lstStyle/>
        <a:p>
          <a:endParaRPr lang="zh-CN" altLang="en-US"/>
        </a:p>
      </dgm:t>
    </dgm:pt>
    <dgm:pt modelId="{3169FA95-98B7-4167-8ACC-35859C2DC2AD}" type="pres">
      <dgm:prSet presAssocID="{ECBF2189-5267-4BD6-9C4B-2BC3EFA88FD6}" presName="connectorText" presStyleLbl="sibTrans2D1" presStyleIdx="3" presStyleCnt="10"/>
      <dgm:spPr/>
      <dgm:t>
        <a:bodyPr/>
        <a:lstStyle/>
        <a:p>
          <a:endParaRPr lang="zh-CN" altLang="en-US"/>
        </a:p>
      </dgm:t>
    </dgm:pt>
    <dgm:pt modelId="{296FAA4D-B9E4-409E-A8DE-69C8700F000D}" type="pres">
      <dgm:prSet presAssocID="{EAAF925E-4E97-46D0-BB34-BCC7065B85B3}" presName="node" presStyleLbl="node1" presStyleIdx="4" presStyleCnt="1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A2EAFEE-D940-42ED-9C63-3FDDDAFE613A}" type="pres">
      <dgm:prSet presAssocID="{99C9FF94-8344-4B52-BF85-E5D91A0EE851}" presName="sibTrans" presStyleLbl="sibTrans2D1" presStyleIdx="4" presStyleCnt="10"/>
      <dgm:spPr/>
      <dgm:t>
        <a:bodyPr/>
        <a:lstStyle/>
        <a:p>
          <a:endParaRPr lang="zh-CN" altLang="en-US"/>
        </a:p>
      </dgm:t>
    </dgm:pt>
    <dgm:pt modelId="{26359DA3-B123-4033-A5B6-EC29CD6B72A1}" type="pres">
      <dgm:prSet presAssocID="{99C9FF94-8344-4B52-BF85-E5D91A0EE851}" presName="connectorText" presStyleLbl="sibTrans2D1" presStyleIdx="4" presStyleCnt="10"/>
      <dgm:spPr/>
      <dgm:t>
        <a:bodyPr/>
        <a:lstStyle/>
        <a:p>
          <a:endParaRPr lang="zh-CN" altLang="en-US"/>
        </a:p>
      </dgm:t>
    </dgm:pt>
    <dgm:pt modelId="{80092AF1-44AB-42E7-92B5-289AF084DF21}" type="pres">
      <dgm:prSet presAssocID="{5DDF1773-F67A-49C6-A526-1C5CBC6C06A4}" presName="node" presStyleLbl="node1" presStyleIdx="5" presStyleCnt="1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AA0E0ED-C7DE-4ECD-BE14-7CAC51F1FF8C}" type="pres">
      <dgm:prSet presAssocID="{A91266FD-920D-417C-BB1F-B13686A1305F}" presName="sibTrans" presStyleLbl="sibTrans2D1" presStyleIdx="5" presStyleCnt="10"/>
      <dgm:spPr/>
      <dgm:t>
        <a:bodyPr/>
        <a:lstStyle/>
        <a:p>
          <a:endParaRPr lang="zh-CN" altLang="en-US"/>
        </a:p>
      </dgm:t>
    </dgm:pt>
    <dgm:pt modelId="{A9966A93-85C9-4876-9489-9F154801C827}" type="pres">
      <dgm:prSet presAssocID="{A91266FD-920D-417C-BB1F-B13686A1305F}" presName="connectorText" presStyleLbl="sibTrans2D1" presStyleIdx="5" presStyleCnt="10"/>
      <dgm:spPr/>
      <dgm:t>
        <a:bodyPr/>
        <a:lstStyle/>
        <a:p>
          <a:endParaRPr lang="zh-CN" altLang="en-US"/>
        </a:p>
      </dgm:t>
    </dgm:pt>
    <dgm:pt modelId="{F7902B9A-4A2A-45D4-B80C-230D519BF277}" type="pres">
      <dgm:prSet presAssocID="{33E46F53-EFC1-4C1E-8681-D7C21019B09F}" presName="node" presStyleLbl="node1" presStyleIdx="6" presStyleCnt="1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27E019D-8899-4329-B6A9-AAE185751E1A}" type="pres">
      <dgm:prSet presAssocID="{8A7F6BAF-AFA9-4F3E-A35F-2BE2DAEF5C29}" presName="sibTrans" presStyleLbl="sibTrans2D1" presStyleIdx="6" presStyleCnt="10"/>
      <dgm:spPr/>
      <dgm:t>
        <a:bodyPr/>
        <a:lstStyle/>
        <a:p>
          <a:endParaRPr lang="zh-CN" altLang="en-US"/>
        </a:p>
      </dgm:t>
    </dgm:pt>
    <dgm:pt modelId="{D2FF5E84-D67C-464A-979D-1334B36C0528}" type="pres">
      <dgm:prSet presAssocID="{8A7F6BAF-AFA9-4F3E-A35F-2BE2DAEF5C29}" presName="connectorText" presStyleLbl="sibTrans2D1" presStyleIdx="6" presStyleCnt="10"/>
      <dgm:spPr/>
      <dgm:t>
        <a:bodyPr/>
        <a:lstStyle/>
        <a:p>
          <a:endParaRPr lang="zh-CN" altLang="en-US"/>
        </a:p>
      </dgm:t>
    </dgm:pt>
    <dgm:pt modelId="{2CCD00D7-F7DF-4B4E-B730-556029E0E894}" type="pres">
      <dgm:prSet presAssocID="{DE51B0DD-2AE3-4F06-BA49-02933DD5157B}" presName="node" presStyleLbl="node1" presStyleIdx="7" presStyleCnt="1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F6C3151-674F-4CE6-A427-223649A20AB3}" type="pres">
      <dgm:prSet presAssocID="{60563999-70BE-4636-8E1E-6F9BD29B410F}" presName="sibTrans" presStyleLbl="sibTrans2D1" presStyleIdx="7" presStyleCnt="10"/>
      <dgm:spPr/>
      <dgm:t>
        <a:bodyPr/>
        <a:lstStyle/>
        <a:p>
          <a:endParaRPr lang="zh-CN" altLang="en-US"/>
        </a:p>
      </dgm:t>
    </dgm:pt>
    <dgm:pt modelId="{098706D0-1691-43D9-A033-D1B9A28B2F80}" type="pres">
      <dgm:prSet presAssocID="{60563999-70BE-4636-8E1E-6F9BD29B410F}" presName="connectorText" presStyleLbl="sibTrans2D1" presStyleIdx="7" presStyleCnt="10"/>
      <dgm:spPr/>
      <dgm:t>
        <a:bodyPr/>
        <a:lstStyle/>
        <a:p>
          <a:endParaRPr lang="zh-CN" altLang="en-US"/>
        </a:p>
      </dgm:t>
    </dgm:pt>
    <dgm:pt modelId="{A881F8DA-890F-4943-B650-B84D2D7A3219}" type="pres">
      <dgm:prSet presAssocID="{14A1DF9B-906B-4B17-BB82-0D8032FCF394}" presName="node" presStyleLbl="node1" presStyleIdx="8" presStyleCnt="1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D998841-DBD1-4ACD-A328-D9ED8D16D5BA}" type="pres">
      <dgm:prSet presAssocID="{501BA2F2-2575-4C5D-AD80-A2E5C39D748D}" presName="sibTrans" presStyleLbl="sibTrans2D1" presStyleIdx="8" presStyleCnt="10"/>
      <dgm:spPr/>
      <dgm:t>
        <a:bodyPr/>
        <a:lstStyle/>
        <a:p>
          <a:endParaRPr lang="zh-CN" altLang="en-US"/>
        </a:p>
      </dgm:t>
    </dgm:pt>
    <dgm:pt modelId="{5CA32117-71EA-4C15-96C0-170DAB46C5EF}" type="pres">
      <dgm:prSet presAssocID="{501BA2F2-2575-4C5D-AD80-A2E5C39D748D}" presName="connectorText" presStyleLbl="sibTrans2D1" presStyleIdx="8" presStyleCnt="10"/>
      <dgm:spPr/>
      <dgm:t>
        <a:bodyPr/>
        <a:lstStyle/>
        <a:p>
          <a:endParaRPr lang="zh-CN" altLang="en-US"/>
        </a:p>
      </dgm:t>
    </dgm:pt>
    <dgm:pt modelId="{289DC80F-15AA-4F99-A3F9-7F03C978400A}" type="pres">
      <dgm:prSet presAssocID="{C65C8361-FAE9-491E-A458-74704AF06102}" presName="node" presStyleLbl="node1" presStyleIdx="9" presStyleCnt="1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BA26A83-C379-49AA-A8F7-C65D90D8481A}" type="pres">
      <dgm:prSet presAssocID="{CDD5C999-5F38-4111-8A55-B100E87E94F3}" presName="sibTrans" presStyleLbl="sibTrans2D1" presStyleIdx="9" presStyleCnt="10"/>
      <dgm:spPr/>
      <dgm:t>
        <a:bodyPr/>
        <a:lstStyle/>
        <a:p>
          <a:endParaRPr lang="zh-CN" altLang="en-US"/>
        </a:p>
      </dgm:t>
    </dgm:pt>
    <dgm:pt modelId="{DD04748A-9F5A-43C8-9977-93F4B451F057}" type="pres">
      <dgm:prSet presAssocID="{CDD5C999-5F38-4111-8A55-B100E87E94F3}" presName="connectorText" presStyleLbl="sibTrans2D1" presStyleIdx="9" presStyleCnt="10"/>
      <dgm:spPr/>
      <dgm:t>
        <a:bodyPr/>
        <a:lstStyle/>
        <a:p>
          <a:endParaRPr lang="zh-CN" altLang="en-US"/>
        </a:p>
      </dgm:t>
    </dgm:pt>
  </dgm:ptLst>
  <dgm:cxnLst>
    <dgm:cxn modelId="{376E03BB-5CC4-4F3A-B698-7EE214A468C6}" srcId="{BE3B2B3C-768B-4A8D-B300-870DFDC890B2}" destId="{EAAF925E-4E97-46D0-BB34-BCC7065B85B3}" srcOrd="4" destOrd="0" parTransId="{74D379E7-2E2C-4673-94BB-0F0266AAE138}" sibTransId="{99C9FF94-8344-4B52-BF85-E5D91A0EE851}"/>
    <dgm:cxn modelId="{7EBA251D-C274-4AE6-B3F2-D11E1CAE2829}" type="presOf" srcId="{60563999-70BE-4636-8E1E-6F9BD29B410F}" destId="{4F6C3151-674F-4CE6-A427-223649A20AB3}" srcOrd="0" destOrd="0" presId="urn:microsoft.com/office/officeart/2005/8/layout/cycle2"/>
    <dgm:cxn modelId="{E992F145-CC2C-4546-966C-9B319F923065}" type="presOf" srcId="{A91266FD-920D-417C-BB1F-B13686A1305F}" destId="{A9966A93-85C9-4876-9489-9F154801C827}" srcOrd="1" destOrd="0" presId="urn:microsoft.com/office/officeart/2005/8/layout/cycle2"/>
    <dgm:cxn modelId="{40A3BE60-E1F0-4E36-8670-0FCB692583DD}" type="presOf" srcId="{71104C1A-15CE-4541-A941-FFD5A1A8E856}" destId="{BA29C9B0-5565-4695-87E7-9AA2FC5F663B}" srcOrd="0" destOrd="0" presId="urn:microsoft.com/office/officeart/2005/8/layout/cycle2"/>
    <dgm:cxn modelId="{8D475515-E698-4C6F-836B-DDFB46CA6DBD}" srcId="{BE3B2B3C-768B-4A8D-B300-870DFDC890B2}" destId="{14A1DF9B-906B-4B17-BB82-0D8032FCF394}" srcOrd="8" destOrd="0" parTransId="{11E71065-8805-44E8-8FFF-DD68E0D728A4}" sibTransId="{501BA2F2-2575-4C5D-AD80-A2E5C39D748D}"/>
    <dgm:cxn modelId="{F13BD407-E4EE-4BA4-9980-3B827E259141}" type="presOf" srcId="{26B8A730-96AB-432A-AF2C-BF04991582E6}" destId="{6016B40D-9DFA-49DD-9BB5-4EF0227C7584}" srcOrd="0" destOrd="0" presId="urn:microsoft.com/office/officeart/2005/8/layout/cycle2"/>
    <dgm:cxn modelId="{B471163B-AB23-4156-B0C8-F034D84FDE5A}" type="presOf" srcId="{60563999-70BE-4636-8E1E-6F9BD29B410F}" destId="{098706D0-1691-43D9-A033-D1B9A28B2F80}" srcOrd="1" destOrd="0" presId="urn:microsoft.com/office/officeart/2005/8/layout/cycle2"/>
    <dgm:cxn modelId="{1B114413-3140-416B-8155-A5F52A3FDC6A}" type="presOf" srcId="{33E46F53-EFC1-4C1E-8681-D7C21019B09F}" destId="{F7902B9A-4A2A-45D4-B80C-230D519BF277}" srcOrd="0" destOrd="0" presId="urn:microsoft.com/office/officeart/2005/8/layout/cycle2"/>
    <dgm:cxn modelId="{08B4DE24-803C-49E0-B04C-E5977189E4F0}" type="presOf" srcId="{8A7F6BAF-AFA9-4F3E-A35F-2BE2DAEF5C29}" destId="{D2FF5E84-D67C-464A-979D-1334B36C0528}" srcOrd="1" destOrd="0" presId="urn:microsoft.com/office/officeart/2005/8/layout/cycle2"/>
    <dgm:cxn modelId="{3DA69B4A-97AF-4471-B638-9CE757302832}" srcId="{BE3B2B3C-768B-4A8D-B300-870DFDC890B2}" destId="{33E46F53-EFC1-4C1E-8681-D7C21019B09F}" srcOrd="6" destOrd="0" parTransId="{F4B3BE19-2937-410C-8AEA-FC52CF63A783}" sibTransId="{8A7F6BAF-AFA9-4F3E-A35F-2BE2DAEF5C29}"/>
    <dgm:cxn modelId="{3B682B42-ABC9-45E0-8298-3B443F64958E}" type="presOf" srcId="{C65C8361-FAE9-491E-A458-74704AF06102}" destId="{289DC80F-15AA-4F99-A3F9-7F03C978400A}" srcOrd="0" destOrd="0" presId="urn:microsoft.com/office/officeart/2005/8/layout/cycle2"/>
    <dgm:cxn modelId="{F211FA2B-C3B6-4B67-9143-956BE26C02E2}" type="presOf" srcId="{BE3B2B3C-768B-4A8D-B300-870DFDC890B2}" destId="{167A3CD7-D411-4A57-8721-1E9B1A5EA4E7}" srcOrd="0" destOrd="0" presId="urn:microsoft.com/office/officeart/2005/8/layout/cycle2"/>
    <dgm:cxn modelId="{FA8BA9AF-10E4-42BB-90F7-6FD14D70DF6A}" type="presOf" srcId="{CDC28757-8468-4940-BD37-00DDEA2FB670}" destId="{FCB40483-675E-4A1F-86C8-64699297B14B}" srcOrd="1" destOrd="0" presId="urn:microsoft.com/office/officeart/2005/8/layout/cycle2"/>
    <dgm:cxn modelId="{9BF81CE1-B2F9-4ACC-8448-408282D26CCA}" srcId="{BE3B2B3C-768B-4A8D-B300-870DFDC890B2}" destId="{DE51B0DD-2AE3-4F06-BA49-02933DD5157B}" srcOrd="7" destOrd="0" parTransId="{DF2350A2-10E2-4576-91C3-4DD003843285}" sibTransId="{60563999-70BE-4636-8E1E-6F9BD29B410F}"/>
    <dgm:cxn modelId="{2DB578C0-4D05-4F4B-863B-819465EFD344}" type="presOf" srcId="{ECBF2189-5267-4BD6-9C4B-2BC3EFA88FD6}" destId="{3169FA95-98B7-4167-8ACC-35859C2DC2AD}" srcOrd="1" destOrd="0" presId="urn:microsoft.com/office/officeart/2005/8/layout/cycle2"/>
    <dgm:cxn modelId="{8FC32524-E37E-44ED-9F42-1351F608A4BA}" type="presOf" srcId="{FA8C76EB-D522-44C4-8FF9-145FE376FA95}" destId="{E0D25121-D234-46CF-9D26-42C5DDD8EF60}" srcOrd="0" destOrd="0" presId="urn:microsoft.com/office/officeart/2005/8/layout/cycle2"/>
    <dgm:cxn modelId="{0F09D94E-699F-4648-9F59-443B2532A22A}" type="presOf" srcId="{EAAF925E-4E97-46D0-BB34-BCC7065B85B3}" destId="{296FAA4D-B9E4-409E-A8DE-69C8700F000D}" srcOrd="0" destOrd="0" presId="urn:microsoft.com/office/officeart/2005/8/layout/cycle2"/>
    <dgm:cxn modelId="{1E6CC522-9820-416D-BD01-0ED0A5FE92C5}" type="presOf" srcId="{DE51B0DD-2AE3-4F06-BA49-02933DD5157B}" destId="{2CCD00D7-F7DF-4B4E-B730-556029E0E894}" srcOrd="0" destOrd="0" presId="urn:microsoft.com/office/officeart/2005/8/layout/cycle2"/>
    <dgm:cxn modelId="{4EAAD368-1567-4DD7-9DD5-1F6C236C4149}" type="presOf" srcId="{14A1DF9B-906B-4B17-BB82-0D8032FCF394}" destId="{A881F8DA-890F-4943-B650-B84D2D7A3219}" srcOrd="0" destOrd="0" presId="urn:microsoft.com/office/officeart/2005/8/layout/cycle2"/>
    <dgm:cxn modelId="{D1ABB027-21DD-4D40-A831-4F81CC88315B}" srcId="{BE3B2B3C-768B-4A8D-B300-870DFDC890B2}" destId="{C5B67C1A-D085-48D5-9B4A-CF8CD6CAD391}" srcOrd="0" destOrd="0" parTransId="{97EAA966-ACBA-41A3-B5F6-D62DB64C3DA8}" sibTransId="{CDC28757-8468-4940-BD37-00DDEA2FB670}"/>
    <dgm:cxn modelId="{8830015F-023A-475F-9320-D6D2C0C85019}" type="presOf" srcId="{A91266FD-920D-417C-BB1F-B13686A1305F}" destId="{EAA0E0ED-C7DE-4ECD-BE14-7CAC51F1FF8C}" srcOrd="0" destOrd="0" presId="urn:microsoft.com/office/officeart/2005/8/layout/cycle2"/>
    <dgm:cxn modelId="{7B75BEA4-4709-4E74-A3DE-053FE1ED2C65}" type="presOf" srcId="{CDD5C999-5F38-4111-8A55-B100E87E94F3}" destId="{FBA26A83-C379-49AA-A8F7-C65D90D8481A}" srcOrd="0" destOrd="0" presId="urn:microsoft.com/office/officeart/2005/8/layout/cycle2"/>
    <dgm:cxn modelId="{FC7F871A-5092-4B4E-A135-EAAA044C84D9}" type="presOf" srcId="{E0D0CDF5-4691-4CB0-9378-62C2D3679336}" destId="{3EE835D4-7F54-45A5-BE95-4EA1628D7B24}" srcOrd="0" destOrd="0" presId="urn:microsoft.com/office/officeart/2005/8/layout/cycle2"/>
    <dgm:cxn modelId="{BD6153E6-0AD8-4DA0-8DA0-AA0CC800BCC9}" type="presOf" srcId="{99C9FF94-8344-4B52-BF85-E5D91A0EE851}" destId="{26359DA3-B123-4033-A5B6-EC29CD6B72A1}" srcOrd="1" destOrd="0" presId="urn:microsoft.com/office/officeart/2005/8/layout/cycle2"/>
    <dgm:cxn modelId="{3E7B3B15-0A80-4370-9171-A7807C8BC5D7}" type="presOf" srcId="{71104C1A-15CE-4541-A941-FFD5A1A8E856}" destId="{FC9EAA79-8921-4E81-9AAF-81F7A1BB24DF}" srcOrd="1" destOrd="0" presId="urn:microsoft.com/office/officeart/2005/8/layout/cycle2"/>
    <dgm:cxn modelId="{7FD5B485-2E89-4D9A-B1A1-42F6947800E1}" srcId="{BE3B2B3C-768B-4A8D-B300-870DFDC890B2}" destId="{26B8A730-96AB-432A-AF2C-BF04991582E6}" srcOrd="3" destOrd="0" parTransId="{88717AA9-5F72-4919-B5F1-9D881956A64A}" sibTransId="{ECBF2189-5267-4BD6-9C4B-2BC3EFA88FD6}"/>
    <dgm:cxn modelId="{4DF03463-E0A5-4803-A862-B904B4D54AA3}" srcId="{BE3B2B3C-768B-4A8D-B300-870DFDC890B2}" destId="{5DDF1773-F67A-49C6-A526-1C5CBC6C06A4}" srcOrd="5" destOrd="0" parTransId="{73671856-4C5B-4EDB-A3C7-5FB6DA27618F}" sibTransId="{A91266FD-920D-417C-BB1F-B13686A1305F}"/>
    <dgm:cxn modelId="{EA2A8BA6-39F6-4B07-B403-B7DC985F8761}" srcId="{BE3B2B3C-768B-4A8D-B300-870DFDC890B2}" destId="{D4A4589F-2623-4D53-9F10-675236E64B39}" srcOrd="2" destOrd="0" parTransId="{A96EE855-0B2C-48BF-B9CD-F1A67BA1F61E}" sibTransId="{71104C1A-15CE-4541-A941-FFD5A1A8E856}"/>
    <dgm:cxn modelId="{26710157-B878-4B04-B8E7-CD47652B8B71}" type="presOf" srcId="{D4A4589F-2623-4D53-9F10-675236E64B39}" destId="{6B768435-F50C-42FF-A65D-BEA6EEE82D90}" srcOrd="0" destOrd="0" presId="urn:microsoft.com/office/officeart/2005/8/layout/cycle2"/>
    <dgm:cxn modelId="{A9B00AC5-240E-4985-BBA5-241042DB0002}" type="presOf" srcId="{ECBF2189-5267-4BD6-9C4B-2BC3EFA88FD6}" destId="{25F71140-03CD-4F8E-A64A-63306CFEAB72}" srcOrd="0" destOrd="0" presId="urn:microsoft.com/office/officeart/2005/8/layout/cycle2"/>
    <dgm:cxn modelId="{3AAF651E-A732-40C9-A723-FAA34944C2AA}" type="presOf" srcId="{501BA2F2-2575-4C5D-AD80-A2E5C39D748D}" destId="{5CA32117-71EA-4C15-96C0-170DAB46C5EF}" srcOrd="1" destOrd="0" presId="urn:microsoft.com/office/officeart/2005/8/layout/cycle2"/>
    <dgm:cxn modelId="{CD8D84EB-8A10-4426-A917-BD3E26B34278}" type="presOf" srcId="{C5B67C1A-D085-48D5-9B4A-CF8CD6CAD391}" destId="{7A9452C3-855F-4BCC-AA36-487601033F30}" srcOrd="0" destOrd="0" presId="urn:microsoft.com/office/officeart/2005/8/layout/cycle2"/>
    <dgm:cxn modelId="{55668009-7BD2-42B9-AEA3-1403C200F29A}" type="presOf" srcId="{501BA2F2-2575-4C5D-AD80-A2E5C39D748D}" destId="{BD998841-DBD1-4ACD-A328-D9ED8D16D5BA}" srcOrd="0" destOrd="0" presId="urn:microsoft.com/office/officeart/2005/8/layout/cycle2"/>
    <dgm:cxn modelId="{826C4ACB-98BA-4062-A641-363244AE5059}" srcId="{BE3B2B3C-768B-4A8D-B300-870DFDC890B2}" destId="{FA8C76EB-D522-44C4-8FF9-145FE376FA95}" srcOrd="1" destOrd="0" parTransId="{85DABFD3-BBD6-47D4-9CCA-A987816E3B8A}" sibTransId="{E0D0CDF5-4691-4CB0-9378-62C2D3679336}"/>
    <dgm:cxn modelId="{AC0940B3-13A2-4B00-ACF2-88345306C6B6}" type="presOf" srcId="{CDD5C999-5F38-4111-8A55-B100E87E94F3}" destId="{DD04748A-9F5A-43C8-9977-93F4B451F057}" srcOrd="1" destOrd="0" presId="urn:microsoft.com/office/officeart/2005/8/layout/cycle2"/>
    <dgm:cxn modelId="{F5C6CB85-048C-47ED-96F8-21DD91D9E2A2}" type="presOf" srcId="{CDC28757-8468-4940-BD37-00DDEA2FB670}" destId="{5450F6E6-5152-4BE9-88CC-C01C010AE18E}" srcOrd="0" destOrd="0" presId="urn:microsoft.com/office/officeart/2005/8/layout/cycle2"/>
    <dgm:cxn modelId="{154D8CCB-F3C4-45F9-9108-A5EDCB33F0C3}" srcId="{BE3B2B3C-768B-4A8D-B300-870DFDC890B2}" destId="{C65C8361-FAE9-491E-A458-74704AF06102}" srcOrd="9" destOrd="0" parTransId="{3961CFF5-FCB3-41EA-A2A1-9979AA1DAFF8}" sibTransId="{CDD5C999-5F38-4111-8A55-B100E87E94F3}"/>
    <dgm:cxn modelId="{DD026DF8-D620-4DFE-984F-6804C83F36E9}" type="presOf" srcId="{99C9FF94-8344-4B52-BF85-E5D91A0EE851}" destId="{7A2EAFEE-D940-42ED-9C63-3FDDDAFE613A}" srcOrd="0" destOrd="0" presId="urn:microsoft.com/office/officeart/2005/8/layout/cycle2"/>
    <dgm:cxn modelId="{1BF57E8E-FFA0-4E58-AED0-087B9BA14058}" type="presOf" srcId="{8A7F6BAF-AFA9-4F3E-A35F-2BE2DAEF5C29}" destId="{B27E019D-8899-4329-B6A9-AAE185751E1A}" srcOrd="0" destOrd="0" presId="urn:microsoft.com/office/officeart/2005/8/layout/cycle2"/>
    <dgm:cxn modelId="{10AA03AB-8CF0-48C7-9B3E-E1839F496371}" type="presOf" srcId="{E0D0CDF5-4691-4CB0-9378-62C2D3679336}" destId="{ACA7ABD3-762F-41F1-B67E-CF71FECEDD34}" srcOrd="1" destOrd="0" presId="urn:microsoft.com/office/officeart/2005/8/layout/cycle2"/>
    <dgm:cxn modelId="{031213A6-09E1-4653-9B40-CF924C188F25}" type="presOf" srcId="{5DDF1773-F67A-49C6-A526-1C5CBC6C06A4}" destId="{80092AF1-44AB-42E7-92B5-289AF084DF21}" srcOrd="0" destOrd="0" presId="urn:microsoft.com/office/officeart/2005/8/layout/cycle2"/>
    <dgm:cxn modelId="{C7A75AF0-8B02-4ED5-9DEF-0E46E4F53720}" type="presParOf" srcId="{167A3CD7-D411-4A57-8721-1E9B1A5EA4E7}" destId="{7A9452C3-855F-4BCC-AA36-487601033F30}" srcOrd="0" destOrd="0" presId="urn:microsoft.com/office/officeart/2005/8/layout/cycle2"/>
    <dgm:cxn modelId="{67849467-90FE-401C-BF96-E1CE23232355}" type="presParOf" srcId="{167A3CD7-D411-4A57-8721-1E9B1A5EA4E7}" destId="{5450F6E6-5152-4BE9-88CC-C01C010AE18E}" srcOrd="1" destOrd="0" presId="urn:microsoft.com/office/officeart/2005/8/layout/cycle2"/>
    <dgm:cxn modelId="{CDE01978-4491-4A21-852A-13D3D3902C40}" type="presParOf" srcId="{5450F6E6-5152-4BE9-88CC-C01C010AE18E}" destId="{FCB40483-675E-4A1F-86C8-64699297B14B}" srcOrd="0" destOrd="0" presId="urn:microsoft.com/office/officeart/2005/8/layout/cycle2"/>
    <dgm:cxn modelId="{7F514133-E2F6-4005-9E29-AFE850564ABA}" type="presParOf" srcId="{167A3CD7-D411-4A57-8721-1E9B1A5EA4E7}" destId="{E0D25121-D234-46CF-9D26-42C5DDD8EF60}" srcOrd="2" destOrd="0" presId="urn:microsoft.com/office/officeart/2005/8/layout/cycle2"/>
    <dgm:cxn modelId="{5157AE4C-4542-4738-AD7E-4252663E04AC}" type="presParOf" srcId="{167A3CD7-D411-4A57-8721-1E9B1A5EA4E7}" destId="{3EE835D4-7F54-45A5-BE95-4EA1628D7B24}" srcOrd="3" destOrd="0" presId="urn:microsoft.com/office/officeart/2005/8/layout/cycle2"/>
    <dgm:cxn modelId="{78092955-B551-4412-AE80-5C2DE5A5CBFF}" type="presParOf" srcId="{3EE835D4-7F54-45A5-BE95-4EA1628D7B24}" destId="{ACA7ABD3-762F-41F1-B67E-CF71FECEDD34}" srcOrd="0" destOrd="0" presId="urn:microsoft.com/office/officeart/2005/8/layout/cycle2"/>
    <dgm:cxn modelId="{5B954739-11DC-467E-857C-0214B99803C6}" type="presParOf" srcId="{167A3CD7-D411-4A57-8721-1E9B1A5EA4E7}" destId="{6B768435-F50C-42FF-A65D-BEA6EEE82D90}" srcOrd="4" destOrd="0" presId="urn:microsoft.com/office/officeart/2005/8/layout/cycle2"/>
    <dgm:cxn modelId="{A2F8FFE5-A767-4361-A3BF-AB33106D7708}" type="presParOf" srcId="{167A3CD7-D411-4A57-8721-1E9B1A5EA4E7}" destId="{BA29C9B0-5565-4695-87E7-9AA2FC5F663B}" srcOrd="5" destOrd="0" presId="urn:microsoft.com/office/officeart/2005/8/layout/cycle2"/>
    <dgm:cxn modelId="{80D07A17-DEAB-4F85-A009-122CC894153C}" type="presParOf" srcId="{BA29C9B0-5565-4695-87E7-9AA2FC5F663B}" destId="{FC9EAA79-8921-4E81-9AAF-81F7A1BB24DF}" srcOrd="0" destOrd="0" presId="urn:microsoft.com/office/officeart/2005/8/layout/cycle2"/>
    <dgm:cxn modelId="{F6121CA1-07F7-4C41-A2B4-1FF40578391B}" type="presParOf" srcId="{167A3CD7-D411-4A57-8721-1E9B1A5EA4E7}" destId="{6016B40D-9DFA-49DD-9BB5-4EF0227C7584}" srcOrd="6" destOrd="0" presId="urn:microsoft.com/office/officeart/2005/8/layout/cycle2"/>
    <dgm:cxn modelId="{8EBE2860-93BA-422E-AFEB-DBA57A8C6DA0}" type="presParOf" srcId="{167A3CD7-D411-4A57-8721-1E9B1A5EA4E7}" destId="{25F71140-03CD-4F8E-A64A-63306CFEAB72}" srcOrd="7" destOrd="0" presId="urn:microsoft.com/office/officeart/2005/8/layout/cycle2"/>
    <dgm:cxn modelId="{EFD6F53D-9509-4CD2-A1DD-B592E8022710}" type="presParOf" srcId="{25F71140-03CD-4F8E-A64A-63306CFEAB72}" destId="{3169FA95-98B7-4167-8ACC-35859C2DC2AD}" srcOrd="0" destOrd="0" presId="urn:microsoft.com/office/officeart/2005/8/layout/cycle2"/>
    <dgm:cxn modelId="{F80D8250-976D-4A41-B140-F5946C10CAFC}" type="presParOf" srcId="{167A3CD7-D411-4A57-8721-1E9B1A5EA4E7}" destId="{296FAA4D-B9E4-409E-A8DE-69C8700F000D}" srcOrd="8" destOrd="0" presId="urn:microsoft.com/office/officeart/2005/8/layout/cycle2"/>
    <dgm:cxn modelId="{D28E3BBE-B02E-460B-8035-509921655F40}" type="presParOf" srcId="{167A3CD7-D411-4A57-8721-1E9B1A5EA4E7}" destId="{7A2EAFEE-D940-42ED-9C63-3FDDDAFE613A}" srcOrd="9" destOrd="0" presId="urn:microsoft.com/office/officeart/2005/8/layout/cycle2"/>
    <dgm:cxn modelId="{2E1C5656-B44D-4687-9BDF-CF43EBCB42DD}" type="presParOf" srcId="{7A2EAFEE-D940-42ED-9C63-3FDDDAFE613A}" destId="{26359DA3-B123-4033-A5B6-EC29CD6B72A1}" srcOrd="0" destOrd="0" presId="urn:microsoft.com/office/officeart/2005/8/layout/cycle2"/>
    <dgm:cxn modelId="{3689577D-DA95-4AFD-9FB2-FE96DAD5BEA6}" type="presParOf" srcId="{167A3CD7-D411-4A57-8721-1E9B1A5EA4E7}" destId="{80092AF1-44AB-42E7-92B5-289AF084DF21}" srcOrd="10" destOrd="0" presId="urn:microsoft.com/office/officeart/2005/8/layout/cycle2"/>
    <dgm:cxn modelId="{8D841924-4036-4487-BA11-3233E5C81C7B}" type="presParOf" srcId="{167A3CD7-D411-4A57-8721-1E9B1A5EA4E7}" destId="{EAA0E0ED-C7DE-4ECD-BE14-7CAC51F1FF8C}" srcOrd="11" destOrd="0" presId="urn:microsoft.com/office/officeart/2005/8/layout/cycle2"/>
    <dgm:cxn modelId="{E61812AF-63A0-451A-90AB-A56CB50C01E1}" type="presParOf" srcId="{EAA0E0ED-C7DE-4ECD-BE14-7CAC51F1FF8C}" destId="{A9966A93-85C9-4876-9489-9F154801C827}" srcOrd="0" destOrd="0" presId="urn:microsoft.com/office/officeart/2005/8/layout/cycle2"/>
    <dgm:cxn modelId="{5CE7984A-B6F8-4A78-BE74-A002E1B81FF4}" type="presParOf" srcId="{167A3CD7-D411-4A57-8721-1E9B1A5EA4E7}" destId="{F7902B9A-4A2A-45D4-B80C-230D519BF277}" srcOrd="12" destOrd="0" presId="urn:microsoft.com/office/officeart/2005/8/layout/cycle2"/>
    <dgm:cxn modelId="{B8A55F56-CFD8-4FEE-81B4-1E8DB358CC75}" type="presParOf" srcId="{167A3CD7-D411-4A57-8721-1E9B1A5EA4E7}" destId="{B27E019D-8899-4329-B6A9-AAE185751E1A}" srcOrd="13" destOrd="0" presId="urn:microsoft.com/office/officeart/2005/8/layout/cycle2"/>
    <dgm:cxn modelId="{E344839A-3C0D-4870-AF3C-26DF3834AFF7}" type="presParOf" srcId="{B27E019D-8899-4329-B6A9-AAE185751E1A}" destId="{D2FF5E84-D67C-464A-979D-1334B36C0528}" srcOrd="0" destOrd="0" presId="urn:microsoft.com/office/officeart/2005/8/layout/cycle2"/>
    <dgm:cxn modelId="{C95837C1-0546-4E26-8ADD-C49D58BB184B}" type="presParOf" srcId="{167A3CD7-D411-4A57-8721-1E9B1A5EA4E7}" destId="{2CCD00D7-F7DF-4B4E-B730-556029E0E894}" srcOrd="14" destOrd="0" presId="urn:microsoft.com/office/officeart/2005/8/layout/cycle2"/>
    <dgm:cxn modelId="{2A33512B-9A64-4D97-8AF5-A2ACDAB6D4A7}" type="presParOf" srcId="{167A3CD7-D411-4A57-8721-1E9B1A5EA4E7}" destId="{4F6C3151-674F-4CE6-A427-223649A20AB3}" srcOrd="15" destOrd="0" presId="urn:microsoft.com/office/officeart/2005/8/layout/cycle2"/>
    <dgm:cxn modelId="{8795CF10-E33C-47BF-94F1-C6CD114D1E5B}" type="presParOf" srcId="{4F6C3151-674F-4CE6-A427-223649A20AB3}" destId="{098706D0-1691-43D9-A033-D1B9A28B2F80}" srcOrd="0" destOrd="0" presId="urn:microsoft.com/office/officeart/2005/8/layout/cycle2"/>
    <dgm:cxn modelId="{B0BE11D4-29CC-49F4-8DE8-8BF8AAAF5770}" type="presParOf" srcId="{167A3CD7-D411-4A57-8721-1E9B1A5EA4E7}" destId="{A881F8DA-890F-4943-B650-B84D2D7A3219}" srcOrd="16" destOrd="0" presId="urn:microsoft.com/office/officeart/2005/8/layout/cycle2"/>
    <dgm:cxn modelId="{F1AF95AB-BF45-4A90-882D-96302660891D}" type="presParOf" srcId="{167A3CD7-D411-4A57-8721-1E9B1A5EA4E7}" destId="{BD998841-DBD1-4ACD-A328-D9ED8D16D5BA}" srcOrd="17" destOrd="0" presId="urn:microsoft.com/office/officeart/2005/8/layout/cycle2"/>
    <dgm:cxn modelId="{342F8809-A478-4C4D-A2C7-7EDC34DDFD1A}" type="presParOf" srcId="{BD998841-DBD1-4ACD-A328-D9ED8D16D5BA}" destId="{5CA32117-71EA-4C15-96C0-170DAB46C5EF}" srcOrd="0" destOrd="0" presId="urn:microsoft.com/office/officeart/2005/8/layout/cycle2"/>
    <dgm:cxn modelId="{88352A65-5EDB-43FE-8F2C-EED3FE2FD40D}" type="presParOf" srcId="{167A3CD7-D411-4A57-8721-1E9B1A5EA4E7}" destId="{289DC80F-15AA-4F99-A3F9-7F03C978400A}" srcOrd="18" destOrd="0" presId="urn:microsoft.com/office/officeart/2005/8/layout/cycle2"/>
    <dgm:cxn modelId="{63BD0A17-E8BC-44A5-A4CA-977978A8DE3A}" type="presParOf" srcId="{167A3CD7-D411-4A57-8721-1E9B1A5EA4E7}" destId="{FBA26A83-C379-49AA-A8F7-C65D90D8481A}" srcOrd="19" destOrd="0" presId="urn:microsoft.com/office/officeart/2005/8/layout/cycle2"/>
    <dgm:cxn modelId="{8C004BCA-CE5B-42C3-90FA-EB6E21A33133}" type="presParOf" srcId="{FBA26A83-C379-49AA-A8F7-C65D90D8481A}" destId="{DD04748A-9F5A-43C8-9977-93F4B451F057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84FF540-7D58-4CCF-AB86-18B0FBB93084}" type="doc">
      <dgm:prSet loTypeId="urn:microsoft.com/office/officeart/2005/8/layout/gear1" loCatId="relationship" qsTypeId="urn:microsoft.com/office/officeart/2005/8/quickstyle/simple1" qsCatId="simple" csTypeId="urn:microsoft.com/office/officeart/2005/8/colors/colorful4" csCatId="colorful"/>
      <dgm:spPr/>
      <dgm:t>
        <a:bodyPr/>
        <a:lstStyle/>
        <a:p>
          <a:endParaRPr lang="zh-CN" altLang="en-US"/>
        </a:p>
      </dgm:t>
    </dgm:pt>
    <dgm:pt modelId="{9D972481-5A24-4CD3-A15A-AD05A67A3A44}">
      <dgm:prSet/>
      <dgm:spPr/>
      <dgm:t>
        <a:bodyPr/>
        <a:lstStyle/>
        <a:p>
          <a:pPr rtl="0"/>
          <a:r>
            <a:rPr lang="zh-CN" smtClean="0">
              <a:latin typeface="微软雅黑" panose="020B0503020204020204" pitchFamily="34" charset="-122"/>
              <a:ea typeface="微软雅黑" panose="020B0503020204020204" pitchFamily="34" charset="-122"/>
            </a:rPr>
            <a:t>开放</a:t>
          </a:r>
          <a:endParaRPr lang="zh-CN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D4CFD68-73FB-492C-BFEA-74FAE21A5361}" type="parTrans" cxnId="{67B5A35C-FB84-4BCF-B971-3C4D48BD1855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82F4A57-3070-4205-B63E-0B56407619D7}" type="sibTrans" cxnId="{67B5A35C-FB84-4BCF-B971-3C4D48BD1855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68D1699-A232-4EBB-8A3D-6259CCA9947E}">
      <dgm:prSet/>
      <dgm:spPr/>
      <dgm:t>
        <a:bodyPr/>
        <a:lstStyle/>
        <a:p>
          <a:pPr rtl="0"/>
          <a:r>
            <a:rPr lang="zh-CN" smtClean="0">
              <a:latin typeface="微软雅黑" panose="020B0503020204020204" pitchFamily="34" charset="-122"/>
              <a:ea typeface="微软雅黑" panose="020B0503020204020204" pitchFamily="34" charset="-122"/>
            </a:rPr>
            <a:t>简单</a:t>
          </a:r>
          <a:endParaRPr lang="zh-CN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FB7916A-B079-4072-9BAD-E4BA4136C3E0}" type="parTrans" cxnId="{B275CE1A-4AE3-451B-B667-53DAC8E903CD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A10EFA6-70EE-441C-BB3C-3E4799E61B73}" type="sibTrans" cxnId="{B275CE1A-4AE3-451B-B667-53DAC8E903CD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30AEEFE-2DB1-4EFA-A08C-27D14E58B51C}">
      <dgm:prSet/>
      <dgm:spPr/>
      <dgm:t>
        <a:bodyPr/>
        <a:lstStyle/>
        <a:p>
          <a:pPr rtl="0"/>
          <a:r>
            <a:rPr lang="zh-CN" smtClean="0">
              <a:latin typeface="微软雅黑" panose="020B0503020204020204" pitchFamily="34" charset="-122"/>
              <a:ea typeface="微软雅黑" panose="020B0503020204020204" pitchFamily="34" charset="-122"/>
            </a:rPr>
            <a:t>向前向后兼容</a:t>
          </a:r>
          <a:endParaRPr lang="zh-CN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FECAB01-CC76-4F3D-9F2E-577019BE1EAA}" type="parTrans" cxnId="{1810D645-D98B-47DD-B9EC-011AE0AD616F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D723FCF-F2BC-4241-895F-9A90D3358FA7}" type="sibTrans" cxnId="{1810D645-D98B-47DD-B9EC-011AE0AD616F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7415AC6-D085-4887-B667-EB4B21CBD0CA}" type="pres">
      <dgm:prSet presAssocID="{D84FF540-7D58-4CCF-AB86-18B0FBB93084}" presName="composite" presStyleCnt="0">
        <dgm:presLayoutVars>
          <dgm:chMax val="3"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74620DB8-DAA5-463C-80BD-4CFA5335394D}" type="pres">
      <dgm:prSet presAssocID="{9D972481-5A24-4CD3-A15A-AD05A67A3A44}" presName="gear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1F88345-6EC6-4A2B-89C5-8C9A1B53DA0E}" type="pres">
      <dgm:prSet presAssocID="{9D972481-5A24-4CD3-A15A-AD05A67A3A44}" presName="gear1srcNode" presStyleLbl="node1" presStyleIdx="0" presStyleCnt="3"/>
      <dgm:spPr/>
      <dgm:t>
        <a:bodyPr/>
        <a:lstStyle/>
        <a:p>
          <a:endParaRPr lang="zh-CN" altLang="en-US"/>
        </a:p>
      </dgm:t>
    </dgm:pt>
    <dgm:pt modelId="{842DBC10-9E33-42E1-AE24-A492FA5F0C8B}" type="pres">
      <dgm:prSet presAssocID="{9D972481-5A24-4CD3-A15A-AD05A67A3A44}" presName="gear1dstNode" presStyleLbl="node1" presStyleIdx="0" presStyleCnt="3"/>
      <dgm:spPr/>
      <dgm:t>
        <a:bodyPr/>
        <a:lstStyle/>
        <a:p>
          <a:endParaRPr lang="zh-CN" altLang="en-US"/>
        </a:p>
      </dgm:t>
    </dgm:pt>
    <dgm:pt modelId="{03AC0964-278C-4BF1-880E-1192D4135A34}" type="pres">
      <dgm:prSet presAssocID="{768D1699-A232-4EBB-8A3D-6259CCA9947E}" presName="gear2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F6B76C9-623F-443C-BC00-9CCDB9E5BE10}" type="pres">
      <dgm:prSet presAssocID="{768D1699-A232-4EBB-8A3D-6259CCA9947E}" presName="gear2srcNode" presStyleLbl="node1" presStyleIdx="1" presStyleCnt="3"/>
      <dgm:spPr/>
      <dgm:t>
        <a:bodyPr/>
        <a:lstStyle/>
        <a:p>
          <a:endParaRPr lang="zh-CN" altLang="en-US"/>
        </a:p>
      </dgm:t>
    </dgm:pt>
    <dgm:pt modelId="{DB35EA8E-DD3C-43DD-A378-D5ED017C6FFB}" type="pres">
      <dgm:prSet presAssocID="{768D1699-A232-4EBB-8A3D-6259CCA9947E}" presName="gear2dstNode" presStyleLbl="node1" presStyleIdx="1" presStyleCnt="3"/>
      <dgm:spPr/>
      <dgm:t>
        <a:bodyPr/>
        <a:lstStyle/>
        <a:p>
          <a:endParaRPr lang="zh-CN" altLang="en-US"/>
        </a:p>
      </dgm:t>
    </dgm:pt>
    <dgm:pt modelId="{91C77B3B-138C-4189-9A26-7A6151EE665E}" type="pres">
      <dgm:prSet presAssocID="{030AEEFE-2DB1-4EFA-A08C-27D14E58B51C}" presName="gear3" presStyleLbl="node1" presStyleIdx="2" presStyleCnt="3"/>
      <dgm:spPr/>
      <dgm:t>
        <a:bodyPr/>
        <a:lstStyle/>
        <a:p>
          <a:endParaRPr lang="zh-CN" altLang="en-US"/>
        </a:p>
      </dgm:t>
    </dgm:pt>
    <dgm:pt modelId="{EFA3816B-8473-4C96-8F74-2CE2934423F8}" type="pres">
      <dgm:prSet presAssocID="{030AEEFE-2DB1-4EFA-A08C-27D14E58B51C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BAADF59-6F40-4734-A74D-BF3B8C60BD0F}" type="pres">
      <dgm:prSet presAssocID="{030AEEFE-2DB1-4EFA-A08C-27D14E58B51C}" presName="gear3srcNode" presStyleLbl="node1" presStyleIdx="2" presStyleCnt="3"/>
      <dgm:spPr/>
      <dgm:t>
        <a:bodyPr/>
        <a:lstStyle/>
        <a:p>
          <a:endParaRPr lang="zh-CN" altLang="en-US"/>
        </a:p>
      </dgm:t>
    </dgm:pt>
    <dgm:pt modelId="{22EB652F-5CD7-4D46-84B1-6564F1AE93E3}" type="pres">
      <dgm:prSet presAssocID="{030AEEFE-2DB1-4EFA-A08C-27D14E58B51C}" presName="gear3dstNode" presStyleLbl="node1" presStyleIdx="2" presStyleCnt="3"/>
      <dgm:spPr/>
      <dgm:t>
        <a:bodyPr/>
        <a:lstStyle/>
        <a:p>
          <a:endParaRPr lang="zh-CN" altLang="en-US"/>
        </a:p>
      </dgm:t>
    </dgm:pt>
    <dgm:pt modelId="{52D22D01-EFF9-4508-87B7-D49F0ED7F1D6}" type="pres">
      <dgm:prSet presAssocID="{F82F4A57-3070-4205-B63E-0B56407619D7}" presName="connector1" presStyleLbl="sibTrans2D1" presStyleIdx="0" presStyleCnt="3"/>
      <dgm:spPr/>
      <dgm:t>
        <a:bodyPr/>
        <a:lstStyle/>
        <a:p>
          <a:endParaRPr lang="zh-CN" altLang="en-US"/>
        </a:p>
      </dgm:t>
    </dgm:pt>
    <dgm:pt modelId="{904911FE-0AA3-44A3-A2BB-913206D6CF81}" type="pres">
      <dgm:prSet presAssocID="{BA10EFA6-70EE-441C-BB3C-3E4799E61B73}" presName="connector2" presStyleLbl="sibTrans2D1" presStyleIdx="1" presStyleCnt="3"/>
      <dgm:spPr/>
      <dgm:t>
        <a:bodyPr/>
        <a:lstStyle/>
        <a:p>
          <a:endParaRPr lang="zh-CN" altLang="en-US"/>
        </a:p>
      </dgm:t>
    </dgm:pt>
    <dgm:pt modelId="{61EFAF6B-EE97-4A74-820C-FB26600975D5}" type="pres">
      <dgm:prSet presAssocID="{6D723FCF-F2BC-4241-895F-9A90D3358FA7}" presName="connector3" presStyleLbl="sibTrans2D1" presStyleIdx="2" presStyleCnt="3"/>
      <dgm:spPr/>
      <dgm:t>
        <a:bodyPr/>
        <a:lstStyle/>
        <a:p>
          <a:endParaRPr lang="zh-CN" altLang="en-US"/>
        </a:p>
      </dgm:t>
    </dgm:pt>
  </dgm:ptLst>
  <dgm:cxnLst>
    <dgm:cxn modelId="{5A740A3E-E416-4F08-8615-57351D20CEB9}" type="presOf" srcId="{768D1699-A232-4EBB-8A3D-6259CCA9947E}" destId="{DB35EA8E-DD3C-43DD-A378-D5ED017C6FFB}" srcOrd="2" destOrd="0" presId="urn:microsoft.com/office/officeart/2005/8/layout/gear1"/>
    <dgm:cxn modelId="{739442CB-90E8-47E3-8C96-0BDF7F15868D}" type="presOf" srcId="{D84FF540-7D58-4CCF-AB86-18B0FBB93084}" destId="{E7415AC6-D085-4887-B667-EB4B21CBD0CA}" srcOrd="0" destOrd="0" presId="urn:microsoft.com/office/officeart/2005/8/layout/gear1"/>
    <dgm:cxn modelId="{5111795D-F859-4733-92C9-0924717E15C6}" type="presOf" srcId="{768D1699-A232-4EBB-8A3D-6259CCA9947E}" destId="{03AC0964-278C-4BF1-880E-1192D4135A34}" srcOrd="0" destOrd="0" presId="urn:microsoft.com/office/officeart/2005/8/layout/gear1"/>
    <dgm:cxn modelId="{93BC3BFA-5083-40CB-922A-112AD4BFFEB7}" type="presOf" srcId="{768D1699-A232-4EBB-8A3D-6259CCA9947E}" destId="{3F6B76C9-623F-443C-BC00-9CCDB9E5BE10}" srcOrd="1" destOrd="0" presId="urn:microsoft.com/office/officeart/2005/8/layout/gear1"/>
    <dgm:cxn modelId="{67B5A35C-FB84-4BCF-B971-3C4D48BD1855}" srcId="{D84FF540-7D58-4CCF-AB86-18B0FBB93084}" destId="{9D972481-5A24-4CD3-A15A-AD05A67A3A44}" srcOrd="0" destOrd="0" parTransId="{5D4CFD68-73FB-492C-BFEA-74FAE21A5361}" sibTransId="{F82F4A57-3070-4205-B63E-0B56407619D7}"/>
    <dgm:cxn modelId="{BFF1928C-40BC-433F-9F5D-45410C1D41C4}" type="presOf" srcId="{9D972481-5A24-4CD3-A15A-AD05A67A3A44}" destId="{E1F88345-6EC6-4A2B-89C5-8C9A1B53DA0E}" srcOrd="1" destOrd="0" presId="urn:microsoft.com/office/officeart/2005/8/layout/gear1"/>
    <dgm:cxn modelId="{42502654-D082-42FC-898E-5DA47DA116C9}" type="presOf" srcId="{030AEEFE-2DB1-4EFA-A08C-27D14E58B51C}" destId="{91C77B3B-138C-4189-9A26-7A6151EE665E}" srcOrd="0" destOrd="0" presId="urn:microsoft.com/office/officeart/2005/8/layout/gear1"/>
    <dgm:cxn modelId="{27A0783D-210D-4E5C-A10D-97CD8B8C99C5}" type="presOf" srcId="{9D972481-5A24-4CD3-A15A-AD05A67A3A44}" destId="{842DBC10-9E33-42E1-AE24-A492FA5F0C8B}" srcOrd="2" destOrd="0" presId="urn:microsoft.com/office/officeart/2005/8/layout/gear1"/>
    <dgm:cxn modelId="{0295A4C9-62B1-4AA0-8725-5097383F354F}" type="presOf" srcId="{F82F4A57-3070-4205-B63E-0B56407619D7}" destId="{52D22D01-EFF9-4508-87B7-D49F0ED7F1D6}" srcOrd="0" destOrd="0" presId="urn:microsoft.com/office/officeart/2005/8/layout/gear1"/>
    <dgm:cxn modelId="{1810D645-D98B-47DD-B9EC-011AE0AD616F}" srcId="{D84FF540-7D58-4CCF-AB86-18B0FBB93084}" destId="{030AEEFE-2DB1-4EFA-A08C-27D14E58B51C}" srcOrd="2" destOrd="0" parTransId="{8FECAB01-CC76-4F3D-9F2E-577019BE1EAA}" sibTransId="{6D723FCF-F2BC-4241-895F-9A90D3358FA7}"/>
    <dgm:cxn modelId="{890A5A97-2F29-4D5D-82FD-56A6C69413A9}" type="presOf" srcId="{BA10EFA6-70EE-441C-BB3C-3E4799E61B73}" destId="{904911FE-0AA3-44A3-A2BB-913206D6CF81}" srcOrd="0" destOrd="0" presId="urn:microsoft.com/office/officeart/2005/8/layout/gear1"/>
    <dgm:cxn modelId="{B275CE1A-4AE3-451B-B667-53DAC8E903CD}" srcId="{D84FF540-7D58-4CCF-AB86-18B0FBB93084}" destId="{768D1699-A232-4EBB-8A3D-6259CCA9947E}" srcOrd="1" destOrd="0" parTransId="{EFB7916A-B079-4072-9BAD-E4BA4136C3E0}" sibTransId="{BA10EFA6-70EE-441C-BB3C-3E4799E61B73}"/>
    <dgm:cxn modelId="{F5AE8C74-70E4-4D80-ABA9-661AD4183B04}" type="presOf" srcId="{030AEEFE-2DB1-4EFA-A08C-27D14E58B51C}" destId="{BBAADF59-6F40-4734-A74D-BF3B8C60BD0F}" srcOrd="2" destOrd="0" presId="urn:microsoft.com/office/officeart/2005/8/layout/gear1"/>
    <dgm:cxn modelId="{CF3E1773-C574-448E-8861-E21FB521B546}" type="presOf" srcId="{9D972481-5A24-4CD3-A15A-AD05A67A3A44}" destId="{74620DB8-DAA5-463C-80BD-4CFA5335394D}" srcOrd="0" destOrd="0" presId="urn:microsoft.com/office/officeart/2005/8/layout/gear1"/>
    <dgm:cxn modelId="{7F000826-A6D0-48E8-9FA8-ED8F64C3F6D7}" type="presOf" srcId="{030AEEFE-2DB1-4EFA-A08C-27D14E58B51C}" destId="{EFA3816B-8473-4C96-8F74-2CE2934423F8}" srcOrd="1" destOrd="0" presId="urn:microsoft.com/office/officeart/2005/8/layout/gear1"/>
    <dgm:cxn modelId="{745364EB-83F8-49BC-A8D0-E72D2C66E82A}" type="presOf" srcId="{030AEEFE-2DB1-4EFA-A08C-27D14E58B51C}" destId="{22EB652F-5CD7-4D46-84B1-6564F1AE93E3}" srcOrd="3" destOrd="0" presId="urn:microsoft.com/office/officeart/2005/8/layout/gear1"/>
    <dgm:cxn modelId="{D360D6E2-865F-4BDB-986E-B6B515539A69}" type="presOf" srcId="{6D723FCF-F2BC-4241-895F-9A90D3358FA7}" destId="{61EFAF6B-EE97-4A74-820C-FB26600975D5}" srcOrd="0" destOrd="0" presId="urn:microsoft.com/office/officeart/2005/8/layout/gear1"/>
    <dgm:cxn modelId="{26725EDE-68D3-4018-BCFB-1B36DB643C72}" type="presParOf" srcId="{E7415AC6-D085-4887-B667-EB4B21CBD0CA}" destId="{74620DB8-DAA5-463C-80BD-4CFA5335394D}" srcOrd="0" destOrd="0" presId="urn:microsoft.com/office/officeart/2005/8/layout/gear1"/>
    <dgm:cxn modelId="{11A68134-BD95-4552-ABB7-35AE52A3054B}" type="presParOf" srcId="{E7415AC6-D085-4887-B667-EB4B21CBD0CA}" destId="{E1F88345-6EC6-4A2B-89C5-8C9A1B53DA0E}" srcOrd="1" destOrd="0" presId="urn:microsoft.com/office/officeart/2005/8/layout/gear1"/>
    <dgm:cxn modelId="{1EB03134-A0C2-4BB1-9E33-2B311064F122}" type="presParOf" srcId="{E7415AC6-D085-4887-B667-EB4B21CBD0CA}" destId="{842DBC10-9E33-42E1-AE24-A492FA5F0C8B}" srcOrd="2" destOrd="0" presId="urn:microsoft.com/office/officeart/2005/8/layout/gear1"/>
    <dgm:cxn modelId="{4FD374B9-3478-4DB2-B8B5-6CDC66EAEDDC}" type="presParOf" srcId="{E7415AC6-D085-4887-B667-EB4B21CBD0CA}" destId="{03AC0964-278C-4BF1-880E-1192D4135A34}" srcOrd="3" destOrd="0" presId="urn:microsoft.com/office/officeart/2005/8/layout/gear1"/>
    <dgm:cxn modelId="{E43A417A-1C2A-41D8-8A60-89C859A6A9A4}" type="presParOf" srcId="{E7415AC6-D085-4887-B667-EB4B21CBD0CA}" destId="{3F6B76C9-623F-443C-BC00-9CCDB9E5BE10}" srcOrd="4" destOrd="0" presId="urn:microsoft.com/office/officeart/2005/8/layout/gear1"/>
    <dgm:cxn modelId="{8E10B580-82C6-4156-88EF-49D4B8F5A896}" type="presParOf" srcId="{E7415AC6-D085-4887-B667-EB4B21CBD0CA}" destId="{DB35EA8E-DD3C-43DD-A378-D5ED017C6FFB}" srcOrd="5" destOrd="0" presId="urn:microsoft.com/office/officeart/2005/8/layout/gear1"/>
    <dgm:cxn modelId="{0A65ADF5-9124-4384-856B-4337523C2DE0}" type="presParOf" srcId="{E7415AC6-D085-4887-B667-EB4B21CBD0CA}" destId="{91C77B3B-138C-4189-9A26-7A6151EE665E}" srcOrd="6" destOrd="0" presId="urn:microsoft.com/office/officeart/2005/8/layout/gear1"/>
    <dgm:cxn modelId="{5CB164B8-C94B-451F-AA19-6B5655DE2B71}" type="presParOf" srcId="{E7415AC6-D085-4887-B667-EB4B21CBD0CA}" destId="{EFA3816B-8473-4C96-8F74-2CE2934423F8}" srcOrd="7" destOrd="0" presId="urn:microsoft.com/office/officeart/2005/8/layout/gear1"/>
    <dgm:cxn modelId="{64A3F17E-52BA-4380-99F4-91CC4526BFAA}" type="presParOf" srcId="{E7415AC6-D085-4887-B667-EB4B21CBD0CA}" destId="{BBAADF59-6F40-4734-A74D-BF3B8C60BD0F}" srcOrd="8" destOrd="0" presId="urn:microsoft.com/office/officeart/2005/8/layout/gear1"/>
    <dgm:cxn modelId="{72EBDED9-752B-4BB2-A215-BCDAF124AA3A}" type="presParOf" srcId="{E7415AC6-D085-4887-B667-EB4B21CBD0CA}" destId="{22EB652F-5CD7-4D46-84B1-6564F1AE93E3}" srcOrd="9" destOrd="0" presId="urn:microsoft.com/office/officeart/2005/8/layout/gear1"/>
    <dgm:cxn modelId="{C7119E9C-9672-4CAB-B890-2E8E6E5152F0}" type="presParOf" srcId="{E7415AC6-D085-4887-B667-EB4B21CBD0CA}" destId="{52D22D01-EFF9-4508-87B7-D49F0ED7F1D6}" srcOrd="10" destOrd="0" presId="urn:microsoft.com/office/officeart/2005/8/layout/gear1"/>
    <dgm:cxn modelId="{80451980-C8E4-40BF-BF86-263B342DF2D7}" type="presParOf" srcId="{E7415AC6-D085-4887-B667-EB4B21CBD0CA}" destId="{904911FE-0AA3-44A3-A2BB-913206D6CF81}" srcOrd="11" destOrd="0" presId="urn:microsoft.com/office/officeart/2005/8/layout/gear1"/>
    <dgm:cxn modelId="{93449D77-20DD-415A-8C4E-F185F0B5CB00}" type="presParOf" srcId="{E7415AC6-D085-4887-B667-EB4B21CBD0CA}" destId="{61EFAF6B-EE97-4A74-820C-FB26600975D5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0F2D62F-22B5-4FA8-B8A5-AC4EEA39C538}" type="doc">
      <dgm:prSet loTypeId="urn:microsoft.com/office/officeart/2009/layout/CircleArrowProcess" loCatId="process" qsTypeId="urn:microsoft.com/office/officeart/2005/8/quickstyle/simple1" qsCatId="simple" csTypeId="urn:microsoft.com/office/officeart/2005/8/colors/colorful4" csCatId="colorful" phldr="1"/>
      <dgm:spPr/>
    </dgm:pt>
    <dgm:pt modelId="{6B15E54A-F069-4BCE-8CAF-A9955B77B1AE}">
      <dgm:prSet phldrT="[文本]"/>
      <dgm:spPr/>
      <dgm:t>
        <a:bodyPr/>
        <a:lstStyle/>
        <a:p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标准定义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A2F3CD9-29AF-476E-A7B7-73693B113960}" type="parTrans" cxnId="{F787E455-AC26-4A8F-ACEE-6FBEC3E39968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0EA2FC1-5B5F-48CA-B2CF-671DEAC796DA}" type="sibTrans" cxnId="{F787E455-AC26-4A8F-ACEE-6FBEC3E39968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BBF30F2-3996-4A78-B0E3-3B64172D74D5}">
      <dgm:prSet phldrT="[文本]"/>
      <dgm:spPr/>
      <dgm:t>
        <a:bodyPr/>
        <a:lstStyle/>
        <a:p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标准实现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97EC29E-C997-4EE6-924D-32A2FE24C8EB}" type="parTrans" cxnId="{09489DFC-CFA3-46D7-8F55-C718206F6FDD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1FFBF0E-6E70-4376-8795-C85FE3370615}" type="sibTrans" cxnId="{09489DFC-CFA3-46D7-8F55-C718206F6FDD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7D9EC66-E821-47B8-B90C-E885A16CE912}">
      <dgm:prSet phldrT="[文本]"/>
      <dgm:spPr/>
      <dgm:t>
        <a:bodyPr/>
        <a:lstStyle/>
        <a:p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标准描述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8E8B9CF-253B-4FA6-B89C-A378E1DB4250}" type="parTrans" cxnId="{1674E62C-4333-45F5-9F5D-40DC41164693}">
      <dgm:prSet/>
      <dgm:spPr/>
      <dgm:t>
        <a:bodyPr/>
        <a:lstStyle/>
        <a:p>
          <a:endParaRPr lang="zh-CN" altLang="en-US"/>
        </a:p>
      </dgm:t>
    </dgm:pt>
    <dgm:pt modelId="{D2720EED-5F09-4E4E-A0F1-CE6CA0E492AE}" type="sibTrans" cxnId="{1674E62C-4333-45F5-9F5D-40DC41164693}">
      <dgm:prSet/>
      <dgm:spPr/>
      <dgm:t>
        <a:bodyPr/>
        <a:lstStyle/>
        <a:p>
          <a:endParaRPr lang="zh-CN" altLang="en-US"/>
        </a:p>
      </dgm:t>
    </dgm:pt>
    <dgm:pt modelId="{D5513651-66CE-48EE-AC20-1115D08BE51F}" type="pres">
      <dgm:prSet presAssocID="{80F2D62F-22B5-4FA8-B8A5-AC4EEA39C538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38C58B3A-D39F-428A-ADA9-5912C66B9799}" type="pres">
      <dgm:prSet presAssocID="{C7D9EC66-E821-47B8-B90C-E885A16CE912}" presName="Accent1" presStyleCnt="0"/>
      <dgm:spPr/>
    </dgm:pt>
    <dgm:pt modelId="{C74A43AE-7E69-461B-9F07-5553A54CAE24}" type="pres">
      <dgm:prSet presAssocID="{C7D9EC66-E821-47B8-B90C-E885A16CE912}" presName="Accent" presStyleLbl="node1" presStyleIdx="0" presStyleCnt="3"/>
      <dgm:spPr/>
    </dgm:pt>
    <dgm:pt modelId="{824BA37E-0B24-4A31-8C74-BC4560E90392}" type="pres">
      <dgm:prSet presAssocID="{C7D9EC66-E821-47B8-B90C-E885A16CE912}" presName="Parent1" presStyleLbl="revTx" presStyleIdx="0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6E4654C-A4E4-40D3-99F0-11082923FF2D}" type="pres">
      <dgm:prSet presAssocID="{6B15E54A-F069-4BCE-8CAF-A9955B77B1AE}" presName="Accent2" presStyleCnt="0"/>
      <dgm:spPr/>
    </dgm:pt>
    <dgm:pt modelId="{ED41A016-B0F9-4466-A87E-AB7B69605AE3}" type="pres">
      <dgm:prSet presAssocID="{6B15E54A-F069-4BCE-8CAF-A9955B77B1AE}" presName="Accent" presStyleLbl="node1" presStyleIdx="1" presStyleCnt="3"/>
      <dgm:spPr/>
    </dgm:pt>
    <dgm:pt modelId="{C5996FEC-CE1D-43FA-95C4-435694788C94}" type="pres">
      <dgm:prSet presAssocID="{6B15E54A-F069-4BCE-8CAF-A9955B77B1AE}" presName="Parent2" presStyleLbl="revTx" presStyleIdx="1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F0A03EA-FCC7-4386-9F93-801AE03741C2}" type="pres">
      <dgm:prSet presAssocID="{2BBF30F2-3996-4A78-B0E3-3B64172D74D5}" presName="Accent3" presStyleCnt="0"/>
      <dgm:spPr/>
    </dgm:pt>
    <dgm:pt modelId="{C1940021-B70C-4046-B31A-91E6BC9C01B4}" type="pres">
      <dgm:prSet presAssocID="{2BBF30F2-3996-4A78-B0E3-3B64172D74D5}" presName="Accent" presStyleLbl="node1" presStyleIdx="2" presStyleCnt="3"/>
      <dgm:spPr/>
    </dgm:pt>
    <dgm:pt modelId="{2231748E-631A-4561-9B6F-A9A5EFFEE59E}" type="pres">
      <dgm:prSet presAssocID="{2BBF30F2-3996-4A78-B0E3-3B64172D74D5}" presName="Parent3" presStyleLbl="revTx" presStyleIdx="2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1674E62C-4333-45F5-9F5D-40DC41164693}" srcId="{80F2D62F-22B5-4FA8-B8A5-AC4EEA39C538}" destId="{C7D9EC66-E821-47B8-B90C-E885A16CE912}" srcOrd="0" destOrd="0" parTransId="{E8E8B9CF-253B-4FA6-B89C-A378E1DB4250}" sibTransId="{D2720EED-5F09-4E4E-A0F1-CE6CA0E492AE}"/>
    <dgm:cxn modelId="{E1BF680D-BBA3-49E0-9238-33685576B60C}" type="presOf" srcId="{2BBF30F2-3996-4A78-B0E3-3B64172D74D5}" destId="{2231748E-631A-4561-9B6F-A9A5EFFEE59E}" srcOrd="0" destOrd="0" presId="urn:microsoft.com/office/officeart/2009/layout/CircleArrowProcess"/>
    <dgm:cxn modelId="{F787E455-AC26-4A8F-ACEE-6FBEC3E39968}" srcId="{80F2D62F-22B5-4FA8-B8A5-AC4EEA39C538}" destId="{6B15E54A-F069-4BCE-8CAF-A9955B77B1AE}" srcOrd="1" destOrd="0" parTransId="{1A2F3CD9-29AF-476E-A7B7-73693B113960}" sibTransId="{A0EA2FC1-5B5F-48CA-B2CF-671DEAC796DA}"/>
    <dgm:cxn modelId="{B89F8C6D-D44B-41EE-8365-501896451F85}" type="presOf" srcId="{80F2D62F-22B5-4FA8-B8A5-AC4EEA39C538}" destId="{D5513651-66CE-48EE-AC20-1115D08BE51F}" srcOrd="0" destOrd="0" presId="urn:microsoft.com/office/officeart/2009/layout/CircleArrowProcess"/>
    <dgm:cxn modelId="{B8775208-470D-495C-8BF4-6F857B42A971}" type="presOf" srcId="{C7D9EC66-E821-47B8-B90C-E885A16CE912}" destId="{824BA37E-0B24-4A31-8C74-BC4560E90392}" srcOrd="0" destOrd="0" presId="urn:microsoft.com/office/officeart/2009/layout/CircleArrowProcess"/>
    <dgm:cxn modelId="{1FED11EA-BA99-4808-9CD8-8A9810796D8C}" type="presOf" srcId="{6B15E54A-F069-4BCE-8CAF-A9955B77B1AE}" destId="{C5996FEC-CE1D-43FA-95C4-435694788C94}" srcOrd="0" destOrd="0" presId="urn:microsoft.com/office/officeart/2009/layout/CircleArrowProcess"/>
    <dgm:cxn modelId="{09489DFC-CFA3-46D7-8F55-C718206F6FDD}" srcId="{80F2D62F-22B5-4FA8-B8A5-AC4EEA39C538}" destId="{2BBF30F2-3996-4A78-B0E3-3B64172D74D5}" srcOrd="2" destOrd="0" parTransId="{C97EC29E-C997-4EE6-924D-32A2FE24C8EB}" sibTransId="{21FFBF0E-6E70-4376-8795-C85FE3370615}"/>
    <dgm:cxn modelId="{4C222D14-D528-403B-9EF3-9E0176DDCBE5}" type="presParOf" srcId="{D5513651-66CE-48EE-AC20-1115D08BE51F}" destId="{38C58B3A-D39F-428A-ADA9-5912C66B9799}" srcOrd="0" destOrd="0" presId="urn:microsoft.com/office/officeart/2009/layout/CircleArrowProcess"/>
    <dgm:cxn modelId="{2427DDE1-9C1B-4AA7-8623-64076354D749}" type="presParOf" srcId="{38C58B3A-D39F-428A-ADA9-5912C66B9799}" destId="{C74A43AE-7E69-461B-9F07-5553A54CAE24}" srcOrd="0" destOrd="0" presId="urn:microsoft.com/office/officeart/2009/layout/CircleArrowProcess"/>
    <dgm:cxn modelId="{9D353671-8ED0-49AB-9A05-A0E2FC7114E2}" type="presParOf" srcId="{D5513651-66CE-48EE-AC20-1115D08BE51F}" destId="{824BA37E-0B24-4A31-8C74-BC4560E90392}" srcOrd="1" destOrd="0" presId="urn:microsoft.com/office/officeart/2009/layout/CircleArrowProcess"/>
    <dgm:cxn modelId="{8CF42B45-DC26-405B-B0E7-74DA162236B0}" type="presParOf" srcId="{D5513651-66CE-48EE-AC20-1115D08BE51F}" destId="{C6E4654C-A4E4-40D3-99F0-11082923FF2D}" srcOrd="2" destOrd="0" presId="urn:microsoft.com/office/officeart/2009/layout/CircleArrowProcess"/>
    <dgm:cxn modelId="{928F0A05-089C-47E6-9B65-973EC9106AC1}" type="presParOf" srcId="{C6E4654C-A4E4-40D3-99F0-11082923FF2D}" destId="{ED41A016-B0F9-4466-A87E-AB7B69605AE3}" srcOrd="0" destOrd="0" presId="urn:microsoft.com/office/officeart/2009/layout/CircleArrowProcess"/>
    <dgm:cxn modelId="{73BFED25-8BD0-453E-9053-C982AF1701B4}" type="presParOf" srcId="{D5513651-66CE-48EE-AC20-1115D08BE51F}" destId="{C5996FEC-CE1D-43FA-95C4-435694788C94}" srcOrd="3" destOrd="0" presId="urn:microsoft.com/office/officeart/2009/layout/CircleArrowProcess"/>
    <dgm:cxn modelId="{C61F63CD-1209-4AA4-B6F1-80E247F79E79}" type="presParOf" srcId="{D5513651-66CE-48EE-AC20-1115D08BE51F}" destId="{6F0A03EA-FCC7-4386-9F93-801AE03741C2}" srcOrd="4" destOrd="0" presId="urn:microsoft.com/office/officeart/2009/layout/CircleArrowProcess"/>
    <dgm:cxn modelId="{7F9DB4D0-4281-48E2-BEA4-B98CEFDEAEDD}" type="presParOf" srcId="{6F0A03EA-FCC7-4386-9F93-801AE03741C2}" destId="{C1940021-B70C-4046-B31A-91E6BC9C01B4}" srcOrd="0" destOrd="0" presId="urn:microsoft.com/office/officeart/2009/layout/CircleArrowProcess"/>
    <dgm:cxn modelId="{82AD234A-64B7-4A16-9C78-10E81C8AEE30}" type="presParOf" srcId="{D5513651-66CE-48EE-AC20-1115D08BE51F}" destId="{2231748E-631A-4561-9B6F-A9A5EFFEE59E}" srcOrd="5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A6C3754-CCE8-46A8-9E77-D40C98A82520}" type="doc">
      <dgm:prSet loTypeId="urn:microsoft.com/office/officeart/2005/8/layout/cycle7" loCatId="cycl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1818BBE3-53F0-42F9-B90A-898F75969FDA}">
      <dgm:prSet phldrT="[文本]"/>
      <dgm:spPr/>
      <dgm:t>
        <a:bodyPr/>
        <a:lstStyle/>
        <a:p>
          <a:r>
            <a:rPr lang="en-US" altLang="zh-CN" dirty="0" err="1" smtClean="0"/>
            <a:t>StarUML</a:t>
          </a:r>
          <a:endParaRPr lang="zh-CN" altLang="en-US" dirty="0"/>
        </a:p>
      </dgm:t>
    </dgm:pt>
    <dgm:pt modelId="{DA915ADE-8857-413E-A6BF-216F6565AD3C}" type="parTrans" cxnId="{93F41337-D9C1-4DB3-94D0-771E9E0338E1}">
      <dgm:prSet/>
      <dgm:spPr/>
      <dgm:t>
        <a:bodyPr/>
        <a:lstStyle/>
        <a:p>
          <a:endParaRPr lang="zh-CN" altLang="en-US"/>
        </a:p>
      </dgm:t>
    </dgm:pt>
    <dgm:pt modelId="{112BF4DA-3177-4587-81A4-325AACCB038F}" type="sibTrans" cxnId="{93F41337-D9C1-4DB3-94D0-771E9E0338E1}">
      <dgm:prSet/>
      <dgm:spPr/>
      <dgm:t>
        <a:bodyPr/>
        <a:lstStyle/>
        <a:p>
          <a:endParaRPr lang="zh-CN" altLang="en-US"/>
        </a:p>
      </dgm:t>
    </dgm:pt>
    <dgm:pt modelId="{30D5E841-5A06-4BCD-AD3D-5D6207BFF050}">
      <dgm:prSet phldrT="[文本]"/>
      <dgm:spPr/>
      <dgm:t>
        <a:bodyPr/>
        <a:lstStyle/>
        <a:p>
          <a:r>
            <a:rPr lang="en-US" altLang="zh-CN" dirty="0" smtClean="0"/>
            <a:t>C++</a:t>
          </a:r>
          <a:endParaRPr lang="zh-CN" altLang="en-US" dirty="0"/>
        </a:p>
      </dgm:t>
    </dgm:pt>
    <dgm:pt modelId="{4F0D9BCB-95D2-4BA6-90BF-B85C52CCBB74}" type="parTrans" cxnId="{4A07B420-E1FA-469A-920E-8170773F4849}">
      <dgm:prSet/>
      <dgm:spPr/>
      <dgm:t>
        <a:bodyPr/>
        <a:lstStyle/>
        <a:p>
          <a:endParaRPr lang="zh-CN" altLang="en-US"/>
        </a:p>
      </dgm:t>
    </dgm:pt>
    <dgm:pt modelId="{5EEF92BB-8790-4A35-BC94-AFD57B5FE651}" type="sibTrans" cxnId="{4A07B420-E1FA-469A-920E-8170773F4849}">
      <dgm:prSet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zh-CN" altLang="en-US"/>
        </a:p>
      </dgm:t>
    </dgm:pt>
    <dgm:pt modelId="{E21B1622-51DA-4D53-869C-6C1FE76A9499}">
      <dgm:prSet phldrT="[文本]"/>
      <dgm:spPr/>
      <dgm:t>
        <a:bodyPr/>
        <a:lstStyle/>
        <a:p>
          <a:r>
            <a:rPr lang="en-US" altLang="zh-CN" dirty="0" smtClean="0"/>
            <a:t>EXPRESS</a:t>
          </a:r>
          <a:endParaRPr lang="zh-CN" altLang="en-US" dirty="0"/>
        </a:p>
      </dgm:t>
    </dgm:pt>
    <dgm:pt modelId="{53D76297-FF3C-48B7-8EC1-FCC621A45871}" type="parTrans" cxnId="{C6678AC7-B49A-4DF4-9F55-F8FDC751E85C}">
      <dgm:prSet/>
      <dgm:spPr/>
      <dgm:t>
        <a:bodyPr/>
        <a:lstStyle/>
        <a:p>
          <a:endParaRPr lang="zh-CN" altLang="en-US"/>
        </a:p>
      </dgm:t>
    </dgm:pt>
    <dgm:pt modelId="{ED568720-4AEF-462F-AA70-4B03FC5410C9}" type="sibTrans" cxnId="{C6678AC7-B49A-4DF4-9F55-F8FDC751E85C}">
      <dgm:prSet/>
      <dgm:spPr>
        <a:solidFill>
          <a:schemeClr val="accent2"/>
        </a:solidFill>
      </dgm:spPr>
      <dgm:t>
        <a:bodyPr/>
        <a:lstStyle/>
        <a:p>
          <a:endParaRPr lang="zh-CN" altLang="en-US"/>
        </a:p>
      </dgm:t>
    </dgm:pt>
    <dgm:pt modelId="{72C12DE6-A9E0-4D25-BED1-91397CF29DCD}" type="pres">
      <dgm:prSet presAssocID="{3A6C3754-CCE8-46A8-9E77-D40C98A82520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FB4359A-F07C-4A0B-95A5-7F0DAA57D09D}" type="pres">
      <dgm:prSet presAssocID="{1818BBE3-53F0-42F9-B90A-898F75969FDA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2B781B6-8AAB-4B48-86FF-009BD4B3C794}" type="pres">
      <dgm:prSet presAssocID="{112BF4DA-3177-4587-81A4-325AACCB038F}" presName="sibTrans" presStyleLbl="sibTrans2D1" presStyleIdx="0" presStyleCnt="3"/>
      <dgm:spPr>
        <a:prstGeom prst="rightArrow">
          <a:avLst/>
        </a:prstGeom>
      </dgm:spPr>
      <dgm:t>
        <a:bodyPr/>
        <a:lstStyle/>
        <a:p>
          <a:endParaRPr lang="zh-CN" altLang="en-US"/>
        </a:p>
      </dgm:t>
    </dgm:pt>
    <dgm:pt modelId="{6268EAB5-30A0-4AED-B559-02D5B179694D}" type="pres">
      <dgm:prSet presAssocID="{112BF4DA-3177-4587-81A4-325AACCB038F}" presName="connectorText" presStyleLbl="sibTrans2D1" presStyleIdx="0" presStyleCnt="3"/>
      <dgm:spPr/>
      <dgm:t>
        <a:bodyPr/>
        <a:lstStyle/>
        <a:p>
          <a:endParaRPr lang="zh-CN" altLang="en-US"/>
        </a:p>
      </dgm:t>
    </dgm:pt>
    <dgm:pt modelId="{30166939-6CD3-4338-B4FA-8064E09C5B0E}" type="pres">
      <dgm:prSet presAssocID="{30D5E841-5A06-4BCD-AD3D-5D6207BFF050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40F9C32-FD97-4315-8F56-FCCF7567B2A7}" type="pres">
      <dgm:prSet presAssocID="{5EEF92BB-8790-4A35-BC94-AFD57B5FE651}" presName="sibTrans" presStyleLbl="sibTrans2D1" presStyleIdx="1" presStyleCnt="3"/>
      <dgm:spPr>
        <a:prstGeom prst="leftArrow">
          <a:avLst/>
        </a:prstGeom>
      </dgm:spPr>
      <dgm:t>
        <a:bodyPr/>
        <a:lstStyle/>
        <a:p>
          <a:endParaRPr lang="zh-CN" altLang="en-US"/>
        </a:p>
      </dgm:t>
    </dgm:pt>
    <dgm:pt modelId="{8673F6C5-BC5E-4463-8FF3-94E9BC70C12D}" type="pres">
      <dgm:prSet presAssocID="{5EEF92BB-8790-4A35-BC94-AFD57B5FE651}" presName="connectorText" presStyleLbl="sibTrans2D1" presStyleIdx="1" presStyleCnt="3"/>
      <dgm:spPr/>
      <dgm:t>
        <a:bodyPr/>
        <a:lstStyle/>
        <a:p>
          <a:endParaRPr lang="zh-CN" altLang="en-US"/>
        </a:p>
      </dgm:t>
    </dgm:pt>
    <dgm:pt modelId="{7CE63BF3-F572-4FB3-B2F5-BEA27666F190}" type="pres">
      <dgm:prSet presAssocID="{E21B1622-51DA-4D53-869C-6C1FE76A9499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0D24F63-5D7A-4AA9-A4FE-7632C4334E66}" type="pres">
      <dgm:prSet presAssocID="{ED568720-4AEF-462F-AA70-4B03FC5410C9}" presName="sibTrans" presStyleLbl="sibTrans2D1" presStyleIdx="2" presStyleCnt="3"/>
      <dgm:spPr>
        <a:prstGeom prst="leftArrow">
          <a:avLst/>
        </a:prstGeom>
      </dgm:spPr>
      <dgm:t>
        <a:bodyPr/>
        <a:lstStyle/>
        <a:p>
          <a:endParaRPr lang="zh-CN" altLang="en-US"/>
        </a:p>
      </dgm:t>
    </dgm:pt>
    <dgm:pt modelId="{999AE205-3275-4611-BEDF-18B44F4FCB1D}" type="pres">
      <dgm:prSet presAssocID="{ED568720-4AEF-462F-AA70-4B03FC5410C9}" presName="connectorText" presStyleLbl="sibTrans2D1" presStyleIdx="2" presStyleCnt="3"/>
      <dgm:spPr/>
      <dgm:t>
        <a:bodyPr/>
        <a:lstStyle/>
        <a:p>
          <a:endParaRPr lang="zh-CN" altLang="en-US"/>
        </a:p>
      </dgm:t>
    </dgm:pt>
  </dgm:ptLst>
  <dgm:cxnLst>
    <dgm:cxn modelId="{BB648242-0E2F-4F11-A01C-4D7AC92CEF17}" type="presOf" srcId="{1818BBE3-53F0-42F9-B90A-898F75969FDA}" destId="{0FB4359A-F07C-4A0B-95A5-7F0DAA57D09D}" srcOrd="0" destOrd="0" presId="urn:microsoft.com/office/officeart/2005/8/layout/cycle7"/>
    <dgm:cxn modelId="{5FCD7304-F95A-40B1-90B7-8213BD555796}" type="presOf" srcId="{ED568720-4AEF-462F-AA70-4B03FC5410C9}" destId="{90D24F63-5D7A-4AA9-A4FE-7632C4334E66}" srcOrd="0" destOrd="0" presId="urn:microsoft.com/office/officeart/2005/8/layout/cycle7"/>
    <dgm:cxn modelId="{72FA2E0E-CA2D-4C14-8B47-C8B6C713DB67}" type="presOf" srcId="{5EEF92BB-8790-4A35-BC94-AFD57B5FE651}" destId="{640F9C32-FD97-4315-8F56-FCCF7567B2A7}" srcOrd="0" destOrd="0" presId="urn:microsoft.com/office/officeart/2005/8/layout/cycle7"/>
    <dgm:cxn modelId="{4A07B420-E1FA-469A-920E-8170773F4849}" srcId="{3A6C3754-CCE8-46A8-9E77-D40C98A82520}" destId="{30D5E841-5A06-4BCD-AD3D-5D6207BFF050}" srcOrd="1" destOrd="0" parTransId="{4F0D9BCB-95D2-4BA6-90BF-B85C52CCBB74}" sibTransId="{5EEF92BB-8790-4A35-BC94-AFD57B5FE651}"/>
    <dgm:cxn modelId="{76B80089-016D-4279-914A-DCC56D0E5C00}" type="presOf" srcId="{3A6C3754-CCE8-46A8-9E77-D40C98A82520}" destId="{72C12DE6-A9E0-4D25-BED1-91397CF29DCD}" srcOrd="0" destOrd="0" presId="urn:microsoft.com/office/officeart/2005/8/layout/cycle7"/>
    <dgm:cxn modelId="{ACE6995A-C640-435F-8B0A-E50AB5E7CD0E}" type="presOf" srcId="{112BF4DA-3177-4587-81A4-325AACCB038F}" destId="{B2B781B6-8AAB-4B48-86FF-009BD4B3C794}" srcOrd="0" destOrd="0" presId="urn:microsoft.com/office/officeart/2005/8/layout/cycle7"/>
    <dgm:cxn modelId="{06E36CEB-5122-4D5D-81CE-841C164CE760}" type="presOf" srcId="{30D5E841-5A06-4BCD-AD3D-5D6207BFF050}" destId="{30166939-6CD3-4338-B4FA-8064E09C5B0E}" srcOrd="0" destOrd="0" presId="urn:microsoft.com/office/officeart/2005/8/layout/cycle7"/>
    <dgm:cxn modelId="{81A3EAE0-40FE-4A26-A198-E65DCAC2E2BE}" type="presOf" srcId="{5EEF92BB-8790-4A35-BC94-AFD57B5FE651}" destId="{8673F6C5-BC5E-4463-8FF3-94E9BC70C12D}" srcOrd="1" destOrd="0" presId="urn:microsoft.com/office/officeart/2005/8/layout/cycle7"/>
    <dgm:cxn modelId="{0C1E4914-C902-45AE-9673-F9765130AAB5}" type="presOf" srcId="{112BF4DA-3177-4587-81A4-325AACCB038F}" destId="{6268EAB5-30A0-4AED-B559-02D5B179694D}" srcOrd="1" destOrd="0" presId="urn:microsoft.com/office/officeart/2005/8/layout/cycle7"/>
    <dgm:cxn modelId="{684EB6E3-6C23-4189-9319-2BBBCCCAAD91}" type="presOf" srcId="{E21B1622-51DA-4D53-869C-6C1FE76A9499}" destId="{7CE63BF3-F572-4FB3-B2F5-BEA27666F190}" srcOrd="0" destOrd="0" presId="urn:microsoft.com/office/officeart/2005/8/layout/cycle7"/>
    <dgm:cxn modelId="{93F41337-D9C1-4DB3-94D0-771E9E0338E1}" srcId="{3A6C3754-CCE8-46A8-9E77-D40C98A82520}" destId="{1818BBE3-53F0-42F9-B90A-898F75969FDA}" srcOrd="0" destOrd="0" parTransId="{DA915ADE-8857-413E-A6BF-216F6565AD3C}" sibTransId="{112BF4DA-3177-4587-81A4-325AACCB038F}"/>
    <dgm:cxn modelId="{7F1E50EC-ED0D-41CB-8C0D-667372F78A19}" type="presOf" srcId="{ED568720-4AEF-462F-AA70-4B03FC5410C9}" destId="{999AE205-3275-4611-BEDF-18B44F4FCB1D}" srcOrd="1" destOrd="0" presId="urn:microsoft.com/office/officeart/2005/8/layout/cycle7"/>
    <dgm:cxn modelId="{C6678AC7-B49A-4DF4-9F55-F8FDC751E85C}" srcId="{3A6C3754-CCE8-46A8-9E77-D40C98A82520}" destId="{E21B1622-51DA-4D53-869C-6C1FE76A9499}" srcOrd="2" destOrd="0" parTransId="{53D76297-FF3C-48B7-8EC1-FCC621A45871}" sibTransId="{ED568720-4AEF-462F-AA70-4B03FC5410C9}"/>
    <dgm:cxn modelId="{F58F5EBB-F817-4918-ABF6-B9877B685582}" type="presParOf" srcId="{72C12DE6-A9E0-4D25-BED1-91397CF29DCD}" destId="{0FB4359A-F07C-4A0B-95A5-7F0DAA57D09D}" srcOrd="0" destOrd="0" presId="urn:microsoft.com/office/officeart/2005/8/layout/cycle7"/>
    <dgm:cxn modelId="{48AA3789-3FFC-4AE1-8DEB-19132FFF74FC}" type="presParOf" srcId="{72C12DE6-A9E0-4D25-BED1-91397CF29DCD}" destId="{B2B781B6-8AAB-4B48-86FF-009BD4B3C794}" srcOrd="1" destOrd="0" presId="urn:microsoft.com/office/officeart/2005/8/layout/cycle7"/>
    <dgm:cxn modelId="{8980F1E1-E0AC-452D-B26C-8465E951F510}" type="presParOf" srcId="{B2B781B6-8AAB-4B48-86FF-009BD4B3C794}" destId="{6268EAB5-30A0-4AED-B559-02D5B179694D}" srcOrd="0" destOrd="0" presId="urn:microsoft.com/office/officeart/2005/8/layout/cycle7"/>
    <dgm:cxn modelId="{74FE84CC-E4BB-4FED-B0D1-A9D746797B17}" type="presParOf" srcId="{72C12DE6-A9E0-4D25-BED1-91397CF29DCD}" destId="{30166939-6CD3-4338-B4FA-8064E09C5B0E}" srcOrd="2" destOrd="0" presId="urn:microsoft.com/office/officeart/2005/8/layout/cycle7"/>
    <dgm:cxn modelId="{39D54E29-BB6B-4E2D-AFB8-5B795035F707}" type="presParOf" srcId="{72C12DE6-A9E0-4D25-BED1-91397CF29DCD}" destId="{640F9C32-FD97-4315-8F56-FCCF7567B2A7}" srcOrd="3" destOrd="0" presId="urn:microsoft.com/office/officeart/2005/8/layout/cycle7"/>
    <dgm:cxn modelId="{4844E062-00FF-4CB1-994D-1E3995817E27}" type="presParOf" srcId="{640F9C32-FD97-4315-8F56-FCCF7567B2A7}" destId="{8673F6C5-BC5E-4463-8FF3-94E9BC70C12D}" srcOrd="0" destOrd="0" presId="urn:microsoft.com/office/officeart/2005/8/layout/cycle7"/>
    <dgm:cxn modelId="{19F4E36C-398C-47BA-BEA5-7C543894A89D}" type="presParOf" srcId="{72C12DE6-A9E0-4D25-BED1-91397CF29DCD}" destId="{7CE63BF3-F572-4FB3-B2F5-BEA27666F190}" srcOrd="4" destOrd="0" presId="urn:microsoft.com/office/officeart/2005/8/layout/cycle7"/>
    <dgm:cxn modelId="{B5303FFB-9FA7-4DDF-8A34-1CD1BD474D6A}" type="presParOf" srcId="{72C12DE6-A9E0-4D25-BED1-91397CF29DCD}" destId="{90D24F63-5D7A-4AA9-A4FE-7632C4334E66}" srcOrd="5" destOrd="0" presId="urn:microsoft.com/office/officeart/2005/8/layout/cycle7"/>
    <dgm:cxn modelId="{8E3BC655-F2E9-4FFD-96E6-55DF7098189C}" type="presParOf" srcId="{90D24F63-5D7A-4AA9-A4FE-7632C4334E66}" destId="{999AE205-3275-4611-BEDF-18B44F4FCB1D}" srcOrd="0" destOrd="0" presId="urn:microsoft.com/office/officeart/2005/8/layout/cycle7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C882925-BB79-465A-8769-FD5C61F11662}" type="doc">
      <dgm:prSet loTypeId="urn:microsoft.com/office/officeart/2005/8/layout/venn1" loCatId="relationship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zh-CN" altLang="en-US"/>
        </a:p>
      </dgm:t>
    </dgm:pt>
    <dgm:pt modelId="{5F964794-4932-4D10-B364-EC5ED9CD38CC}">
      <dgm:prSet custT="1"/>
      <dgm:spPr/>
      <dgm:t>
        <a:bodyPr/>
        <a:lstStyle/>
        <a:p>
          <a:pPr rtl="0"/>
          <a:r>
            <a:rPr lang="en-US" altLang="zh-CN" sz="16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Gfc2Object</a:t>
          </a:r>
          <a:endParaRPr lang="zh-CN" sz="16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7146797-9D5E-49D0-9D1A-9DD4B852A6D3}" type="parTrans" cxnId="{D139F3AB-6BFB-4D7F-A696-B1905E4B49D3}">
      <dgm:prSet/>
      <dgm:spPr/>
      <dgm:t>
        <a:bodyPr/>
        <a:lstStyle/>
        <a:p>
          <a:endParaRPr lang="zh-CN" altLang="en-US" sz="40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DC2F78E-63C1-400F-980A-7C0C6973012D}" type="sibTrans" cxnId="{D139F3AB-6BFB-4D7F-A696-B1905E4B49D3}">
      <dgm:prSet/>
      <dgm:spPr/>
      <dgm:t>
        <a:bodyPr/>
        <a:lstStyle/>
        <a:p>
          <a:endParaRPr lang="zh-CN" altLang="en-US" sz="40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17121AB-6B49-47B5-8486-B7A21349B136}">
      <dgm:prSet custT="1"/>
      <dgm:spPr/>
      <dgm:t>
        <a:bodyPr/>
        <a:lstStyle/>
        <a:p>
          <a:pPr rtl="0"/>
          <a:r>
            <a:rPr lang="en-US" altLang="zh-CN" sz="16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Gfc2PropertySet</a:t>
          </a:r>
          <a:endParaRPr lang="zh-CN" sz="16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1C46262-380D-49C2-B38A-E4E7B9CDAEBA}" type="parTrans" cxnId="{F3B2F716-BB18-4B1F-9EFA-C86CFF515E65}">
      <dgm:prSet/>
      <dgm:spPr/>
      <dgm:t>
        <a:bodyPr/>
        <a:lstStyle/>
        <a:p>
          <a:endParaRPr lang="zh-CN" altLang="en-US" sz="40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1AA1DA2-75B6-4E08-8715-E9B2922100B4}" type="sibTrans" cxnId="{F3B2F716-BB18-4B1F-9EFA-C86CFF515E65}">
      <dgm:prSet/>
      <dgm:spPr/>
      <dgm:t>
        <a:bodyPr/>
        <a:lstStyle/>
        <a:p>
          <a:endParaRPr lang="zh-CN" altLang="en-US" sz="40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5BA8F29-BF99-4490-9621-B67D63EF0AFF}">
      <dgm:prSet custT="1"/>
      <dgm:spPr/>
      <dgm:t>
        <a:bodyPr/>
        <a:lstStyle/>
        <a:p>
          <a:pPr rtl="0"/>
          <a:r>
            <a:rPr lang="en-US" altLang="zh-CN" sz="16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Gfc2RelationShip</a:t>
          </a:r>
          <a:endParaRPr lang="zh-CN" sz="16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C1EDFE7-E771-4354-ADA9-97583808B471}" type="parTrans" cxnId="{614806C8-1D70-4185-8A22-405F65FBD348}">
      <dgm:prSet/>
      <dgm:spPr/>
      <dgm:t>
        <a:bodyPr/>
        <a:lstStyle/>
        <a:p>
          <a:endParaRPr lang="zh-CN" altLang="en-US" sz="40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2CCFB43-3F18-45CE-B4A8-3D170BDDA024}" type="sibTrans" cxnId="{614806C8-1D70-4185-8A22-405F65FBD348}">
      <dgm:prSet/>
      <dgm:spPr/>
      <dgm:t>
        <a:bodyPr/>
        <a:lstStyle/>
        <a:p>
          <a:endParaRPr lang="zh-CN" altLang="en-US" sz="40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409BD88-D366-41B0-876B-E77EF9CA9527}" type="pres">
      <dgm:prSet presAssocID="{AC882925-BB79-465A-8769-FD5C61F11662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CA787F9-A054-4328-92EE-BF6C7DFD5E9B}" type="pres">
      <dgm:prSet presAssocID="{5F964794-4932-4D10-B364-EC5ED9CD38CC}" presName="circ1" presStyleLbl="vennNode1" presStyleIdx="0" presStyleCnt="3"/>
      <dgm:spPr/>
      <dgm:t>
        <a:bodyPr/>
        <a:lstStyle/>
        <a:p>
          <a:endParaRPr lang="zh-CN" altLang="en-US"/>
        </a:p>
      </dgm:t>
    </dgm:pt>
    <dgm:pt modelId="{907CC582-CC1B-4242-A7ED-F725EDA3E78D}" type="pres">
      <dgm:prSet presAssocID="{5F964794-4932-4D10-B364-EC5ED9CD38CC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6C1CFC8-5427-4098-A2EC-91BA645954A7}" type="pres">
      <dgm:prSet presAssocID="{617121AB-6B49-47B5-8486-B7A21349B136}" presName="circ2" presStyleLbl="vennNode1" presStyleIdx="1" presStyleCnt="3"/>
      <dgm:spPr/>
      <dgm:t>
        <a:bodyPr/>
        <a:lstStyle/>
        <a:p>
          <a:endParaRPr lang="zh-CN" altLang="en-US"/>
        </a:p>
      </dgm:t>
    </dgm:pt>
    <dgm:pt modelId="{D30E270E-A100-41EC-BAB6-8224BA8B94C3}" type="pres">
      <dgm:prSet presAssocID="{617121AB-6B49-47B5-8486-B7A21349B136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40A0B48-6E27-4E83-886B-C8BC78F1E399}" type="pres">
      <dgm:prSet presAssocID="{65BA8F29-BF99-4490-9621-B67D63EF0AFF}" presName="circ3" presStyleLbl="vennNode1" presStyleIdx="2" presStyleCnt="3"/>
      <dgm:spPr/>
      <dgm:t>
        <a:bodyPr/>
        <a:lstStyle/>
        <a:p>
          <a:endParaRPr lang="zh-CN" altLang="en-US"/>
        </a:p>
      </dgm:t>
    </dgm:pt>
    <dgm:pt modelId="{4077886A-5CCF-49EA-B3E6-F9A8107AA213}" type="pres">
      <dgm:prSet presAssocID="{65BA8F29-BF99-4490-9621-B67D63EF0AFF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546C9A30-13AA-43CF-9CC4-C82040A56FEF}" type="presOf" srcId="{65BA8F29-BF99-4490-9621-B67D63EF0AFF}" destId="{740A0B48-6E27-4E83-886B-C8BC78F1E399}" srcOrd="0" destOrd="0" presId="urn:microsoft.com/office/officeart/2005/8/layout/venn1"/>
    <dgm:cxn modelId="{46C62480-766C-446A-B9B7-DCD07CE7575E}" type="presOf" srcId="{5F964794-4932-4D10-B364-EC5ED9CD38CC}" destId="{907CC582-CC1B-4242-A7ED-F725EDA3E78D}" srcOrd="1" destOrd="0" presId="urn:microsoft.com/office/officeart/2005/8/layout/venn1"/>
    <dgm:cxn modelId="{F3B2F716-BB18-4B1F-9EFA-C86CFF515E65}" srcId="{AC882925-BB79-465A-8769-FD5C61F11662}" destId="{617121AB-6B49-47B5-8486-B7A21349B136}" srcOrd="1" destOrd="0" parTransId="{E1C46262-380D-49C2-B38A-E4E7B9CDAEBA}" sibTransId="{21AA1DA2-75B6-4E08-8715-E9B2922100B4}"/>
    <dgm:cxn modelId="{D139F3AB-6BFB-4D7F-A696-B1905E4B49D3}" srcId="{AC882925-BB79-465A-8769-FD5C61F11662}" destId="{5F964794-4932-4D10-B364-EC5ED9CD38CC}" srcOrd="0" destOrd="0" parTransId="{07146797-9D5E-49D0-9D1A-9DD4B852A6D3}" sibTransId="{1DC2F78E-63C1-400F-980A-7C0C6973012D}"/>
    <dgm:cxn modelId="{1A6EC49F-77D0-4CD7-BD77-F1F17CCB7B25}" type="presOf" srcId="{AC882925-BB79-465A-8769-FD5C61F11662}" destId="{2409BD88-D366-41B0-876B-E77EF9CA9527}" srcOrd="0" destOrd="0" presId="urn:microsoft.com/office/officeart/2005/8/layout/venn1"/>
    <dgm:cxn modelId="{FA68AB22-5A99-4CEB-AA96-CB346C0AD58E}" type="presOf" srcId="{617121AB-6B49-47B5-8486-B7A21349B136}" destId="{36C1CFC8-5427-4098-A2EC-91BA645954A7}" srcOrd="0" destOrd="0" presId="urn:microsoft.com/office/officeart/2005/8/layout/venn1"/>
    <dgm:cxn modelId="{2310F5EC-09F9-46E6-BB19-2BEBBEC1D483}" type="presOf" srcId="{617121AB-6B49-47B5-8486-B7A21349B136}" destId="{D30E270E-A100-41EC-BAB6-8224BA8B94C3}" srcOrd="1" destOrd="0" presId="urn:microsoft.com/office/officeart/2005/8/layout/venn1"/>
    <dgm:cxn modelId="{614806C8-1D70-4185-8A22-405F65FBD348}" srcId="{AC882925-BB79-465A-8769-FD5C61F11662}" destId="{65BA8F29-BF99-4490-9621-B67D63EF0AFF}" srcOrd="2" destOrd="0" parTransId="{1C1EDFE7-E771-4354-ADA9-97583808B471}" sibTransId="{62CCFB43-3F18-45CE-B4A8-3D170BDDA024}"/>
    <dgm:cxn modelId="{71C091D7-A367-474A-A700-303320EED7A1}" type="presOf" srcId="{65BA8F29-BF99-4490-9621-B67D63EF0AFF}" destId="{4077886A-5CCF-49EA-B3E6-F9A8107AA213}" srcOrd="1" destOrd="0" presId="urn:microsoft.com/office/officeart/2005/8/layout/venn1"/>
    <dgm:cxn modelId="{7AC653BB-C399-45FE-848D-716FB3A1BB7D}" type="presOf" srcId="{5F964794-4932-4D10-B364-EC5ED9CD38CC}" destId="{9CA787F9-A054-4328-92EE-BF6C7DFD5E9B}" srcOrd="0" destOrd="0" presId="urn:microsoft.com/office/officeart/2005/8/layout/venn1"/>
    <dgm:cxn modelId="{D7534260-5471-4D59-98EE-FEF46438C0A4}" type="presParOf" srcId="{2409BD88-D366-41B0-876B-E77EF9CA9527}" destId="{9CA787F9-A054-4328-92EE-BF6C7DFD5E9B}" srcOrd="0" destOrd="0" presId="urn:microsoft.com/office/officeart/2005/8/layout/venn1"/>
    <dgm:cxn modelId="{4C2BC019-C413-43D0-86F8-E2A30AD11883}" type="presParOf" srcId="{2409BD88-D366-41B0-876B-E77EF9CA9527}" destId="{907CC582-CC1B-4242-A7ED-F725EDA3E78D}" srcOrd="1" destOrd="0" presId="urn:microsoft.com/office/officeart/2005/8/layout/venn1"/>
    <dgm:cxn modelId="{282B84AE-9CD4-4BC3-96BA-FF97F8C0E6B5}" type="presParOf" srcId="{2409BD88-D366-41B0-876B-E77EF9CA9527}" destId="{36C1CFC8-5427-4098-A2EC-91BA645954A7}" srcOrd="2" destOrd="0" presId="urn:microsoft.com/office/officeart/2005/8/layout/venn1"/>
    <dgm:cxn modelId="{2AACCE33-7CFF-40C7-952F-E99E340CEECC}" type="presParOf" srcId="{2409BD88-D366-41B0-876B-E77EF9CA9527}" destId="{D30E270E-A100-41EC-BAB6-8224BA8B94C3}" srcOrd="3" destOrd="0" presId="urn:microsoft.com/office/officeart/2005/8/layout/venn1"/>
    <dgm:cxn modelId="{2BC3B427-8D5F-4F1B-A960-8628E7DC36DF}" type="presParOf" srcId="{2409BD88-D366-41B0-876B-E77EF9CA9527}" destId="{740A0B48-6E27-4E83-886B-C8BC78F1E399}" srcOrd="4" destOrd="0" presId="urn:microsoft.com/office/officeart/2005/8/layout/venn1"/>
    <dgm:cxn modelId="{F2A81BC9-4C17-4BCB-A5F6-B0036ABC6B6D}" type="presParOf" srcId="{2409BD88-D366-41B0-876B-E77EF9CA9527}" destId="{4077886A-5CCF-49EA-B3E6-F9A8107AA213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C03258BE-7D57-4B03-A455-782E8B75CB45}" type="doc">
      <dgm:prSet loTypeId="urn:microsoft.com/office/officeart/2005/8/layout/lProcess2" loCatId="list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0D0977A4-9359-4B22-8150-B662B2A36168}">
      <dgm:prSet/>
      <dgm:spPr/>
      <dgm:t>
        <a:bodyPr/>
        <a:lstStyle/>
        <a:p>
          <a:pPr rtl="0"/>
          <a:r>
            <a:rPr lang="en-US" smtClean="0"/>
            <a:t>v2.0</a:t>
          </a:r>
          <a:endParaRPr lang="zh-CN"/>
        </a:p>
      </dgm:t>
    </dgm:pt>
    <dgm:pt modelId="{9CAD7394-D9EF-418F-A83B-1951DE1D2D19}" type="parTrans" cxnId="{03508B3D-DE51-4943-AD75-5963313E7A28}">
      <dgm:prSet/>
      <dgm:spPr/>
      <dgm:t>
        <a:bodyPr/>
        <a:lstStyle/>
        <a:p>
          <a:endParaRPr lang="zh-CN" altLang="en-US"/>
        </a:p>
      </dgm:t>
    </dgm:pt>
    <dgm:pt modelId="{116D2449-D4D1-40D2-9253-F5C1E6CDB445}" type="sibTrans" cxnId="{03508B3D-DE51-4943-AD75-5963313E7A28}">
      <dgm:prSet/>
      <dgm:spPr/>
      <dgm:t>
        <a:bodyPr/>
        <a:lstStyle/>
        <a:p>
          <a:endParaRPr lang="zh-CN" altLang="en-US"/>
        </a:p>
      </dgm:t>
    </dgm:pt>
    <dgm:pt modelId="{E94BC8B7-693D-4496-BBC2-7D014231FBF7}">
      <dgm:prSet/>
      <dgm:spPr/>
      <dgm:t>
        <a:bodyPr/>
        <a:lstStyle/>
        <a:p>
          <a:pPr rtl="0"/>
          <a:r>
            <a:rPr lang="zh-CN" altLang="en-US" dirty="0" smtClean="0"/>
            <a:t>包含具体构件类型，如</a:t>
          </a:r>
          <a:r>
            <a:rPr lang="en-US" altLang="zh-CN" dirty="0" smtClean="0"/>
            <a:t>Gfc2Wall</a:t>
          </a:r>
          <a:r>
            <a:rPr lang="zh-CN" altLang="en-US" dirty="0" smtClean="0"/>
            <a:t>等</a:t>
          </a:r>
          <a:endParaRPr lang="zh-CN" dirty="0"/>
        </a:p>
      </dgm:t>
    </dgm:pt>
    <dgm:pt modelId="{F3AB1C3F-8A63-465D-99E2-0BEF440EB00F}" type="parTrans" cxnId="{8B202C5D-5D87-412B-9371-EEB8730EB6A7}">
      <dgm:prSet/>
      <dgm:spPr/>
      <dgm:t>
        <a:bodyPr/>
        <a:lstStyle/>
        <a:p>
          <a:endParaRPr lang="zh-CN" altLang="en-US"/>
        </a:p>
      </dgm:t>
    </dgm:pt>
    <dgm:pt modelId="{36D6D214-AF0D-4167-B9D7-680412D09542}" type="sibTrans" cxnId="{8B202C5D-5D87-412B-9371-EEB8730EB6A7}">
      <dgm:prSet/>
      <dgm:spPr/>
      <dgm:t>
        <a:bodyPr/>
        <a:lstStyle/>
        <a:p>
          <a:endParaRPr lang="zh-CN" altLang="en-US"/>
        </a:p>
      </dgm:t>
    </dgm:pt>
    <dgm:pt modelId="{BC647C78-F6EB-4092-80D2-73E7B6AF4398}">
      <dgm:prSet/>
      <dgm:spPr/>
      <dgm:t>
        <a:bodyPr/>
        <a:lstStyle/>
        <a:p>
          <a:pPr rtl="0"/>
          <a:r>
            <a:rPr lang="en-US" dirty="0" smtClean="0"/>
            <a:t>v2.1</a:t>
          </a:r>
          <a:endParaRPr lang="zh-CN" dirty="0"/>
        </a:p>
      </dgm:t>
    </dgm:pt>
    <dgm:pt modelId="{36A67CCF-0E2A-4D52-A0DA-DC42CD66D0DC}" type="parTrans" cxnId="{80D049D4-C2CE-42D9-B520-E7A7273A8C72}">
      <dgm:prSet/>
      <dgm:spPr/>
      <dgm:t>
        <a:bodyPr/>
        <a:lstStyle/>
        <a:p>
          <a:endParaRPr lang="zh-CN" altLang="en-US"/>
        </a:p>
      </dgm:t>
    </dgm:pt>
    <dgm:pt modelId="{B45DF6E3-FC9F-469C-ADA5-9D3F6EBDE85E}" type="sibTrans" cxnId="{80D049D4-C2CE-42D9-B520-E7A7273A8C72}">
      <dgm:prSet/>
      <dgm:spPr/>
      <dgm:t>
        <a:bodyPr/>
        <a:lstStyle/>
        <a:p>
          <a:endParaRPr lang="zh-CN" altLang="en-US"/>
        </a:p>
      </dgm:t>
    </dgm:pt>
    <dgm:pt modelId="{066EF566-0031-46B3-9D3B-E25CA47681F2}">
      <dgm:prSet/>
      <dgm:spPr/>
      <dgm:t>
        <a:bodyPr/>
        <a:lstStyle/>
        <a:p>
          <a:pPr rtl="0"/>
          <a:r>
            <a:rPr lang="zh-CN" altLang="en-US" dirty="0" smtClean="0"/>
            <a:t>不包含具体的构件类型</a:t>
          </a:r>
          <a:endParaRPr lang="zh-CN" dirty="0"/>
        </a:p>
      </dgm:t>
    </dgm:pt>
    <dgm:pt modelId="{A58A732A-EAE3-4163-A298-BE241D2B2D3C}" type="parTrans" cxnId="{7C72A4C5-3679-4D44-A8DA-5619CE187FB4}">
      <dgm:prSet/>
      <dgm:spPr/>
      <dgm:t>
        <a:bodyPr/>
        <a:lstStyle/>
        <a:p>
          <a:endParaRPr lang="zh-CN" altLang="en-US"/>
        </a:p>
      </dgm:t>
    </dgm:pt>
    <dgm:pt modelId="{FDFD286C-56B1-467D-86DB-5D1DD89B71CB}" type="sibTrans" cxnId="{7C72A4C5-3679-4D44-A8DA-5619CE187FB4}">
      <dgm:prSet/>
      <dgm:spPr/>
      <dgm:t>
        <a:bodyPr/>
        <a:lstStyle/>
        <a:p>
          <a:endParaRPr lang="zh-CN" altLang="en-US"/>
        </a:p>
      </dgm:t>
    </dgm:pt>
    <dgm:pt modelId="{C1ED5E6C-7F32-4640-8DCE-2F098EF3B81E}">
      <dgm:prSet/>
      <dgm:spPr/>
      <dgm:t>
        <a:bodyPr/>
        <a:lstStyle/>
        <a:p>
          <a:pPr rtl="0"/>
          <a:r>
            <a:rPr lang="en-US" smtClean="0"/>
            <a:t>V3.0</a:t>
          </a:r>
          <a:endParaRPr lang="zh-CN"/>
        </a:p>
      </dgm:t>
    </dgm:pt>
    <dgm:pt modelId="{93019D34-DD61-4B2A-9A4E-D93FEA7D8983}" type="parTrans" cxnId="{1390A01E-730C-4185-844A-D1217D60D1C6}">
      <dgm:prSet/>
      <dgm:spPr/>
      <dgm:t>
        <a:bodyPr/>
        <a:lstStyle/>
        <a:p>
          <a:endParaRPr lang="zh-CN" altLang="en-US"/>
        </a:p>
      </dgm:t>
    </dgm:pt>
    <dgm:pt modelId="{3B746CE8-35EE-4106-A6BF-DF8F09145372}" type="sibTrans" cxnId="{1390A01E-730C-4185-844A-D1217D60D1C6}">
      <dgm:prSet/>
      <dgm:spPr/>
      <dgm:t>
        <a:bodyPr/>
        <a:lstStyle/>
        <a:p>
          <a:endParaRPr lang="zh-CN" altLang="en-US"/>
        </a:p>
      </dgm:t>
    </dgm:pt>
    <dgm:pt modelId="{DF9DCCE9-4B11-40D3-A348-D7B31A5907A0}">
      <dgm:prSet/>
      <dgm:spPr/>
      <dgm:t>
        <a:bodyPr/>
        <a:lstStyle/>
        <a:p>
          <a:pPr rtl="0"/>
          <a:r>
            <a:rPr lang="zh-CN" altLang="en-US" dirty="0" smtClean="0"/>
            <a:t>采用更通用的构件形体定义</a:t>
          </a:r>
          <a:endParaRPr lang="zh-CN" dirty="0"/>
        </a:p>
      </dgm:t>
    </dgm:pt>
    <dgm:pt modelId="{4759F547-85E5-47B8-B24D-C8CDB19DC862}" type="parTrans" cxnId="{E6405EB6-2A99-4A32-8793-8167A5F05E0D}">
      <dgm:prSet/>
      <dgm:spPr/>
      <dgm:t>
        <a:bodyPr/>
        <a:lstStyle/>
        <a:p>
          <a:endParaRPr lang="zh-CN" altLang="en-US"/>
        </a:p>
      </dgm:t>
    </dgm:pt>
    <dgm:pt modelId="{755E027E-1BD4-4B26-8E98-EB49E167A07F}" type="sibTrans" cxnId="{E6405EB6-2A99-4A32-8793-8167A5F05E0D}">
      <dgm:prSet/>
      <dgm:spPr/>
      <dgm:t>
        <a:bodyPr/>
        <a:lstStyle/>
        <a:p>
          <a:endParaRPr lang="zh-CN" altLang="en-US"/>
        </a:p>
      </dgm:t>
    </dgm:pt>
    <dgm:pt modelId="{91658489-8D7B-48DB-8735-DD1C26DB2A99}">
      <dgm:prSet/>
      <dgm:spPr/>
      <dgm:t>
        <a:bodyPr/>
        <a:lstStyle/>
        <a:p>
          <a:pPr rtl="0"/>
          <a:r>
            <a:rPr lang="zh-CN" altLang="en-US" dirty="0" smtClean="0"/>
            <a:t>文本格式不支持向前兼容</a:t>
          </a:r>
          <a:endParaRPr lang="zh-CN" dirty="0"/>
        </a:p>
      </dgm:t>
    </dgm:pt>
    <dgm:pt modelId="{55BF9E9D-CF7B-4C8B-86B9-AEC58D210EA1}" type="parTrans" cxnId="{806C3DC0-0D62-47BC-8E40-93ECA3A3F614}">
      <dgm:prSet/>
      <dgm:spPr/>
      <dgm:t>
        <a:bodyPr/>
        <a:lstStyle/>
        <a:p>
          <a:endParaRPr lang="zh-CN" altLang="en-US"/>
        </a:p>
      </dgm:t>
    </dgm:pt>
    <dgm:pt modelId="{1E12C920-D46A-4AA7-B6CA-AC73812C0A81}" type="sibTrans" cxnId="{806C3DC0-0D62-47BC-8E40-93ECA3A3F614}">
      <dgm:prSet/>
      <dgm:spPr/>
      <dgm:t>
        <a:bodyPr/>
        <a:lstStyle/>
        <a:p>
          <a:endParaRPr lang="zh-CN" altLang="en-US"/>
        </a:p>
      </dgm:t>
    </dgm:pt>
    <dgm:pt modelId="{FFB14CD2-EE14-4AF6-9A6A-17C10A8EE5A4}">
      <dgm:prSet/>
      <dgm:spPr/>
      <dgm:t>
        <a:bodyPr/>
        <a:lstStyle/>
        <a:p>
          <a:pPr rtl="0"/>
          <a:r>
            <a:rPr lang="zh-CN" altLang="en-US" dirty="0" smtClean="0"/>
            <a:t>构件形体分为点、线、面，具有算量特性</a:t>
          </a:r>
          <a:endParaRPr lang="zh-CN" dirty="0"/>
        </a:p>
      </dgm:t>
    </dgm:pt>
    <dgm:pt modelId="{50A18A80-9523-4C2D-89E1-D2E34956B61B}" type="parTrans" cxnId="{70EF1D74-DA24-4050-9194-14AA4344BED9}">
      <dgm:prSet/>
      <dgm:spPr/>
      <dgm:t>
        <a:bodyPr/>
        <a:lstStyle/>
        <a:p>
          <a:endParaRPr lang="zh-CN" altLang="en-US"/>
        </a:p>
      </dgm:t>
    </dgm:pt>
    <dgm:pt modelId="{A4C8D207-5354-42D2-832A-8E23408B5405}" type="sibTrans" cxnId="{70EF1D74-DA24-4050-9194-14AA4344BED9}">
      <dgm:prSet/>
      <dgm:spPr/>
      <dgm:t>
        <a:bodyPr/>
        <a:lstStyle/>
        <a:p>
          <a:endParaRPr lang="zh-CN" altLang="en-US"/>
        </a:p>
      </dgm:t>
    </dgm:pt>
    <dgm:pt modelId="{AA48DDF5-2AF2-485A-887C-721A3A68BDEE}">
      <dgm:prSet/>
      <dgm:spPr/>
      <dgm:t>
        <a:bodyPr/>
        <a:lstStyle/>
        <a:p>
          <a:pPr rtl="0"/>
          <a:r>
            <a:rPr lang="zh-CN" altLang="en-US" dirty="0" smtClean="0"/>
            <a:t>文本格式可向前向后兼容</a:t>
          </a:r>
          <a:endParaRPr lang="zh-CN" dirty="0"/>
        </a:p>
      </dgm:t>
    </dgm:pt>
    <dgm:pt modelId="{D29FA6F1-DD36-4819-9CCE-3CB469AE7C0E}" type="parTrans" cxnId="{F06A666F-ED1A-4BD5-B94C-7705A9C8C2F1}">
      <dgm:prSet/>
      <dgm:spPr/>
      <dgm:t>
        <a:bodyPr/>
        <a:lstStyle/>
        <a:p>
          <a:endParaRPr lang="zh-CN" altLang="en-US"/>
        </a:p>
      </dgm:t>
    </dgm:pt>
    <dgm:pt modelId="{9CC9AA74-51F6-405C-8D9E-B7CA028B3A59}" type="sibTrans" cxnId="{F06A666F-ED1A-4BD5-B94C-7705A9C8C2F1}">
      <dgm:prSet/>
      <dgm:spPr/>
      <dgm:t>
        <a:bodyPr/>
        <a:lstStyle/>
        <a:p>
          <a:endParaRPr lang="zh-CN" altLang="en-US"/>
        </a:p>
      </dgm:t>
    </dgm:pt>
    <dgm:pt modelId="{BE01CA67-4784-4113-84BD-32AD0C09AC96}">
      <dgm:prSet/>
      <dgm:spPr/>
      <dgm:t>
        <a:bodyPr/>
        <a:lstStyle/>
        <a:p>
          <a:pPr rtl="0"/>
          <a:r>
            <a:rPr lang="zh-CN" altLang="en-US" dirty="0" smtClean="0"/>
            <a:t>统一公司内构件分类及构件属性</a:t>
          </a:r>
          <a:endParaRPr lang="zh-CN" dirty="0"/>
        </a:p>
      </dgm:t>
    </dgm:pt>
    <dgm:pt modelId="{CB361131-4FAB-44BD-B30A-869BA138E85E}" type="parTrans" cxnId="{F17B1E04-0762-49B3-8A62-EDC5B14C4138}">
      <dgm:prSet/>
      <dgm:spPr/>
      <dgm:t>
        <a:bodyPr/>
        <a:lstStyle/>
        <a:p>
          <a:endParaRPr lang="zh-CN" altLang="en-US"/>
        </a:p>
      </dgm:t>
    </dgm:pt>
    <dgm:pt modelId="{ACFC8E40-40B1-4C10-AFFD-0D3087C90EB6}" type="sibTrans" cxnId="{F17B1E04-0762-49B3-8A62-EDC5B14C4138}">
      <dgm:prSet/>
      <dgm:spPr/>
      <dgm:t>
        <a:bodyPr/>
        <a:lstStyle/>
        <a:p>
          <a:endParaRPr lang="zh-CN" altLang="en-US"/>
        </a:p>
      </dgm:t>
    </dgm:pt>
    <dgm:pt modelId="{332C33DB-29D3-45DB-9CEF-8F63358F2369}" type="pres">
      <dgm:prSet presAssocID="{C03258BE-7D57-4B03-A455-782E8B75CB45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7B7A81F-1861-4D15-A78C-547B93D67EB8}" type="pres">
      <dgm:prSet presAssocID="{0D0977A4-9359-4B22-8150-B662B2A36168}" presName="compNode" presStyleCnt="0"/>
      <dgm:spPr/>
    </dgm:pt>
    <dgm:pt modelId="{04ECB9F6-E913-44A3-B451-93E4166F3085}" type="pres">
      <dgm:prSet presAssocID="{0D0977A4-9359-4B22-8150-B662B2A36168}" presName="aNode" presStyleLbl="bgShp" presStyleIdx="0" presStyleCnt="3"/>
      <dgm:spPr/>
      <dgm:t>
        <a:bodyPr/>
        <a:lstStyle/>
        <a:p>
          <a:endParaRPr lang="zh-CN" altLang="en-US"/>
        </a:p>
      </dgm:t>
    </dgm:pt>
    <dgm:pt modelId="{0C18D583-210C-4D22-BBA7-0589B5357B40}" type="pres">
      <dgm:prSet presAssocID="{0D0977A4-9359-4B22-8150-B662B2A36168}" presName="textNode" presStyleLbl="bgShp" presStyleIdx="0" presStyleCnt="3"/>
      <dgm:spPr/>
      <dgm:t>
        <a:bodyPr/>
        <a:lstStyle/>
        <a:p>
          <a:endParaRPr lang="zh-CN" altLang="en-US"/>
        </a:p>
      </dgm:t>
    </dgm:pt>
    <dgm:pt modelId="{286782B6-DAA0-471C-B8AB-1A61E48768E1}" type="pres">
      <dgm:prSet presAssocID="{0D0977A4-9359-4B22-8150-B662B2A36168}" presName="compChildNode" presStyleCnt="0"/>
      <dgm:spPr/>
    </dgm:pt>
    <dgm:pt modelId="{9D42D48C-CAD0-4759-AD4E-69E427FBF95E}" type="pres">
      <dgm:prSet presAssocID="{0D0977A4-9359-4B22-8150-B662B2A36168}" presName="theInnerList" presStyleCnt="0"/>
      <dgm:spPr/>
    </dgm:pt>
    <dgm:pt modelId="{391242CA-40C9-49D1-85BC-B6CE653123EC}" type="pres">
      <dgm:prSet presAssocID="{E94BC8B7-693D-4496-BBC2-7D014231FBF7}" presName="child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6A61D4E-8741-4889-8BA7-5668E03C52E4}" type="pres">
      <dgm:prSet presAssocID="{E94BC8B7-693D-4496-BBC2-7D014231FBF7}" presName="aSpace2" presStyleCnt="0"/>
      <dgm:spPr/>
    </dgm:pt>
    <dgm:pt modelId="{5899F62A-313D-4443-ABF2-766C6F139217}" type="pres">
      <dgm:prSet presAssocID="{FFB14CD2-EE14-4AF6-9A6A-17C10A8EE5A4}" presName="child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D56AD72-73EC-4F4D-A96C-40A25E24E91C}" type="pres">
      <dgm:prSet presAssocID="{FFB14CD2-EE14-4AF6-9A6A-17C10A8EE5A4}" presName="aSpace2" presStyleCnt="0"/>
      <dgm:spPr/>
    </dgm:pt>
    <dgm:pt modelId="{5817CE3D-2145-4493-8E3F-E9A2A0BD765F}" type="pres">
      <dgm:prSet presAssocID="{91658489-8D7B-48DB-8735-DD1C26DB2A99}" presName="childNode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B617D00-3D65-46D2-8319-EDA10418B220}" type="pres">
      <dgm:prSet presAssocID="{0D0977A4-9359-4B22-8150-B662B2A36168}" presName="aSpace" presStyleCnt="0"/>
      <dgm:spPr/>
    </dgm:pt>
    <dgm:pt modelId="{7E6D38F0-1485-449C-A688-0C6443F43896}" type="pres">
      <dgm:prSet presAssocID="{BC647C78-F6EB-4092-80D2-73E7B6AF4398}" presName="compNode" presStyleCnt="0"/>
      <dgm:spPr/>
    </dgm:pt>
    <dgm:pt modelId="{68FC33F5-BD36-4B8A-A453-96E1FFB725FB}" type="pres">
      <dgm:prSet presAssocID="{BC647C78-F6EB-4092-80D2-73E7B6AF4398}" presName="aNode" presStyleLbl="bgShp" presStyleIdx="1" presStyleCnt="3"/>
      <dgm:spPr/>
      <dgm:t>
        <a:bodyPr/>
        <a:lstStyle/>
        <a:p>
          <a:endParaRPr lang="zh-CN" altLang="en-US"/>
        </a:p>
      </dgm:t>
    </dgm:pt>
    <dgm:pt modelId="{8B569670-7D6F-4B96-911C-E881D982F546}" type="pres">
      <dgm:prSet presAssocID="{BC647C78-F6EB-4092-80D2-73E7B6AF4398}" presName="textNode" presStyleLbl="bgShp" presStyleIdx="1" presStyleCnt="3"/>
      <dgm:spPr/>
      <dgm:t>
        <a:bodyPr/>
        <a:lstStyle/>
        <a:p>
          <a:endParaRPr lang="zh-CN" altLang="en-US"/>
        </a:p>
      </dgm:t>
    </dgm:pt>
    <dgm:pt modelId="{729F195D-78DA-427F-A3F7-F0B1A634C282}" type="pres">
      <dgm:prSet presAssocID="{BC647C78-F6EB-4092-80D2-73E7B6AF4398}" presName="compChildNode" presStyleCnt="0"/>
      <dgm:spPr/>
    </dgm:pt>
    <dgm:pt modelId="{690C8835-0723-46E9-AFBB-A737196934A4}" type="pres">
      <dgm:prSet presAssocID="{BC647C78-F6EB-4092-80D2-73E7B6AF4398}" presName="theInnerList" presStyleCnt="0"/>
      <dgm:spPr/>
    </dgm:pt>
    <dgm:pt modelId="{222F242A-5184-4CA4-9C51-1F011D48058F}" type="pres">
      <dgm:prSet presAssocID="{066EF566-0031-46B3-9D3B-E25CA47681F2}" presName="childNode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319E779-A010-496F-9CD0-A1C121AA7354}" type="pres">
      <dgm:prSet presAssocID="{066EF566-0031-46B3-9D3B-E25CA47681F2}" presName="aSpace2" presStyleCnt="0"/>
      <dgm:spPr/>
    </dgm:pt>
    <dgm:pt modelId="{031BC86F-D5F3-4633-B5A3-E58C679BA2E3}" type="pres">
      <dgm:prSet presAssocID="{AA48DDF5-2AF2-485A-887C-721A3A68BDEE}" presName="childNode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40473AD-D1EF-4DCF-BA5E-681BBE5ED258}" type="pres">
      <dgm:prSet presAssocID="{BC647C78-F6EB-4092-80D2-73E7B6AF4398}" presName="aSpace" presStyleCnt="0"/>
      <dgm:spPr/>
    </dgm:pt>
    <dgm:pt modelId="{B6CA7031-B885-402A-910E-5DC9AB02DD10}" type="pres">
      <dgm:prSet presAssocID="{C1ED5E6C-7F32-4640-8DCE-2F098EF3B81E}" presName="compNode" presStyleCnt="0"/>
      <dgm:spPr/>
    </dgm:pt>
    <dgm:pt modelId="{DCD2F10A-9D0E-4302-B50A-144B83BA2C4E}" type="pres">
      <dgm:prSet presAssocID="{C1ED5E6C-7F32-4640-8DCE-2F098EF3B81E}" presName="aNode" presStyleLbl="bgShp" presStyleIdx="2" presStyleCnt="3"/>
      <dgm:spPr/>
      <dgm:t>
        <a:bodyPr/>
        <a:lstStyle/>
        <a:p>
          <a:endParaRPr lang="zh-CN" altLang="en-US"/>
        </a:p>
      </dgm:t>
    </dgm:pt>
    <dgm:pt modelId="{C354664F-6B89-4643-8815-C52A6E90F29A}" type="pres">
      <dgm:prSet presAssocID="{C1ED5E6C-7F32-4640-8DCE-2F098EF3B81E}" presName="textNode" presStyleLbl="bgShp" presStyleIdx="2" presStyleCnt="3"/>
      <dgm:spPr/>
      <dgm:t>
        <a:bodyPr/>
        <a:lstStyle/>
        <a:p>
          <a:endParaRPr lang="zh-CN" altLang="en-US"/>
        </a:p>
      </dgm:t>
    </dgm:pt>
    <dgm:pt modelId="{DAEBF157-87B5-4466-B157-E0BAB10C65D4}" type="pres">
      <dgm:prSet presAssocID="{C1ED5E6C-7F32-4640-8DCE-2F098EF3B81E}" presName="compChildNode" presStyleCnt="0"/>
      <dgm:spPr/>
    </dgm:pt>
    <dgm:pt modelId="{40C1E878-562E-4A5E-8ED5-942DBBC528DD}" type="pres">
      <dgm:prSet presAssocID="{C1ED5E6C-7F32-4640-8DCE-2F098EF3B81E}" presName="theInnerList" presStyleCnt="0"/>
      <dgm:spPr/>
    </dgm:pt>
    <dgm:pt modelId="{EE484F1E-8BD0-48ED-8200-80E1A26EC9CA}" type="pres">
      <dgm:prSet presAssocID="{DF9DCCE9-4B11-40D3-A348-D7B31A5907A0}" presName="childNode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38939E6-93A1-4A8B-9A73-6061E1DC2D15}" type="pres">
      <dgm:prSet presAssocID="{DF9DCCE9-4B11-40D3-A348-D7B31A5907A0}" presName="aSpace2" presStyleCnt="0"/>
      <dgm:spPr/>
    </dgm:pt>
    <dgm:pt modelId="{B77057C8-9287-4FD7-8ED0-E6C21B7CB281}" type="pres">
      <dgm:prSet presAssocID="{BE01CA67-4784-4113-84BD-32AD0C09AC96}" presName="childNode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E6405EB6-2A99-4A32-8793-8167A5F05E0D}" srcId="{C1ED5E6C-7F32-4640-8DCE-2F098EF3B81E}" destId="{DF9DCCE9-4B11-40D3-A348-D7B31A5907A0}" srcOrd="0" destOrd="0" parTransId="{4759F547-85E5-47B8-B24D-C8CDB19DC862}" sibTransId="{755E027E-1BD4-4B26-8E98-EB49E167A07F}"/>
    <dgm:cxn modelId="{E3620261-3E25-41E7-9FC7-C8E70863E966}" type="presOf" srcId="{BC647C78-F6EB-4092-80D2-73E7B6AF4398}" destId="{68FC33F5-BD36-4B8A-A453-96E1FFB725FB}" srcOrd="0" destOrd="0" presId="urn:microsoft.com/office/officeart/2005/8/layout/lProcess2"/>
    <dgm:cxn modelId="{BB866644-E318-44D0-8C94-823BD33761A8}" type="presOf" srcId="{066EF566-0031-46B3-9D3B-E25CA47681F2}" destId="{222F242A-5184-4CA4-9C51-1F011D48058F}" srcOrd="0" destOrd="0" presId="urn:microsoft.com/office/officeart/2005/8/layout/lProcess2"/>
    <dgm:cxn modelId="{7C72A4C5-3679-4D44-A8DA-5619CE187FB4}" srcId="{BC647C78-F6EB-4092-80D2-73E7B6AF4398}" destId="{066EF566-0031-46B3-9D3B-E25CA47681F2}" srcOrd="0" destOrd="0" parTransId="{A58A732A-EAE3-4163-A298-BE241D2B2D3C}" sibTransId="{FDFD286C-56B1-467D-86DB-5D1DD89B71CB}"/>
    <dgm:cxn modelId="{FA494317-3AEF-41E3-BDAB-ED8EECC0E96F}" type="presOf" srcId="{91658489-8D7B-48DB-8735-DD1C26DB2A99}" destId="{5817CE3D-2145-4493-8E3F-E9A2A0BD765F}" srcOrd="0" destOrd="0" presId="urn:microsoft.com/office/officeart/2005/8/layout/lProcess2"/>
    <dgm:cxn modelId="{9B89150A-58B6-4433-94FE-D107067A8D19}" type="presOf" srcId="{C1ED5E6C-7F32-4640-8DCE-2F098EF3B81E}" destId="{C354664F-6B89-4643-8815-C52A6E90F29A}" srcOrd="1" destOrd="0" presId="urn:microsoft.com/office/officeart/2005/8/layout/lProcess2"/>
    <dgm:cxn modelId="{F17B1E04-0762-49B3-8A62-EDC5B14C4138}" srcId="{C1ED5E6C-7F32-4640-8DCE-2F098EF3B81E}" destId="{BE01CA67-4784-4113-84BD-32AD0C09AC96}" srcOrd="1" destOrd="0" parTransId="{CB361131-4FAB-44BD-B30A-869BA138E85E}" sibTransId="{ACFC8E40-40B1-4C10-AFFD-0D3087C90EB6}"/>
    <dgm:cxn modelId="{7BD22CA4-0EEE-4D5C-9648-1E846C6C42B6}" type="presOf" srcId="{FFB14CD2-EE14-4AF6-9A6A-17C10A8EE5A4}" destId="{5899F62A-313D-4443-ABF2-766C6F139217}" srcOrd="0" destOrd="0" presId="urn:microsoft.com/office/officeart/2005/8/layout/lProcess2"/>
    <dgm:cxn modelId="{3EF3DFF6-73D4-48C4-A2E2-DC049889772D}" type="presOf" srcId="{0D0977A4-9359-4B22-8150-B662B2A36168}" destId="{0C18D583-210C-4D22-BBA7-0589B5357B40}" srcOrd="1" destOrd="0" presId="urn:microsoft.com/office/officeart/2005/8/layout/lProcess2"/>
    <dgm:cxn modelId="{80D049D4-C2CE-42D9-B520-E7A7273A8C72}" srcId="{C03258BE-7D57-4B03-A455-782E8B75CB45}" destId="{BC647C78-F6EB-4092-80D2-73E7B6AF4398}" srcOrd="1" destOrd="0" parTransId="{36A67CCF-0E2A-4D52-A0DA-DC42CD66D0DC}" sibTransId="{B45DF6E3-FC9F-469C-ADA5-9D3F6EBDE85E}"/>
    <dgm:cxn modelId="{0BA84275-FE45-41EF-87E6-4BE5AB4FAC16}" type="presOf" srcId="{BE01CA67-4784-4113-84BD-32AD0C09AC96}" destId="{B77057C8-9287-4FD7-8ED0-E6C21B7CB281}" srcOrd="0" destOrd="0" presId="urn:microsoft.com/office/officeart/2005/8/layout/lProcess2"/>
    <dgm:cxn modelId="{1722F73F-6A94-43C8-9956-2A2C564C7187}" type="presOf" srcId="{DF9DCCE9-4B11-40D3-A348-D7B31A5907A0}" destId="{EE484F1E-8BD0-48ED-8200-80E1A26EC9CA}" srcOrd="0" destOrd="0" presId="urn:microsoft.com/office/officeart/2005/8/layout/lProcess2"/>
    <dgm:cxn modelId="{70DBCDCA-C9FE-4BCB-B482-79C7A99D2C8C}" type="presOf" srcId="{E94BC8B7-693D-4496-BBC2-7D014231FBF7}" destId="{391242CA-40C9-49D1-85BC-B6CE653123EC}" srcOrd="0" destOrd="0" presId="urn:microsoft.com/office/officeart/2005/8/layout/lProcess2"/>
    <dgm:cxn modelId="{51CEFFAE-3C7B-432B-B735-F2577B0BF248}" type="presOf" srcId="{0D0977A4-9359-4B22-8150-B662B2A36168}" destId="{04ECB9F6-E913-44A3-B451-93E4166F3085}" srcOrd="0" destOrd="0" presId="urn:microsoft.com/office/officeart/2005/8/layout/lProcess2"/>
    <dgm:cxn modelId="{E17BC949-EC0E-4907-A59C-D58270D49705}" type="presOf" srcId="{C1ED5E6C-7F32-4640-8DCE-2F098EF3B81E}" destId="{DCD2F10A-9D0E-4302-B50A-144B83BA2C4E}" srcOrd="0" destOrd="0" presId="urn:microsoft.com/office/officeart/2005/8/layout/lProcess2"/>
    <dgm:cxn modelId="{E4121283-105D-4BF4-8FF1-6CB7F9D54480}" type="presOf" srcId="{C03258BE-7D57-4B03-A455-782E8B75CB45}" destId="{332C33DB-29D3-45DB-9CEF-8F63358F2369}" srcOrd="0" destOrd="0" presId="urn:microsoft.com/office/officeart/2005/8/layout/lProcess2"/>
    <dgm:cxn modelId="{806C3DC0-0D62-47BC-8E40-93ECA3A3F614}" srcId="{0D0977A4-9359-4B22-8150-B662B2A36168}" destId="{91658489-8D7B-48DB-8735-DD1C26DB2A99}" srcOrd="2" destOrd="0" parTransId="{55BF9E9D-CF7B-4C8B-86B9-AEC58D210EA1}" sibTransId="{1E12C920-D46A-4AA7-B6CA-AC73812C0A81}"/>
    <dgm:cxn modelId="{70EF1D74-DA24-4050-9194-14AA4344BED9}" srcId="{0D0977A4-9359-4B22-8150-B662B2A36168}" destId="{FFB14CD2-EE14-4AF6-9A6A-17C10A8EE5A4}" srcOrd="1" destOrd="0" parTransId="{50A18A80-9523-4C2D-89E1-D2E34956B61B}" sibTransId="{A4C8D207-5354-42D2-832A-8E23408B5405}"/>
    <dgm:cxn modelId="{F06862D6-1B12-4C92-BF34-E1D2F0B5D864}" type="presOf" srcId="{AA48DDF5-2AF2-485A-887C-721A3A68BDEE}" destId="{031BC86F-D5F3-4633-B5A3-E58C679BA2E3}" srcOrd="0" destOrd="0" presId="urn:microsoft.com/office/officeart/2005/8/layout/lProcess2"/>
    <dgm:cxn modelId="{63F9DD2B-059C-46EF-A7B8-9F4BA3C3DB55}" type="presOf" srcId="{BC647C78-F6EB-4092-80D2-73E7B6AF4398}" destId="{8B569670-7D6F-4B96-911C-E881D982F546}" srcOrd="1" destOrd="0" presId="urn:microsoft.com/office/officeart/2005/8/layout/lProcess2"/>
    <dgm:cxn modelId="{8B202C5D-5D87-412B-9371-EEB8730EB6A7}" srcId="{0D0977A4-9359-4B22-8150-B662B2A36168}" destId="{E94BC8B7-693D-4496-BBC2-7D014231FBF7}" srcOrd="0" destOrd="0" parTransId="{F3AB1C3F-8A63-465D-99E2-0BEF440EB00F}" sibTransId="{36D6D214-AF0D-4167-B9D7-680412D09542}"/>
    <dgm:cxn modelId="{F06A666F-ED1A-4BD5-B94C-7705A9C8C2F1}" srcId="{BC647C78-F6EB-4092-80D2-73E7B6AF4398}" destId="{AA48DDF5-2AF2-485A-887C-721A3A68BDEE}" srcOrd="1" destOrd="0" parTransId="{D29FA6F1-DD36-4819-9CCE-3CB469AE7C0E}" sibTransId="{9CC9AA74-51F6-405C-8D9E-B7CA028B3A59}"/>
    <dgm:cxn modelId="{03508B3D-DE51-4943-AD75-5963313E7A28}" srcId="{C03258BE-7D57-4B03-A455-782E8B75CB45}" destId="{0D0977A4-9359-4B22-8150-B662B2A36168}" srcOrd="0" destOrd="0" parTransId="{9CAD7394-D9EF-418F-A83B-1951DE1D2D19}" sibTransId="{116D2449-D4D1-40D2-9253-F5C1E6CDB445}"/>
    <dgm:cxn modelId="{1390A01E-730C-4185-844A-D1217D60D1C6}" srcId="{C03258BE-7D57-4B03-A455-782E8B75CB45}" destId="{C1ED5E6C-7F32-4640-8DCE-2F098EF3B81E}" srcOrd="2" destOrd="0" parTransId="{93019D34-DD61-4B2A-9A4E-D93FEA7D8983}" sibTransId="{3B746CE8-35EE-4106-A6BF-DF8F09145372}"/>
    <dgm:cxn modelId="{0F6311DC-5398-4AA6-9F34-2659D950A7F5}" type="presParOf" srcId="{332C33DB-29D3-45DB-9CEF-8F63358F2369}" destId="{67B7A81F-1861-4D15-A78C-547B93D67EB8}" srcOrd="0" destOrd="0" presId="urn:microsoft.com/office/officeart/2005/8/layout/lProcess2"/>
    <dgm:cxn modelId="{23595249-FD23-4E0E-BD52-1168FD73CA25}" type="presParOf" srcId="{67B7A81F-1861-4D15-A78C-547B93D67EB8}" destId="{04ECB9F6-E913-44A3-B451-93E4166F3085}" srcOrd="0" destOrd="0" presId="urn:microsoft.com/office/officeart/2005/8/layout/lProcess2"/>
    <dgm:cxn modelId="{556E050E-6478-4960-9727-83B1509FB2F9}" type="presParOf" srcId="{67B7A81F-1861-4D15-A78C-547B93D67EB8}" destId="{0C18D583-210C-4D22-BBA7-0589B5357B40}" srcOrd="1" destOrd="0" presId="urn:microsoft.com/office/officeart/2005/8/layout/lProcess2"/>
    <dgm:cxn modelId="{BA152B4A-A267-48BE-8594-D22E5A44B066}" type="presParOf" srcId="{67B7A81F-1861-4D15-A78C-547B93D67EB8}" destId="{286782B6-DAA0-471C-B8AB-1A61E48768E1}" srcOrd="2" destOrd="0" presId="urn:microsoft.com/office/officeart/2005/8/layout/lProcess2"/>
    <dgm:cxn modelId="{37D77761-1FC2-486D-890F-AA507F40BB3A}" type="presParOf" srcId="{286782B6-DAA0-471C-B8AB-1A61E48768E1}" destId="{9D42D48C-CAD0-4759-AD4E-69E427FBF95E}" srcOrd="0" destOrd="0" presId="urn:microsoft.com/office/officeart/2005/8/layout/lProcess2"/>
    <dgm:cxn modelId="{CE691BFF-D18F-462B-B691-2F1036293E7E}" type="presParOf" srcId="{9D42D48C-CAD0-4759-AD4E-69E427FBF95E}" destId="{391242CA-40C9-49D1-85BC-B6CE653123EC}" srcOrd="0" destOrd="0" presId="urn:microsoft.com/office/officeart/2005/8/layout/lProcess2"/>
    <dgm:cxn modelId="{F16C8F33-720F-47C3-86E2-1CA62381663E}" type="presParOf" srcId="{9D42D48C-CAD0-4759-AD4E-69E427FBF95E}" destId="{86A61D4E-8741-4889-8BA7-5668E03C52E4}" srcOrd="1" destOrd="0" presId="urn:microsoft.com/office/officeart/2005/8/layout/lProcess2"/>
    <dgm:cxn modelId="{BCDAC5A1-9BE1-430B-A66E-10160646ECC0}" type="presParOf" srcId="{9D42D48C-CAD0-4759-AD4E-69E427FBF95E}" destId="{5899F62A-313D-4443-ABF2-766C6F139217}" srcOrd="2" destOrd="0" presId="urn:microsoft.com/office/officeart/2005/8/layout/lProcess2"/>
    <dgm:cxn modelId="{493D2E8E-27D6-44A0-9C66-1D427C901893}" type="presParOf" srcId="{9D42D48C-CAD0-4759-AD4E-69E427FBF95E}" destId="{8D56AD72-73EC-4F4D-A96C-40A25E24E91C}" srcOrd="3" destOrd="0" presId="urn:microsoft.com/office/officeart/2005/8/layout/lProcess2"/>
    <dgm:cxn modelId="{490473DE-578B-44DB-AB0D-0F5EFCF10AEF}" type="presParOf" srcId="{9D42D48C-CAD0-4759-AD4E-69E427FBF95E}" destId="{5817CE3D-2145-4493-8E3F-E9A2A0BD765F}" srcOrd="4" destOrd="0" presId="urn:microsoft.com/office/officeart/2005/8/layout/lProcess2"/>
    <dgm:cxn modelId="{8E2D34BE-D575-4CF3-9056-198CC29A59F1}" type="presParOf" srcId="{332C33DB-29D3-45DB-9CEF-8F63358F2369}" destId="{4B617D00-3D65-46D2-8319-EDA10418B220}" srcOrd="1" destOrd="0" presId="urn:microsoft.com/office/officeart/2005/8/layout/lProcess2"/>
    <dgm:cxn modelId="{D20A9349-5577-4285-B678-2522733206E2}" type="presParOf" srcId="{332C33DB-29D3-45DB-9CEF-8F63358F2369}" destId="{7E6D38F0-1485-449C-A688-0C6443F43896}" srcOrd="2" destOrd="0" presId="urn:microsoft.com/office/officeart/2005/8/layout/lProcess2"/>
    <dgm:cxn modelId="{1C83A9F5-5CB4-4B1F-8454-CA9345F4F700}" type="presParOf" srcId="{7E6D38F0-1485-449C-A688-0C6443F43896}" destId="{68FC33F5-BD36-4B8A-A453-96E1FFB725FB}" srcOrd="0" destOrd="0" presId="urn:microsoft.com/office/officeart/2005/8/layout/lProcess2"/>
    <dgm:cxn modelId="{D84005A5-75D7-4010-A89B-7134CBC2296F}" type="presParOf" srcId="{7E6D38F0-1485-449C-A688-0C6443F43896}" destId="{8B569670-7D6F-4B96-911C-E881D982F546}" srcOrd="1" destOrd="0" presId="urn:microsoft.com/office/officeart/2005/8/layout/lProcess2"/>
    <dgm:cxn modelId="{E355DFA8-234A-4AAF-9C32-11708C798D0A}" type="presParOf" srcId="{7E6D38F0-1485-449C-A688-0C6443F43896}" destId="{729F195D-78DA-427F-A3F7-F0B1A634C282}" srcOrd="2" destOrd="0" presId="urn:microsoft.com/office/officeart/2005/8/layout/lProcess2"/>
    <dgm:cxn modelId="{747417C1-12E5-45D0-A882-E498659978B6}" type="presParOf" srcId="{729F195D-78DA-427F-A3F7-F0B1A634C282}" destId="{690C8835-0723-46E9-AFBB-A737196934A4}" srcOrd="0" destOrd="0" presId="urn:microsoft.com/office/officeart/2005/8/layout/lProcess2"/>
    <dgm:cxn modelId="{8A247118-8A24-4C14-8A48-15915351FFB1}" type="presParOf" srcId="{690C8835-0723-46E9-AFBB-A737196934A4}" destId="{222F242A-5184-4CA4-9C51-1F011D48058F}" srcOrd="0" destOrd="0" presId="urn:microsoft.com/office/officeart/2005/8/layout/lProcess2"/>
    <dgm:cxn modelId="{22B005E7-5030-49E2-B0B2-4E0F61DD3E14}" type="presParOf" srcId="{690C8835-0723-46E9-AFBB-A737196934A4}" destId="{D319E779-A010-496F-9CD0-A1C121AA7354}" srcOrd="1" destOrd="0" presId="urn:microsoft.com/office/officeart/2005/8/layout/lProcess2"/>
    <dgm:cxn modelId="{AE506AB3-E13E-42B4-878D-9559AD73FA66}" type="presParOf" srcId="{690C8835-0723-46E9-AFBB-A737196934A4}" destId="{031BC86F-D5F3-4633-B5A3-E58C679BA2E3}" srcOrd="2" destOrd="0" presId="urn:microsoft.com/office/officeart/2005/8/layout/lProcess2"/>
    <dgm:cxn modelId="{F0F4A8E2-A734-4D45-9411-9452DBC8340A}" type="presParOf" srcId="{332C33DB-29D3-45DB-9CEF-8F63358F2369}" destId="{940473AD-D1EF-4DCF-BA5E-681BBE5ED258}" srcOrd="3" destOrd="0" presId="urn:microsoft.com/office/officeart/2005/8/layout/lProcess2"/>
    <dgm:cxn modelId="{B7A50E60-CAB7-4588-8E66-F7C36E17806F}" type="presParOf" srcId="{332C33DB-29D3-45DB-9CEF-8F63358F2369}" destId="{B6CA7031-B885-402A-910E-5DC9AB02DD10}" srcOrd="4" destOrd="0" presId="urn:microsoft.com/office/officeart/2005/8/layout/lProcess2"/>
    <dgm:cxn modelId="{EEA9FF6B-A874-449B-9483-B970AF50B11C}" type="presParOf" srcId="{B6CA7031-B885-402A-910E-5DC9AB02DD10}" destId="{DCD2F10A-9D0E-4302-B50A-144B83BA2C4E}" srcOrd="0" destOrd="0" presId="urn:microsoft.com/office/officeart/2005/8/layout/lProcess2"/>
    <dgm:cxn modelId="{EF3D02F2-33C1-44C8-AA35-AF9CE9A02F91}" type="presParOf" srcId="{B6CA7031-B885-402A-910E-5DC9AB02DD10}" destId="{C354664F-6B89-4643-8815-C52A6E90F29A}" srcOrd="1" destOrd="0" presId="urn:microsoft.com/office/officeart/2005/8/layout/lProcess2"/>
    <dgm:cxn modelId="{8E8DD484-A4DE-4B7D-9798-9F359BF0703E}" type="presParOf" srcId="{B6CA7031-B885-402A-910E-5DC9AB02DD10}" destId="{DAEBF157-87B5-4466-B157-E0BAB10C65D4}" srcOrd="2" destOrd="0" presId="urn:microsoft.com/office/officeart/2005/8/layout/lProcess2"/>
    <dgm:cxn modelId="{289C123E-DF09-4EBD-B577-FB6F1649D3A2}" type="presParOf" srcId="{DAEBF157-87B5-4466-B157-E0BAB10C65D4}" destId="{40C1E878-562E-4A5E-8ED5-942DBBC528DD}" srcOrd="0" destOrd="0" presId="urn:microsoft.com/office/officeart/2005/8/layout/lProcess2"/>
    <dgm:cxn modelId="{000286F5-7680-4A6E-A42A-46B9C19FDDB4}" type="presParOf" srcId="{40C1E878-562E-4A5E-8ED5-942DBBC528DD}" destId="{EE484F1E-8BD0-48ED-8200-80E1A26EC9CA}" srcOrd="0" destOrd="0" presId="urn:microsoft.com/office/officeart/2005/8/layout/lProcess2"/>
    <dgm:cxn modelId="{080BDAED-4072-4F80-A9EA-8F731E9287CD}" type="presParOf" srcId="{40C1E878-562E-4A5E-8ED5-942DBBC528DD}" destId="{338939E6-93A1-4A8B-9A73-6061E1DC2D15}" srcOrd="1" destOrd="0" presId="urn:microsoft.com/office/officeart/2005/8/layout/lProcess2"/>
    <dgm:cxn modelId="{21A15929-4E38-4864-A5E0-4B4C7D566A2D}" type="presParOf" srcId="{40C1E878-562E-4A5E-8ED5-942DBBC528DD}" destId="{B77057C8-9287-4FD7-8ED0-E6C21B7CB281}" srcOrd="2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9452C3-855F-4BCC-AA36-487601033F30}">
      <dsp:nvSpPr>
        <dsp:cNvPr id="0" name=""/>
        <dsp:cNvSpPr/>
      </dsp:nvSpPr>
      <dsp:spPr>
        <a:xfrm>
          <a:off x="3728535" y="1365"/>
          <a:ext cx="772529" cy="77252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/>
            <a:t>GCL</a:t>
          </a:r>
          <a:endParaRPr lang="zh-CN" altLang="en-US" sz="1400" kern="1200" dirty="0"/>
        </a:p>
      </dsp:txBody>
      <dsp:txXfrm>
        <a:off x="3841669" y="114499"/>
        <a:ext cx="546261" cy="546261"/>
      </dsp:txXfrm>
    </dsp:sp>
    <dsp:sp modelId="{5450F6E6-5152-4BE9-88CC-C01C010AE18E}">
      <dsp:nvSpPr>
        <dsp:cNvPr id="0" name=""/>
        <dsp:cNvSpPr/>
      </dsp:nvSpPr>
      <dsp:spPr>
        <a:xfrm rot="1080000">
          <a:off x="4558015" y="434554"/>
          <a:ext cx="204845" cy="26072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100" kern="1200"/>
        </a:p>
      </dsp:txBody>
      <dsp:txXfrm>
        <a:off x="4559519" y="477205"/>
        <a:ext cx="143392" cy="156436"/>
      </dsp:txXfrm>
    </dsp:sp>
    <dsp:sp modelId="{E0D25121-D234-46CF-9D26-42C5DDD8EF60}">
      <dsp:nvSpPr>
        <dsp:cNvPr id="0" name=""/>
        <dsp:cNvSpPr/>
      </dsp:nvSpPr>
      <dsp:spPr>
        <a:xfrm>
          <a:off x="4830839" y="359525"/>
          <a:ext cx="772529" cy="77252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/>
            <a:t>GGJ</a:t>
          </a:r>
          <a:endParaRPr lang="zh-CN" altLang="en-US" sz="1400" kern="1200" dirty="0"/>
        </a:p>
      </dsp:txBody>
      <dsp:txXfrm>
        <a:off x="4943973" y="472659"/>
        <a:ext cx="546261" cy="546261"/>
      </dsp:txXfrm>
    </dsp:sp>
    <dsp:sp modelId="{3EE835D4-7F54-45A5-BE95-4EA1628D7B24}">
      <dsp:nvSpPr>
        <dsp:cNvPr id="0" name=""/>
        <dsp:cNvSpPr/>
      </dsp:nvSpPr>
      <dsp:spPr>
        <a:xfrm rot="3240000">
          <a:off x="5451903" y="1079573"/>
          <a:ext cx="204845" cy="26072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100" kern="1200"/>
        </a:p>
      </dsp:txBody>
      <dsp:txXfrm>
        <a:off x="5464569" y="1106861"/>
        <a:ext cx="143392" cy="156436"/>
      </dsp:txXfrm>
    </dsp:sp>
    <dsp:sp modelId="{6B768435-F50C-42FF-A65D-BEA6EEE82D90}">
      <dsp:nvSpPr>
        <dsp:cNvPr id="0" name=""/>
        <dsp:cNvSpPr/>
      </dsp:nvSpPr>
      <dsp:spPr>
        <a:xfrm>
          <a:off x="5512100" y="1297201"/>
          <a:ext cx="772529" cy="77252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/>
            <a:t>GQI</a:t>
          </a:r>
          <a:endParaRPr lang="zh-CN" altLang="en-US" sz="1400" kern="1200" dirty="0"/>
        </a:p>
      </dsp:txBody>
      <dsp:txXfrm>
        <a:off x="5625234" y="1410335"/>
        <a:ext cx="546261" cy="546261"/>
      </dsp:txXfrm>
    </dsp:sp>
    <dsp:sp modelId="{BA29C9B0-5565-4695-87E7-9AA2FC5F663B}">
      <dsp:nvSpPr>
        <dsp:cNvPr id="0" name=""/>
        <dsp:cNvSpPr/>
      </dsp:nvSpPr>
      <dsp:spPr>
        <a:xfrm rot="5400000">
          <a:off x="5795942" y="2126819"/>
          <a:ext cx="204845" cy="26072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100" kern="1200"/>
        </a:p>
      </dsp:txBody>
      <dsp:txXfrm>
        <a:off x="5826669" y="2148239"/>
        <a:ext cx="143392" cy="156436"/>
      </dsp:txXfrm>
    </dsp:sp>
    <dsp:sp modelId="{6016B40D-9DFA-49DD-9BB5-4EF0227C7584}">
      <dsp:nvSpPr>
        <dsp:cNvPr id="0" name=""/>
        <dsp:cNvSpPr/>
      </dsp:nvSpPr>
      <dsp:spPr>
        <a:xfrm>
          <a:off x="5512100" y="2456232"/>
          <a:ext cx="772529" cy="77252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/>
            <a:t>GDQ</a:t>
          </a:r>
          <a:endParaRPr lang="zh-CN" altLang="en-US" sz="1400" kern="1200" dirty="0"/>
        </a:p>
      </dsp:txBody>
      <dsp:txXfrm>
        <a:off x="5625234" y="2569366"/>
        <a:ext cx="546261" cy="546261"/>
      </dsp:txXfrm>
    </dsp:sp>
    <dsp:sp modelId="{25F71140-03CD-4F8E-A64A-63306CFEAB72}">
      <dsp:nvSpPr>
        <dsp:cNvPr id="0" name=""/>
        <dsp:cNvSpPr/>
      </dsp:nvSpPr>
      <dsp:spPr>
        <a:xfrm rot="7560000">
          <a:off x="5458719" y="3176280"/>
          <a:ext cx="204845" cy="26072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100" kern="1200"/>
        </a:p>
      </dsp:txBody>
      <dsp:txXfrm rot="10800000">
        <a:off x="5507506" y="3203568"/>
        <a:ext cx="143392" cy="156436"/>
      </dsp:txXfrm>
    </dsp:sp>
    <dsp:sp modelId="{296FAA4D-B9E4-409E-A8DE-69C8700F000D}">
      <dsp:nvSpPr>
        <dsp:cNvPr id="0" name=""/>
        <dsp:cNvSpPr/>
      </dsp:nvSpPr>
      <dsp:spPr>
        <a:xfrm>
          <a:off x="4830839" y="3393907"/>
          <a:ext cx="772529" cy="77252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/>
            <a:t>GMA</a:t>
          </a:r>
          <a:endParaRPr lang="zh-CN" altLang="en-US" sz="1400" kern="1200" dirty="0"/>
        </a:p>
      </dsp:txBody>
      <dsp:txXfrm>
        <a:off x="4943973" y="3507041"/>
        <a:ext cx="546261" cy="546261"/>
      </dsp:txXfrm>
    </dsp:sp>
    <dsp:sp modelId="{7A2EAFEE-D940-42ED-9C63-3FDDDAFE613A}">
      <dsp:nvSpPr>
        <dsp:cNvPr id="0" name=""/>
        <dsp:cNvSpPr/>
      </dsp:nvSpPr>
      <dsp:spPr>
        <a:xfrm rot="9720000">
          <a:off x="4569042" y="3827096"/>
          <a:ext cx="204845" cy="26072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100" kern="1200"/>
        </a:p>
      </dsp:txBody>
      <dsp:txXfrm rot="10800000">
        <a:off x="4628991" y="3869747"/>
        <a:ext cx="143392" cy="156436"/>
      </dsp:txXfrm>
    </dsp:sp>
    <dsp:sp modelId="{80092AF1-44AB-42E7-92B5-289AF084DF21}">
      <dsp:nvSpPr>
        <dsp:cNvPr id="0" name=""/>
        <dsp:cNvSpPr/>
      </dsp:nvSpPr>
      <dsp:spPr>
        <a:xfrm>
          <a:off x="3728535" y="3752068"/>
          <a:ext cx="772529" cy="77252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/>
            <a:t>GJG</a:t>
          </a:r>
          <a:endParaRPr lang="zh-CN" altLang="en-US" sz="1400" kern="1200" dirty="0"/>
        </a:p>
      </dsp:txBody>
      <dsp:txXfrm>
        <a:off x="3841669" y="3865202"/>
        <a:ext cx="546261" cy="546261"/>
      </dsp:txXfrm>
    </dsp:sp>
    <dsp:sp modelId="{EAA0E0ED-C7DE-4ECD-BE14-7CAC51F1FF8C}">
      <dsp:nvSpPr>
        <dsp:cNvPr id="0" name=""/>
        <dsp:cNvSpPr/>
      </dsp:nvSpPr>
      <dsp:spPr>
        <a:xfrm rot="11880000">
          <a:off x="3466738" y="3830679"/>
          <a:ext cx="204845" cy="26072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100" kern="1200"/>
        </a:p>
      </dsp:txBody>
      <dsp:txXfrm rot="10800000">
        <a:off x="3526687" y="3892320"/>
        <a:ext cx="143392" cy="156436"/>
      </dsp:txXfrm>
    </dsp:sp>
    <dsp:sp modelId="{F7902B9A-4A2A-45D4-B80C-230D519BF277}">
      <dsp:nvSpPr>
        <dsp:cNvPr id="0" name=""/>
        <dsp:cNvSpPr/>
      </dsp:nvSpPr>
      <dsp:spPr>
        <a:xfrm>
          <a:off x="2626231" y="3393907"/>
          <a:ext cx="772529" cy="772529"/>
        </a:xfrm>
        <a:prstGeom prst="ellipse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/>
            <a:t>BIM5D</a:t>
          </a:r>
          <a:endParaRPr lang="zh-CN" altLang="en-US" sz="1400" kern="1200" dirty="0"/>
        </a:p>
      </dsp:txBody>
      <dsp:txXfrm>
        <a:off x="2739365" y="3507041"/>
        <a:ext cx="546261" cy="546261"/>
      </dsp:txXfrm>
    </dsp:sp>
    <dsp:sp modelId="{B27E019D-8899-4329-B6A9-AAE185751E1A}">
      <dsp:nvSpPr>
        <dsp:cNvPr id="0" name=""/>
        <dsp:cNvSpPr/>
      </dsp:nvSpPr>
      <dsp:spPr>
        <a:xfrm rot="14040000">
          <a:off x="2572850" y="3185660"/>
          <a:ext cx="204845" cy="26072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100" kern="1200"/>
        </a:p>
      </dsp:txBody>
      <dsp:txXfrm rot="10800000">
        <a:off x="2621637" y="3262664"/>
        <a:ext cx="143392" cy="156436"/>
      </dsp:txXfrm>
    </dsp:sp>
    <dsp:sp modelId="{2CCD00D7-F7DF-4B4E-B730-556029E0E894}">
      <dsp:nvSpPr>
        <dsp:cNvPr id="0" name=""/>
        <dsp:cNvSpPr/>
      </dsp:nvSpPr>
      <dsp:spPr>
        <a:xfrm>
          <a:off x="1944970" y="2456232"/>
          <a:ext cx="772529" cy="772529"/>
        </a:xfrm>
        <a:prstGeom prst="ellipse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/>
            <a:t>GBQ</a:t>
          </a:r>
          <a:endParaRPr lang="zh-CN" altLang="en-US" sz="1400" kern="1200" dirty="0"/>
        </a:p>
      </dsp:txBody>
      <dsp:txXfrm>
        <a:off x="2058104" y="2569366"/>
        <a:ext cx="546261" cy="546261"/>
      </dsp:txXfrm>
    </dsp:sp>
    <dsp:sp modelId="{4F6C3151-674F-4CE6-A427-223649A20AB3}">
      <dsp:nvSpPr>
        <dsp:cNvPr id="0" name=""/>
        <dsp:cNvSpPr/>
      </dsp:nvSpPr>
      <dsp:spPr>
        <a:xfrm rot="16200000">
          <a:off x="2228811" y="2138414"/>
          <a:ext cx="204845" cy="26072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100" kern="1200"/>
        </a:p>
      </dsp:txBody>
      <dsp:txXfrm>
        <a:off x="2259538" y="2221287"/>
        <a:ext cx="143392" cy="156436"/>
      </dsp:txXfrm>
    </dsp:sp>
    <dsp:sp modelId="{A881F8DA-890F-4943-B650-B84D2D7A3219}">
      <dsp:nvSpPr>
        <dsp:cNvPr id="0" name=""/>
        <dsp:cNvSpPr/>
      </dsp:nvSpPr>
      <dsp:spPr>
        <a:xfrm>
          <a:off x="1944970" y="1297201"/>
          <a:ext cx="772529" cy="772529"/>
        </a:xfrm>
        <a:prstGeom prst="ellipse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/>
            <a:t>GICD</a:t>
          </a:r>
          <a:endParaRPr lang="zh-CN" altLang="en-US" sz="1400" kern="1200" dirty="0"/>
        </a:p>
      </dsp:txBody>
      <dsp:txXfrm>
        <a:off x="2058104" y="1410335"/>
        <a:ext cx="546261" cy="546261"/>
      </dsp:txXfrm>
    </dsp:sp>
    <dsp:sp modelId="{BD998841-DBD1-4ACD-A328-D9ED8D16D5BA}">
      <dsp:nvSpPr>
        <dsp:cNvPr id="0" name=""/>
        <dsp:cNvSpPr/>
      </dsp:nvSpPr>
      <dsp:spPr>
        <a:xfrm rot="18360000">
          <a:off x="2566034" y="1088954"/>
          <a:ext cx="204845" cy="26072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100" kern="1200"/>
        </a:p>
      </dsp:txBody>
      <dsp:txXfrm>
        <a:off x="2578700" y="1165958"/>
        <a:ext cx="143392" cy="156436"/>
      </dsp:txXfrm>
    </dsp:sp>
    <dsp:sp modelId="{289DC80F-15AA-4F99-A3F9-7F03C978400A}">
      <dsp:nvSpPr>
        <dsp:cNvPr id="0" name=""/>
        <dsp:cNvSpPr/>
      </dsp:nvSpPr>
      <dsp:spPr>
        <a:xfrm>
          <a:off x="2626231" y="359525"/>
          <a:ext cx="772529" cy="772529"/>
        </a:xfrm>
        <a:prstGeom prst="ellipse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广达</a:t>
          </a:r>
          <a:endParaRPr lang="zh-CN" altLang="en-US" sz="1400" kern="1200" dirty="0"/>
        </a:p>
      </dsp:txBody>
      <dsp:txXfrm>
        <a:off x="2739365" y="472659"/>
        <a:ext cx="546261" cy="546261"/>
      </dsp:txXfrm>
    </dsp:sp>
    <dsp:sp modelId="{FBA26A83-C379-49AA-A8F7-C65D90D8481A}">
      <dsp:nvSpPr>
        <dsp:cNvPr id="0" name=""/>
        <dsp:cNvSpPr/>
      </dsp:nvSpPr>
      <dsp:spPr>
        <a:xfrm rot="20520000">
          <a:off x="3455711" y="438137"/>
          <a:ext cx="204845" cy="26072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100" kern="1200"/>
        </a:p>
      </dsp:txBody>
      <dsp:txXfrm>
        <a:off x="3457215" y="499778"/>
        <a:ext cx="143392" cy="15643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9452C3-855F-4BCC-AA36-487601033F30}">
      <dsp:nvSpPr>
        <dsp:cNvPr id="0" name=""/>
        <dsp:cNvSpPr/>
      </dsp:nvSpPr>
      <dsp:spPr>
        <a:xfrm>
          <a:off x="3728535" y="1365"/>
          <a:ext cx="772529" cy="77252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/>
            <a:t>GCL</a:t>
          </a:r>
          <a:endParaRPr lang="zh-CN" altLang="en-US" sz="1400" kern="1200" dirty="0"/>
        </a:p>
      </dsp:txBody>
      <dsp:txXfrm>
        <a:off x="3841669" y="114499"/>
        <a:ext cx="546261" cy="546261"/>
      </dsp:txXfrm>
    </dsp:sp>
    <dsp:sp modelId="{5450F6E6-5152-4BE9-88CC-C01C010AE18E}">
      <dsp:nvSpPr>
        <dsp:cNvPr id="0" name=""/>
        <dsp:cNvSpPr/>
      </dsp:nvSpPr>
      <dsp:spPr>
        <a:xfrm rot="1080000">
          <a:off x="4558015" y="434554"/>
          <a:ext cx="204845" cy="26072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100" kern="1200"/>
        </a:p>
      </dsp:txBody>
      <dsp:txXfrm>
        <a:off x="4559519" y="477205"/>
        <a:ext cx="143392" cy="156436"/>
      </dsp:txXfrm>
    </dsp:sp>
    <dsp:sp modelId="{E0D25121-D234-46CF-9D26-42C5DDD8EF60}">
      <dsp:nvSpPr>
        <dsp:cNvPr id="0" name=""/>
        <dsp:cNvSpPr/>
      </dsp:nvSpPr>
      <dsp:spPr>
        <a:xfrm>
          <a:off x="4830839" y="359525"/>
          <a:ext cx="772529" cy="77252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/>
            <a:t>GGJ</a:t>
          </a:r>
          <a:endParaRPr lang="zh-CN" altLang="en-US" sz="1400" kern="1200" dirty="0"/>
        </a:p>
      </dsp:txBody>
      <dsp:txXfrm>
        <a:off x="4943973" y="472659"/>
        <a:ext cx="546261" cy="546261"/>
      </dsp:txXfrm>
    </dsp:sp>
    <dsp:sp modelId="{3EE835D4-7F54-45A5-BE95-4EA1628D7B24}">
      <dsp:nvSpPr>
        <dsp:cNvPr id="0" name=""/>
        <dsp:cNvSpPr/>
      </dsp:nvSpPr>
      <dsp:spPr>
        <a:xfrm rot="3240000">
          <a:off x="5451903" y="1079573"/>
          <a:ext cx="204845" cy="26072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100" kern="1200"/>
        </a:p>
      </dsp:txBody>
      <dsp:txXfrm>
        <a:off x="5464569" y="1106861"/>
        <a:ext cx="143392" cy="156436"/>
      </dsp:txXfrm>
    </dsp:sp>
    <dsp:sp modelId="{6B768435-F50C-42FF-A65D-BEA6EEE82D90}">
      <dsp:nvSpPr>
        <dsp:cNvPr id="0" name=""/>
        <dsp:cNvSpPr/>
      </dsp:nvSpPr>
      <dsp:spPr>
        <a:xfrm>
          <a:off x="5512100" y="1297201"/>
          <a:ext cx="772529" cy="77252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/>
            <a:t>GQI</a:t>
          </a:r>
          <a:endParaRPr lang="zh-CN" altLang="en-US" sz="1400" kern="1200" dirty="0"/>
        </a:p>
      </dsp:txBody>
      <dsp:txXfrm>
        <a:off x="5625234" y="1410335"/>
        <a:ext cx="546261" cy="546261"/>
      </dsp:txXfrm>
    </dsp:sp>
    <dsp:sp modelId="{BA29C9B0-5565-4695-87E7-9AA2FC5F663B}">
      <dsp:nvSpPr>
        <dsp:cNvPr id="0" name=""/>
        <dsp:cNvSpPr/>
      </dsp:nvSpPr>
      <dsp:spPr>
        <a:xfrm rot="5400000">
          <a:off x="5795942" y="2126819"/>
          <a:ext cx="204845" cy="26072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100" kern="1200"/>
        </a:p>
      </dsp:txBody>
      <dsp:txXfrm>
        <a:off x="5826669" y="2148239"/>
        <a:ext cx="143392" cy="156436"/>
      </dsp:txXfrm>
    </dsp:sp>
    <dsp:sp modelId="{6016B40D-9DFA-49DD-9BB5-4EF0227C7584}">
      <dsp:nvSpPr>
        <dsp:cNvPr id="0" name=""/>
        <dsp:cNvSpPr/>
      </dsp:nvSpPr>
      <dsp:spPr>
        <a:xfrm>
          <a:off x="5512100" y="2456232"/>
          <a:ext cx="772529" cy="77252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/>
            <a:t>GDQ</a:t>
          </a:r>
          <a:endParaRPr lang="zh-CN" altLang="en-US" sz="1400" kern="1200" dirty="0"/>
        </a:p>
      </dsp:txBody>
      <dsp:txXfrm>
        <a:off x="5625234" y="2569366"/>
        <a:ext cx="546261" cy="546261"/>
      </dsp:txXfrm>
    </dsp:sp>
    <dsp:sp modelId="{25F71140-03CD-4F8E-A64A-63306CFEAB72}">
      <dsp:nvSpPr>
        <dsp:cNvPr id="0" name=""/>
        <dsp:cNvSpPr/>
      </dsp:nvSpPr>
      <dsp:spPr>
        <a:xfrm rot="7560000">
          <a:off x="5458719" y="3176280"/>
          <a:ext cx="204845" cy="26072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100" kern="1200"/>
        </a:p>
      </dsp:txBody>
      <dsp:txXfrm rot="10800000">
        <a:off x="5507506" y="3203568"/>
        <a:ext cx="143392" cy="156436"/>
      </dsp:txXfrm>
    </dsp:sp>
    <dsp:sp modelId="{296FAA4D-B9E4-409E-A8DE-69C8700F000D}">
      <dsp:nvSpPr>
        <dsp:cNvPr id="0" name=""/>
        <dsp:cNvSpPr/>
      </dsp:nvSpPr>
      <dsp:spPr>
        <a:xfrm>
          <a:off x="4830839" y="3393907"/>
          <a:ext cx="772529" cy="77252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/>
            <a:t>GMA</a:t>
          </a:r>
          <a:endParaRPr lang="zh-CN" altLang="en-US" sz="1400" kern="1200" dirty="0"/>
        </a:p>
      </dsp:txBody>
      <dsp:txXfrm>
        <a:off x="4943973" y="3507041"/>
        <a:ext cx="546261" cy="546261"/>
      </dsp:txXfrm>
    </dsp:sp>
    <dsp:sp modelId="{7A2EAFEE-D940-42ED-9C63-3FDDDAFE613A}">
      <dsp:nvSpPr>
        <dsp:cNvPr id="0" name=""/>
        <dsp:cNvSpPr/>
      </dsp:nvSpPr>
      <dsp:spPr>
        <a:xfrm rot="9720000">
          <a:off x="4569042" y="3827096"/>
          <a:ext cx="204845" cy="26072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100" kern="1200"/>
        </a:p>
      </dsp:txBody>
      <dsp:txXfrm rot="10800000">
        <a:off x="4628991" y="3869747"/>
        <a:ext cx="143392" cy="156436"/>
      </dsp:txXfrm>
    </dsp:sp>
    <dsp:sp modelId="{80092AF1-44AB-42E7-92B5-289AF084DF21}">
      <dsp:nvSpPr>
        <dsp:cNvPr id="0" name=""/>
        <dsp:cNvSpPr/>
      </dsp:nvSpPr>
      <dsp:spPr>
        <a:xfrm>
          <a:off x="3728535" y="3752068"/>
          <a:ext cx="772529" cy="77252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/>
            <a:t>GJG</a:t>
          </a:r>
          <a:endParaRPr lang="zh-CN" altLang="en-US" sz="1400" kern="1200" dirty="0"/>
        </a:p>
      </dsp:txBody>
      <dsp:txXfrm>
        <a:off x="3841669" y="3865202"/>
        <a:ext cx="546261" cy="546261"/>
      </dsp:txXfrm>
    </dsp:sp>
    <dsp:sp modelId="{EAA0E0ED-C7DE-4ECD-BE14-7CAC51F1FF8C}">
      <dsp:nvSpPr>
        <dsp:cNvPr id="0" name=""/>
        <dsp:cNvSpPr/>
      </dsp:nvSpPr>
      <dsp:spPr>
        <a:xfrm rot="11880000">
          <a:off x="3466738" y="3830679"/>
          <a:ext cx="204845" cy="26072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100" kern="1200"/>
        </a:p>
      </dsp:txBody>
      <dsp:txXfrm rot="10800000">
        <a:off x="3526687" y="3892320"/>
        <a:ext cx="143392" cy="156436"/>
      </dsp:txXfrm>
    </dsp:sp>
    <dsp:sp modelId="{F7902B9A-4A2A-45D4-B80C-230D519BF277}">
      <dsp:nvSpPr>
        <dsp:cNvPr id="0" name=""/>
        <dsp:cNvSpPr/>
      </dsp:nvSpPr>
      <dsp:spPr>
        <a:xfrm>
          <a:off x="2626231" y="3393907"/>
          <a:ext cx="772529" cy="772529"/>
        </a:xfrm>
        <a:prstGeom prst="ellipse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/>
            <a:t>BIM5D</a:t>
          </a:r>
          <a:endParaRPr lang="zh-CN" altLang="en-US" sz="1400" kern="1200" dirty="0"/>
        </a:p>
      </dsp:txBody>
      <dsp:txXfrm>
        <a:off x="2739365" y="3507041"/>
        <a:ext cx="546261" cy="546261"/>
      </dsp:txXfrm>
    </dsp:sp>
    <dsp:sp modelId="{B27E019D-8899-4329-B6A9-AAE185751E1A}">
      <dsp:nvSpPr>
        <dsp:cNvPr id="0" name=""/>
        <dsp:cNvSpPr/>
      </dsp:nvSpPr>
      <dsp:spPr>
        <a:xfrm rot="14040000">
          <a:off x="2572850" y="3185660"/>
          <a:ext cx="204845" cy="26072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100" kern="1200"/>
        </a:p>
      </dsp:txBody>
      <dsp:txXfrm rot="10800000">
        <a:off x="2621637" y="3262664"/>
        <a:ext cx="143392" cy="156436"/>
      </dsp:txXfrm>
    </dsp:sp>
    <dsp:sp modelId="{2CCD00D7-F7DF-4B4E-B730-556029E0E894}">
      <dsp:nvSpPr>
        <dsp:cNvPr id="0" name=""/>
        <dsp:cNvSpPr/>
      </dsp:nvSpPr>
      <dsp:spPr>
        <a:xfrm>
          <a:off x="1944970" y="2456232"/>
          <a:ext cx="772529" cy="772529"/>
        </a:xfrm>
        <a:prstGeom prst="ellipse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/>
            <a:t>GBQ</a:t>
          </a:r>
          <a:endParaRPr lang="zh-CN" altLang="en-US" sz="1400" kern="1200" dirty="0"/>
        </a:p>
      </dsp:txBody>
      <dsp:txXfrm>
        <a:off x="2058104" y="2569366"/>
        <a:ext cx="546261" cy="546261"/>
      </dsp:txXfrm>
    </dsp:sp>
    <dsp:sp modelId="{4F6C3151-674F-4CE6-A427-223649A20AB3}">
      <dsp:nvSpPr>
        <dsp:cNvPr id="0" name=""/>
        <dsp:cNvSpPr/>
      </dsp:nvSpPr>
      <dsp:spPr>
        <a:xfrm rot="16200000">
          <a:off x="2228811" y="2138414"/>
          <a:ext cx="204845" cy="26072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100" kern="1200"/>
        </a:p>
      </dsp:txBody>
      <dsp:txXfrm>
        <a:off x="2259538" y="2221287"/>
        <a:ext cx="143392" cy="156436"/>
      </dsp:txXfrm>
    </dsp:sp>
    <dsp:sp modelId="{A881F8DA-890F-4943-B650-B84D2D7A3219}">
      <dsp:nvSpPr>
        <dsp:cNvPr id="0" name=""/>
        <dsp:cNvSpPr/>
      </dsp:nvSpPr>
      <dsp:spPr>
        <a:xfrm>
          <a:off x="1944970" y="1297201"/>
          <a:ext cx="772529" cy="772529"/>
        </a:xfrm>
        <a:prstGeom prst="ellipse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/>
            <a:t>GICD</a:t>
          </a:r>
          <a:endParaRPr lang="zh-CN" altLang="en-US" sz="1400" kern="1200" dirty="0"/>
        </a:p>
      </dsp:txBody>
      <dsp:txXfrm>
        <a:off x="2058104" y="1410335"/>
        <a:ext cx="546261" cy="546261"/>
      </dsp:txXfrm>
    </dsp:sp>
    <dsp:sp modelId="{BD998841-DBD1-4ACD-A328-D9ED8D16D5BA}">
      <dsp:nvSpPr>
        <dsp:cNvPr id="0" name=""/>
        <dsp:cNvSpPr/>
      </dsp:nvSpPr>
      <dsp:spPr>
        <a:xfrm rot="18360000">
          <a:off x="2566034" y="1088954"/>
          <a:ext cx="204845" cy="26072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100" kern="1200"/>
        </a:p>
      </dsp:txBody>
      <dsp:txXfrm>
        <a:off x="2578700" y="1165958"/>
        <a:ext cx="143392" cy="156436"/>
      </dsp:txXfrm>
    </dsp:sp>
    <dsp:sp modelId="{289DC80F-15AA-4F99-A3F9-7F03C978400A}">
      <dsp:nvSpPr>
        <dsp:cNvPr id="0" name=""/>
        <dsp:cNvSpPr/>
      </dsp:nvSpPr>
      <dsp:spPr>
        <a:xfrm>
          <a:off x="2626231" y="359525"/>
          <a:ext cx="772529" cy="772529"/>
        </a:xfrm>
        <a:prstGeom prst="ellipse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广达</a:t>
          </a:r>
          <a:endParaRPr lang="zh-CN" altLang="en-US" sz="1400" kern="1200" dirty="0"/>
        </a:p>
      </dsp:txBody>
      <dsp:txXfrm>
        <a:off x="2739365" y="472659"/>
        <a:ext cx="546261" cy="546261"/>
      </dsp:txXfrm>
    </dsp:sp>
    <dsp:sp modelId="{FBA26A83-C379-49AA-A8F7-C65D90D8481A}">
      <dsp:nvSpPr>
        <dsp:cNvPr id="0" name=""/>
        <dsp:cNvSpPr/>
      </dsp:nvSpPr>
      <dsp:spPr>
        <a:xfrm rot="20520000">
          <a:off x="3455711" y="438137"/>
          <a:ext cx="204845" cy="26072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100" kern="1200"/>
        </a:p>
      </dsp:txBody>
      <dsp:txXfrm>
        <a:off x="3457215" y="499778"/>
        <a:ext cx="143392" cy="15643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620DB8-DAA5-463C-80BD-4CFA5335394D}">
      <dsp:nvSpPr>
        <dsp:cNvPr id="0" name=""/>
        <dsp:cNvSpPr/>
      </dsp:nvSpPr>
      <dsp:spPr>
        <a:xfrm>
          <a:off x="5014504" y="2189661"/>
          <a:ext cx="2676252" cy="2676252"/>
        </a:xfrm>
        <a:prstGeom prst="gear9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lvl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500" kern="1200" smtClean="0">
              <a:latin typeface="微软雅黑" panose="020B0503020204020204" pitchFamily="34" charset="-122"/>
              <a:ea typeface="微软雅黑" panose="020B0503020204020204" pitchFamily="34" charset="-122"/>
            </a:rPr>
            <a:t>开放</a:t>
          </a:r>
          <a:endParaRPr lang="zh-CN" sz="25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552550" y="2816560"/>
        <a:ext cx="1600160" cy="1375649"/>
      </dsp:txXfrm>
    </dsp:sp>
    <dsp:sp modelId="{03AC0964-278C-4BF1-880E-1192D4135A34}">
      <dsp:nvSpPr>
        <dsp:cNvPr id="0" name=""/>
        <dsp:cNvSpPr/>
      </dsp:nvSpPr>
      <dsp:spPr>
        <a:xfrm>
          <a:off x="3457411" y="1557092"/>
          <a:ext cx="1946365" cy="1946365"/>
        </a:xfrm>
        <a:prstGeom prst="gear6">
          <a:avLst/>
        </a:prstGeom>
        <a:solidFill>
          <a:schemeClr val="accent4">
            <a:hueOff val="5197846"/>
            <a:satOff val="-23984"/>
            <a:lumOff val="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lvl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500" kern="1200" smtClean="0">
              <a:latin typeface="微软雅黑" panose="020B0503020204020204" pitchFamily="34" charset="-122"/>
              <a:ea typeface="微软雅黑" panose="020B0503020204020204" pitchFamily="34" charset="-122"/>
            </a:rPr>
            <a:t>简单</a:t>
          </a:r>
          <a:endParaRPr lang="zh-CN" sz="25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947414" y="2050057"/>
        <a:ext cx="966359" cy="960435"/>
      </dsp:txXfrm>
    </dsp:sp>
    <dsp:sp modelId="{91C77B3B-138C-4189-9A26-7A6151EE665E}">
      <dsp:nvSpPr>
        <dsp:cNvPr id="0" name=""/>
        <dsp:cNvSpPr/>
      </dsp:nvSpPr>
      <dsp:spPr>
        <a:xfrm rot="20700000">
          <a:off x="4547575" y="214298"/>
          <a:ext cx="1907041" cy="1907041"/>
        </a:xfrm>
        <a:prstGeom prst="gear6">
          <a:avLst/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lvl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500" kern="1200" smtClean="0">
              <a:latin typeface="微软雅黑" panose="020B0503020204020204" pitchFamily="34" charset="-122"/>
              <a:ea typeface="微软雅黑" panose="020B0503020204020204" pitchFamily="34" charset="-122"/>
            </a:rPr>
            <a:t>向前向后兼容</a:t>
          </a:r>
          <a:endParaRPr lang="zh-CN" sz="25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-20700000">
        <a:off x="4965845" y="632568"/>
        <a:ext cx="1070501" cy="1070501"/>
      </dsp:txXfrm>
    </dsp:sp>
    <dsp:sp modelId="{52D22D01-EFF9-4508-87B7-D49F0ED7F1D6}">
      <dsp:nvSpPr>
        <dsp:cNvPr id="0" name=""/>
        <dsp:cNvSpPr/>
      </dsp:nvSpPr>
      <dsp:spPr>
        <a:xfrm>
          <a:off x="4816159" y="1781574"/>
          <a:ext cx="3425603" cy="3425603"/>
        </a:xfrm>
        <a:prstGeom prst="circularArrow">
          <a:avLst>
            <a:gd name="adj1" fmla="val 4687"/>
            <a:gd name="adj2" fmla="val 299029"/>
            <a:gd name="adj3" fmla="val 2530163"/>
            <a:gd name="adj4" fmla="val 15831446"/>
            <a:gd name="adj5" fmla="val 5469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4911FE-0AA3-44A3-A2BB-913206D6CF81}">
      <dsp:nvSpPr>
        <dsp:cNvPr id="0" name=""/>
        <dsp:cNvSpPr/>
      </dsp:nvSpPr>
      <dsp:spPr>
        <a:xfrm>
          <a:off x="3112714" y="1123553"/>
          <a:ext cx="2488915" cy="2488915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4">
            <a:hueOff val="5197846"/>
            <a:satOff val="-23984"/>
            <a:lumOff val="88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EFAF6B-EE97-4A74-820C-FB26600975D5}">
      <dsp:nvSpPr>
        <dsp:cNvPr id="0" name=""/>
        <dsp:cNvSpPr/>
      </dsp:nvSpPr>
      <dsp:spPr>
        <a:xfrm>
          <a:off x="4106456" y="-206297"/>
          <a:ext cx="2683551" cy="2683551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4A43AE-7E69-461B-9F07-5553A54CAE24}">
      <dsp:nvSpPr>
        <dsp:cNvPr id="0" name=""/>
        <dsp:cNvSpPr/>
      </dsp:nvSpPr>
      <dsp:spPr>
        <a:xfrm>
          <a:off x="3122127" y="0"/>
          <a:ext cx="2608149" cy="2608546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4BA37E-0B24-4A31-8C74-BC4560E90392}">
      <dsp:nvSpPr>
        <dsp:cNvPr id="0" name=""/>
        <dsp:cNvSpPr/>
      </dsp:nvSpPr>
      <dsp:spPr>
        <a:xfrm>
          <a:off x="3698614" y="941764"/>
          <a:ext cx="1449298" cy="724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7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标准描述</a:t>
          </a:r>
          <a:endParaRPr lang="zh-CN" altLang="en-US" sz="27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698614" y="941764"/>
        <a:ext cx="1449298" cy="724475"/>
      </dsp:txXfrm>
    </dsp:sp>
    <dsp:sp modelId="{ED41A016-B0F9-4466-A87E-AB7B69605AE3}">
      <dsp:nvSpPr>
        <dsp:cNvPr id="0" name=""/>
        <dsp:cNvSpPr/>
      </dsp:nvSpPr>
      <dsp:spPr>
        <a:xfrm>
          <a:off x="2397723" y="1498803"/>
          <a:ext cx="2608149" cy="2608546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accent4">
            <a:hueOff val="5197846"/>
            <a:satOff val="-23984"/>
            <a:lumOff val="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996FEC-CE1D-43FA-95C4-435694788C94}">
      <dsp:nvSpPr>
        <dsp:cNvPr id="0" name=""/>
        <dsp:cNvSpPr/>
      </dsp:nvSpPr>
      <dsp:spPr>
        <a:xfrm>
          <a:off x="2977148" y="2449237"/>
          <a:ext cx="1449298" cy="724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7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标准定义</a:t>
          </a:r>
          <a:endParaRPr lang="zh-CN" altLang="en-US" sz="27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977148" y="2449237"/>
        <a:ext cx="1449298" cy="724475"/>
      </dsp:txXfrm>
    </dsp:sp>
    <dsp:sp modelId="{C1940021-B70C-4046-B31A-91E6BC9C01B4}">
      <dsp:nvSpPr>
        <dsp:cNvPr id="0" name=""/>
        <dsp:cNvSpPr/>
      </dsp:nvSpPr>
      <dsp:spPr>
        <a:xfrm>
          <a:off x="3307759" y="3176964"/>
          <a:ext cx="2240804" cy="2241702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31748E-631A-4561-9B6F-A9A5EFFEE59E}">
      <dsp:nvSpPr>
        <dsp:cNvPr id="0" name=""/>
        <dsp:cNvSpPr/>
      </dsp:nvSpPr>
      <dsp:spPr>
        <a:xfrm>
          <a:off x="3702042" y="3958878"/>
          <a:ext cx="1449298" cy="724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7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标准实现</a:t>
          </a:r>
          <a:endParaRPr lang="zh-CN" altLang="en-US" sz="27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702042" y="3958878"/>
        <a:ext cx="1449298" cy="72447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B4359A-F07C-4A0B-95A5-7F0DAA57D09D}">
      <dsp:nvSpPr>
        <dsp:cNvPr id="0" name=""/>
        <dsp:cNvSpPr/>
      </dsp:nvSpPr>
      <dsp:spPr>
        <a:xfrm>
          <a:off x="1995785" y="1179"/>
          <a:ext cx="2104429" cy="105221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800" kern="1200" dirty="0" err="1" smtClean="0"/>
            <a:t>StarUML</a:t>
          </a:r>
          <a:endParaRPr lang="zh-CN" altLang="en-US" sz="3800" kern="1200" dirty="0"/>
        </a:p>
      </dsp:txBody>
      <dsp:txXfrm>
        <a:off x="2026603" y="31997"/>
        <a:ext cx="2042793" cy="990578"/>
      </dsp:txXfrm>
    </dsp:sp>
    <dsp:sp modelId="{B2B781B6-8AAB-4B48-86FF-009BD4B3C794}">
      <dsp:nvSpPr>
        <dsp:cNvPr id="0" name=""/>
        <dsp:cNvSpPr/>
      </dsp:nvSpPr>
      <dsp:spPr>
        <a:xfrm rot="3600000">
          <a:off x="3368523" y="1847862"/>
          <a:ext cx="1096445" cy="368275"/>
        </a:xfrm>
        <a:prstGeom prst="rightArrow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500" kern="1200"/>
        </a:p>
      </dsp:txBody>
      <dsp:txXfrm>
        <a:off x="3479006" y="1921517"/>
        <a:ext cx="875480" cy="220965"/>
      </dsp:txXfrm>
    </dsp:sp>
    <dsp:sp modelId="{30166939-6CD3-4338-B4FA-8064E09C5B0E}">
      <dsp:nvSpPr>
        <dsp:cNvPr id="0" name=""/>
        <dsp:cNvSpPr/>
      </dsp:nvSpPr>
      <dsp:spPr>
        <a:xfrm>
          <a:off x="3733278" y="3010605"/>
          <a:ext cx="2104429" cy="105221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800" kern="1200" dirty="0" smtClean="0"/>
            <a:t>C++</a:t>
          </a:r>
          <a:endParaRPr lang="zh-CN" altLang="en-US" sz="3800" kern="1200" dirty="0"/>
        </a:p>
      </dsp:txBody>
      <dsp:txXfrm>
        <a:off x="3764096" y="3041423"/>
        <a:ext cx="2042793" cy="990578"/>
      </dsp:txXfrm>
    </dsp:sp>
    <dsp:sp modelId="{640F9C32-FD97-4315-8F56-FCCF7567B2A7}">
      <dsp:nvSpPr>
        <dsp:cNvPr id="0" name=""/>
        <dsp:cNvSpPr/>
      </dsp:nvSpPr>
      <dsp:spPr>
        <a:xfrm rot="10800000">
          <a:off x="2499777" y="3352575"/>
          <a:ext cx="1096445" cy="368275"/>
        </a:xfrm>
        <a:prstGeom prst="leftArrow">
          <a:avLst/>
        </a:prstGeom>
        <a:gradFill rotWithShape="1">
          <a:gsLst>
            <a:gs pos="0">
              <a:schemeClr val="dk1">
                <a:lumMod val="110000"/>
                <a:satMod val="105000"/>
                <a:tint val="67000"/>
              </a:schemeClr>
            </a:gs>
            <a:gs pos="50000">
              <a:schemeClr val="dk1">
                <a:lumMod val="105000"/>
                <a:satMod val="103000"/>
                <a:tint val="73000"/>
              </a:schemeClr>
            </a:gs>
            <a:gs pos="100000">
              <a:schemeClr val="dk1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500" kern="1200"/>
        </a:p>
      </dsp:txBody>
      <dsp:txXfrm rot="10800000">
        <a:off x="2610259" y="3426230"/>
        <a:ext cx="875480" cy="220965"/>
      </dsp:txXfrm>
    </dsp:sp>
    <dsp:sp modelId="{7CE63BF3-F572-4FB3-B2F5-BEA27666F190}">
      <dsp:nvSpPr>
        <dsp:cNvPr id="0" name=""/>
        <dsp:cNvSpPr/>
      </dsp:nvSpPr>
      <dsp:spPr>
        <a:xfrm>
          <a:off x="258291" y="3010605"/>
          <a:ext cx="2104429" cy="105221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800" kern="1200" dirty="0" smtClean="0"/>
            <a:t>EXPRESS</a:t>
          </a:r>
          <a:endParaRPr lang="zh-CN" altLang="en-US" sz="3800" kern="1200" dirty="0"/>
        </a:p>
      </dsp:txBody>
      <dsp:txXfrm>
        <a:off x="289109" y="3041423"/>
        <a:ext cx="2042793" cy="990578"/>
      </dsp:txXfrm>
    </dsp:sp>
    <dsp:sp modelId="{90D24F63-5D7A-4AA9-A4FE-7632C4334E66}">
      <dsp:nvSpPr>
        <dsp:cNvPr id="0" name=""/>
        <dsp:cNvSpPr/>
      </dsp:nvSpPr>
      <dsp:spPr>
        <a:xfrm rot="18000000">
          <a:off x="1631030" y="1847862"/>
          <a:ext cx="1096445" cy="368275"/>
        </a:xfrm>
        <a:prstGeom prst="leftArrow">
          <a:avLst/>
        </a:prstGeom>
        <a:solidFill>
          <a:schemeClr val="accent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500" kern="1200"/>
        </a:p>
      </dsp:txBody>
      <dsp:txXfrm>
        <a:off x="1741513" y="1921517"/>
        <a:ext cx="875480" cy="22096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A787F9-A054-4328-92EE-BF6C7DFD5E9B}">
      <dsp:nvSpPr>
        <dsp:cNvPr id="0" name=""/>
        <dsp:cNvSpPr/>
      </dsp:nvSpPr>
      <dsp:spPr>
        <a:xfrm>
          <a:off x="3958217" y="65779"/>
          <a:ext cx="3157398" cy="3157398"/>
        </a:xfrm>
        <a:prstGeom prst="ellipse">
          <a:avLst/>
        </a:prstGeom>
        <a:solidFill>
          <a:schemeClr val="accent4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Gfc2Object</a:t>
          </a:r>
          <a:endParaRPr lang="zh-CN" sz="16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379204" y="618323"/>
        <a:ext cx="2315425" cy="1420829"/>
      </dsp:txXfrm>
    </dsp:sp>
    <dsp:sp modelId="{36C1CFC8-5427-4098-A2EC-91BA645954A7}">
      <dsp:nvSpPr>
        <dsp:cNvPr id="0" name=""/>
        <dsp:cNvSpPr/>
      </dsp:nvSpPr>
      <dsp:spPr>
        <a:xfrm>
          <a:off x="5097512" y="2039152"/>
          <a:ext cx="3157398" cy="3157398"/>
        </a:xfrm>
        <a:prstGeom prst="ellipse">
          <a:avLst/>
        </a:prstGeom>
        <a:solidFill>
          <a:schemeClr val="accent4">
            <a:alpha val="50000"/>
            <a:hueOff val="5197846"/>
            <a:satOff val="-23984"/>
            <a:lumOff val="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Gfc2PropertySet</a:t>
          </a:r>
          <a:endParaRPr lang="zh-CN" sz="16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063150" y="2854814"/>
        <a:ext cx="1894438" cy="1736568"/>
      </dsp:txXfrm>
    </dsp:sp>
    <dsp:sp modelId="{740A0B48-6E27-4E83-886B-C8BC78F1E399}">
      <dsp:nvSpPr>
        <dsp:cNvPr id="0" name=""/>
        <dsp:cNvSpPr/>
      </dsp:nvSpPr>
      <dsp:spPr>
        <a:xfrm>
          <a:off x="2818923" y="2039152"/>
          <a:ext cx="3157398" cy="3157398"/>
        </a:xfrm>
        <a:prstGeom prst="ellipse">
          <a:avLst/>
        </a:prstGeom>
        <a:solidFill>
          <a:schemeClr val="accent4">
            <a:alpha val="50000"/>
            <a:hueOff val="10395692"/>
            <a:satOff val="-47968"/>
            <a:lumOff val="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Gfc2RelationShip</a:t>
          </a:r>
          <a:endParaRPr lang="zh-CN" sz="16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116245" y="2854814"/>
        <a:ext cx="1894438" cy="173656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ECB9F6-E913-44A3-B451-93E4166F3085}">
      <dsp:nvSpPr>
        <dsp:cNvPr id="0" name=""/>
        <dsp:cNvSpPr/>
      </dsp:nvSpPr>
      <dsp:spPr>
        <a:xfrm>
          <a:off x="1283" y="0"/>
          <a:ext cx="3337470" cy="4865914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smtClean="0"/>
            <a:t>v2.0</a:t>
          </a:r>
          <a:endParaRPr lang="zh-CN" sz="6500" kern="1200"/>
        </a:p>
      </dsp:txBody>
      <dsp:txXfrm>
        <a:off x="1283" y="0"/>
        <a:ext cx="3337470" cy="1459774"/>
      </dsp:txXfrm>
    </dsp:sp>
    <dsp:sp modelId="{391242CA-40C9-49D1-85BC-B6CE653123EC}">
      <dsp:nvSpPr>
        <dsp:cNvPr id="0" name=""/>
        <dsp:cNvSpPr/>
      </dsp:nvSpPr>
      <dsp:spPr>
        <a:xfrm>
          <a:off x="335030" y="1460189"/>
          <a:ext cx="2669976" cy="95595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40005" rIns="53340" bIns="40005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kern="1200" dirty="0" smtClean="0"/>
            <a:t>包含具体构件类型，如</a:t>
          </a:r>
          <a:r>
            <a:rPr lang="en-US" altLang="zh-CN" sz="2100" kern="1200" dirty="0" smtClean="0"/>
            <a:t>Gfc2Wall</a:t>
          </a:r>
          <a:r>
            <a:rPr lang="zh-CN" altLang="en-US" sz="2100" kern="1200" dirty="0" smtClean="0"/>
            <a:t>等</a:t>
          </a:r>
          <a:endParaRPr lang="zh-CN" sz="2100" kern="1200" dirty="0"/>
        </a:p>
      </dsp:txBody>
      <dsp:txXfrm>
        <a:off x="363029" y="1488188"/>
        <a:ext cx="2613978" cy="899959"/>
      </dsp:txXfrm>
    </dsp:sp>
    <dsp:sp modelId="{5899F62A-313D-4443-ABF2-766C6F139217}">
      <dsp:nvSpPr>
        <dsp:cNvPr id="0" name=""/>
        <dsp:cNvSpPr/>
      </dsp:nvSpPr>
      <dsp:spPr>
        <a:xfrm>
          <a:off x="335030" y="2563217"/>
          <a:ext cx="2669976" cy="95595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40005" rIns="53340" bIns="40005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kern="1200" dirty="0" smtClean="0"/>
            <a:t>构件形体分为点、线、面，具有算量特性</a:t>
          </a:r>
          <a:endParaRPr lang="zh-CN" sz="2100" kern="1200" dirty="0"/>
        </a:p>
      </dsp:txBody>
      <dsp:txXfrm>
        <a:off x="363029" y="2591216"/>
        <a:ext cx="2613978" cy="899959"/>
      </dsp:txXfrm>
    </dsp:sp>
    <dsp:sp modelId="{5817CE3D-2145-4493-8E3F-E9A2A0BD765F}">
      <dsp:nvSpPr>
        <dsp:cNvPr id="0" name=""/>
        <dsp:cNvSpPr/>
      </dsp:nvSpPr>
      <dsp:spPr>
        <a:xfrm>
          <a:off x="335030" y="3666245"/>
          <a:ext cx="2669976" cy="95595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40005" rIns="53340" bIns="40005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kern="1200" dirty="0" smtClean="0"/>
            <a:t>文本格式不支持向前兼容</a:t>
          </a:r>
          <a:endParaRPr lang="zh-CN" sz="2100" kern="1200" dirty="0"/>
        </a:p>
      </dsp:txBody>
      <dsp:txXfrm>
        <a:off x="363029" y="3694244"/>
        <a:ext cx="2613978" cy="899959"/>
      </dsp:txXfrm>
    </dsp:sp>
    <dsp:sp modelId="{68FC33F5-BD36-4B8A-A453-96E1FFB725FB}">
      <dsp:nvSpPr>
        <dsp:cNvPr id="0" name=""/>
        <dsp:cNvSpPr/>
      </dsp:nvSpPr>
      <dsp:spPr>
        <a:xfrm>
          <a:off x="3589064" y="0"/>
          <a:ext cx="3337470" cy="4865914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v2.1</a:t>
          </a:r>
          <a:endParaRPr lang="zh-CN" sz="6500" kern="1200" dirty="0"/>
        </a:p>
      </dsp:txBody>
      <dsp:txXfrm>
        <a:off x="3589064" y="0"/>
        <a:ext cx="3337470" cy="1459774"/>
      </dsp:txXfrm>
    </dsp:sp>
    <dsp:sp modelId="{222F242A-5184-4CA4-9C51-1F011D48058F}">
      <dsp:nvSpPr>
        <dsp:cNvPr id="0" name=""/>
        <dsp:cNvSpPr/>
      </dsp:nvSpPr>
      <dsp:spPr>
        <a:xfrm>
          <a:off x="3922811" y="1461199"/>
          <a:ext cx="2669976" cy="146713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40005" rIns="53340" bIns="40005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kern="1200" dirty="0" smtClean="0"/>
            <a:t>不包含具体的构件类型</a:t>
          </a:r>
          <a:endParaRPr lang="zh-CN" sz="2100" kern="1200" dirty="0"/>
        </a:p>
      </dsp:txBody>
      <dsp:txXfrm>
        <a:off x="3965782" y="1504170"/>
        <a:ext cx="2584034" cy="1381197"/>
      </dsp:txXfrm>
    </dsp:sp>
    <dsp:sp modelId="{031BC86F-D5F3-4633-B5A3-E58C679BA2E3}">
      <dsp:nvSpPr>
        <dsp:cNvPr id="0" name=""/>
        <dsp:cNvSpPr/>
      </dsp:nvSpPr>
      <dsp:spPr>
        <a:xfrm>
          <a:off x="3922811" y="3154053"/>
          <a:ext cx="2669976" cy="146713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40005" rIns="53340" bIns="40005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kern="1200" dirty="0" smtClean="0"/>
            <a:t>文本格式可向前向后兼容</a:t>
          </a:r>
          <a:endParaRPr lang="zh-CN" sz="2100" kern="1200" dirty="0"/>
        </a:p>
      </dsp:txBody>
      <dsp:txXfrm>
        <a:off x="3965782" y="3197024"/>
        <a:ext cx="2584034" cy="1381197"/>
      </dsp:txXfrm>
    </dsp:sp>
    <dsp:sp modelId="{DCD2F10A-9D0E-4302-B50A-144B83BA2C4E}">
      <dsp:nvSpPr>
        <dsp:cNvPr id="0" name=""/>
        <dsp:cNvSpPr/>
      </dsp:nvSpPr>
      <dsp:spPr>
        <a:xfrm>
          <a:off x="7176845" y="0"/>
          <a:ext cx="3337470" cy="4865914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smtClean="0"/>
            <a:t>V3.0</a:t>
          </a:r>
          <a:endParaRPr lang="zh-CN" sz="6500" kern="1200"/>
        </a:p>
      </dsp:txBody>
      <dsp:txXfrm>
        <a:off x="7176845" y="0"/>
        <a:ext cx="3337470" cy="1459774"/>
      </dsp:txXfrm>
    </dsp:sp>
    <dsp:sp modelId="{EE484F1E-8BD0-48ED-8200-80E1A26EC9CA}">
      <dsp:nvSpPr>
        <dsp:cNvPr id="0" name=""/>
        <dsp:cNvSpPr/>
      </dsp:nvSpPr>
      <dsp:spPr>
        <a:xfrm>
          <a:off x="7510592" y="1461199"/>
          <a:ext cx="2669976" cy="146713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40005" rIns="53340" bIns="40005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kern="1200" dirty="0" smtClean="0"/>
            <a:t>采用更通用的构件形体定义</a:t>
          </a:r>
          <a:endParaRPr lang="zh-CN" sz="2100" kern="1200" dirty="0"/>
        </a:p>
      </dsp:txBody>
      <dsp:txXfrm>
        <a:off x="7553563" y="1504170"/>
        <a:ext cx="2584034" cy="1381197"/>
      </dsp:txXfrm>
    </dsp:sp>
    <dsp:sp modelId="{B77057C8-9287-4FD7-8ED0-E6C21B7CB281}">
      <dsp:nvSpPr>
        <dsp:cNvPr id="0" name=""/>
        <dsp:cNvSpPr/>
      </dsp:nvSpPr>
      <dsp:spPr>
        <a:xfrm>
          <a:off x="7510592" y="3154053"/>
          <a:ext cx="2669976" cy="146713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40005" rIns="53340" bIns="40005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kern="1200" dirty="0" smtClean="0"/>
            <a:t>统一公司内构件分类及构件属性</a:t>
          </a:r>
          <a:endParaRPr lang="zh-CN" sz="2100" kern="1200" dirty="0"/>
        </a:p>
      </dsp:txBody>
      <dsp:txXfrm>
        <a:off x="7553563" y="3197024"/>
        <a:ext cx="2584034" cy="13811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ycle7">
  <dgm:title val=""/>
  <dgm:desc val=""/>
  <dgm:catLst>
    <dgm:cat type="cycle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</dgm:alg>
      </dgm:if>
      <dgm:else name="Name3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onstrLst>
      <dgm:constr type="diam" refType="w"/>
      <dgm:constr type="w" for="ch" ptType="node" refType="w"/>
      <dgm:constr type="primFontSz" for="ch" ptType="node" op="equ" val="65"/>
      <dgm:constr type="w" for="ch" forName="sibTrans" refType="w" refFor="ch" refPtType="node" op="equ" fact="0.35"/>
      <dgm:constr type="connDist" for="ch" forName="sibTrans" op="equ"/>
      <dgm:constr type="primFontSz" for="des" forName="connectorText" op="equ" val="55"/>
      <dgm:constr type="primFontSz" for="des" forName="connectorText" refType="primFontSz" refFor="ch" refPtType="node" op="lte" fact="0.8"/>
      <dgm:constr type="sibSp" refType="w" refFor="ch" refPtType="node" op="equ" fact="0.65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4">
        <dgm:if name="Name5" axis="par ch" ptType="doc node" func="cnt" op="gt" val="1">
          <dgm:forEach name="sibTransForEach" axis="followSib" ptType="sibTrans" hideLastTrans="0" cnt="1">
            <dgm:layoutNode name="sibTrans">
              <dgm:choose name="Name6">
                <dgm:if name="Name7" axis="par ch" ptType="doc node" func="posEven" op="equ" val="1">
                  <dgm:alg type="conn">
                    <dgm:param type="begPts" val="radial"/>
                    <dgm:param type="endPts" val="radial"/>
                    <dgm:param type="begSty" val="arr"/>
                    <dgm:param type="endSty" val="arr"/>
                  </dgm:alg>
                </dgm:if>
                <dgm:else name="Name8">
                  <dgm:alg type="conn">
                    <dgm:param type="begPts" val="auto"/>
                    <dgm:param type="endPts" val="auto"/>
                    <dgm:param type="begSty" val="arr"/>
                    <dgm:param type="endSty" val="arr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5"/>
                <dgm:constr type="connDist"/>
                <dgm:constr type="begPad" refType="connDist" fact="0.1"/>
                <dgm:constr type="endPad" refType="connDist" fact="0.1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9"/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5C5EE0-4EC7-4574-B171-8A82FED2C3E2}" type="datetimeFigureOut">
              <a:rPr lang="zh-CN" altLang="en-US" smtClean="0"/>
              <a:t>2020/7/2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51E0EB-328C-4041-9B6B-E08AC32EA4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92617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D8E9F-2CA4-4B92-86A6-904989673F2A}" type="slidenum">
              <a:rPr lang="zh-CN" altLang="en-US" smtClean="0">
                <a:solidFill>
                  <a:prstClr val="black"/>
                </a:solidFill>
              </a:rPr>
              <a:pPr/>
              <a:t>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26898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51E0EB-328C-4041-9B6B-E08AC32EA47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8088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AA7492-035F-439F-A392-230966579ABA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68371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两种方式：类派生、对象属性关系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51E0EB-328C-4041-9B6B-E08AC32EA47E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73118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rgbClr val="0F74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组合 47"/>
          <p:cNvGrpSpPr/>
          <p:nvPr userDrawn="1"/>
        </p:nvGrpSpPr>
        <p:grpSpPr>
          <a:xfrm>
            <a:off x="1769999" y="-1204"/>
            <a:ext cx="4500172" cy="6352407"/>
            <a:chOff x="4021138" y="633413"/>
            <a:chExt cx="3779837" cy="5335587"/>
          </a:xfrm>
          <a:solidFill>
            <a:srgbClr val="2A88CF"/>
          </a:solidFill>
        </p:grpSpPr>
        <p:sp>
          <p:nvSpPr>
            <p:cNvPr id="49" name="Freeform 5"/>
            <p:cNvSpPr>
              <a:spLocks/>
            </p:cNvSpPr>
            <p:nvPr userDrawn="1"/>
          </p:nvSpPr>
          <p:spPr bwMode="auto">
            <a:xfrm>
              <a:off x="4021138" y="1700213"/>
              <a:ext cx="3779837" cy="3773487"/>
            </a:xfrm>
            <a:custGeom>
              <a:avLst/>
              <a:gdLst>
                <a:gd name="T0" fmla="*/ 502 w 1005"/>
                <a:gd name="T1" fmla="*/ 1004 h 1004"/>
                <a:gd name="T2" fmla="*/ 0 w 1005"/>
                <a:gd name="T3" fmla="*/ 502 h 1004"/>
                <a:gd name="T4" fmla="*/ 197 w 1005"/>
                <a:gd name="T5" fmla="*/ 103 h 1004"/>
                <a:gd name="T6" fmla="*/ 201 w 1005"/>
                <a:gd name="T7" fmla="*/ 104 h 1004"/>
                <a:gd name="T8" fmla="*/ 201 w 1005"/>
                <a:gd name="T9" fmla="*/ 108 h 1004"/>
                <a:gd name="T10" fmla="*/ 6 w 1005"/>
                <a:gd name="T11" fmla="*/ 502 h 1004"/>
                <a:gd name="T12" fmla="*/ 502 w 1005"/>
                <a:gd name="T13" fmla="*/ 998 h 1004"/>
                <a:gd name="T14" fmla="*/ 999 w 1005"/>
                <a:gd name="T15" fmla="*/ 502 h 1004"/>
                <a:gd name="T16" fmla="*/ 502 w 1005"/>
                <a:gd name="T17" fmla="*/ 6 h 1004"/>
                <a:gd name="T18" fmla="*/ 499 w 1005"/>
                <a:gd name="T19" fmla="*/ 3 h 1004"/>
                <a:gd name="T20" fmla="*/ 502 w 1005"/>
                <a:gd name="T21" fmla="*/ 0 h 1004"/>
                <a:gd name="T22" fmla="*/ 1005 w 1005"/>
                <a:gd name="T23" fmla="*/ 502 h 1004"/>
                <a:gd name="T24" fmla="*/ 502 w 1005"/>
                <a:gd name="T25" fmla="*/ 1004 h 1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05" h="1004">
                  <a:moveTo>
                    <a:pt x="502" y="1004"/>
                  </a:moveTo>
                  <a:cubicBezTo>
                    <a:pt x="226" y="1004"/>
                    <a:pt x="0" y="779"/>
                    <a:pt x="0" y="502"/>
                  </a:cubicBezTo>
                  <a:cubicBezTo>
                    <a:pt x="0" y="344"/>
                    <a:pt x="72" y="199"/>
                    <a:pt x="197" y="103"/>
                  </a:cubicBezTo>
                  <a:cubicBezTo>
                    <a:pt x="198" y="102"/>
                    <a:pt x="200" y="102"/>
                    <a:pt x="201" y="104"/>
                  </a:cubicBezTo>
                  <a:cubicBezTo>
                    <a:pt x="202" y="105"/>
                    <a:pt x="202" y="107"/>
                    <a:pt x="201" y="108"/>
                  </a:cubicBezTo>
                  <a:cubicBezTo>
                    <a:pt x="77" y="203"/>
                    <a:pt x="6" y="346"/>
                    <a:pt x="6" y="502"/>
                  </a:cubicBezTo>
                  <a:cubicBezTo>
                    <a:pt x="6" y="775"/>
                    <a:pt x="229" y="998"/>
                    <a:pt x="502" y="998"/>
                  </a:cubicBezTo>
                  <a:cubicBezTo>
                    <a:pt x="776" y="998"/>
                    <a:pt x="999" y="775"/>
                    <a:pt x="999" y="502"/>
                  </a:cubicBezTo>
                  <a:cubicBezTo>
                    <a:pt x="999" y="228"/>
                    <a:pt x="776" y="6"/>
                    <a:pt x="502" y="6"/>
                  </a:cubicBezTo>
                  <a:cubicBezTo>
                    <a:pt x="501" y="6"/>
                    <a:pt x="499" y="4"/>
                    <a:pt x="499" y="3"/>
                  </a:cubicBezTo>
                  <a:cubicBezTo>
                    <a:pt x="499" y="1"/>
                    <a:pt x="501" y="0"/>
                    <a:pt x="502" y="0"/>
                  </a:cubicBezTo>
                  <a:cubicBezTo>
                    <a:pt x="779" y="0"/>
                    <a:pt x="1005" y="225"/>
                    <a:pt x="1005" y="502"/>
                  </a:cubicBezTo>
                  <a:cubicBezTo>
                    <a:pt x="1005" y="779"/>
                    <a:pt x="779" y="1004"/>
                    <a:pt x="502" y="10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0" name="Freeform 6"/>
            <p:cNvSpPr>
              <a:spLocks/>
            </p:cNvSpPr>
            <p:nvPr userDrawn="1"/>
          </p:nvSpPr>
          <p:spPr bwMode="auto">
            <a:xfrm>
              <a:off x="4618038" y="2293938"/>
              <a:ext cx="2584450" cy="2582862"/>
            </a:xfrm>
            <a:custGeom>
              <a:avLst/>
              <a:gdLst>
                <a:gd name="T0" fmla="*/ 343 w 687"/>
                <a:gd name="T1" fmla="*/ 687 h 687"/>
                <a:gd name="T2" fmla="*/ 0 w 687"/>
                <a:gd name="T3" fmla="*/ 344 h 687"/>
                <a:gd name="T4" fmla="*/ 343 w 687"/>
                <a:gd name="T5" fmla="*/ 0 h 687"/>
                <a:gd name="T6" fmla="*/ 687 w 687"/>
                <a:gd name="T7" fmla="*/ 344 h 687"/>
                <a:gd name="T8" fmla="*/ 586 w 687"/>
                <a:gd name="T9" fmla="*/ 587 h 687"/>
                <a:gd name="T10" fmla="*/ 582 w 687"/>
                <a:gd name="T11" fmla="*/ 587 h 687"/>
                <a:gd name="T12" fmla="*/ 582 w 687"/>
                <a:gd name="T13" fmla="*/ 583 h 687"/>
                <a:gd name="T14" fmla="*/ 681 w 687"/>
                <a:gd name="T15" fmla="*/ 344 h 687"/>
                <a:gd name="T16" fmla="*/ 343 w 687"/>
                <a:gd name="T17" fmla="*/ 6 h 687"/>
                <a:gd name="T18" fmla="*/ 6 w 687"/>
                <a:gd name="T19" fmla="*/ 344 h 687"/>
                <a:gd name="T20" fmla="*/ 343 w 687"/>
                <a:gd name="T21" fmla="*/ 681 h 687"/>
                <a:gd name="T22" fmla="*/ 346 w 687"/>
                <a:gd name="T23" fmla="*/ 684 h 687"/>
                <a:gd name="T24" fmla="*/ 343 w 687"/>
                <a:gd name="T25" fmla="*/ 687 h 6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87" h="687">
                  <a:moveTo>
                    <a:pt x="343" y="687"/>
                  </a:moveTo>
                  <a:cubicBezTo>
                    <a:pt x="154" y="687"/>
                    <a:pt x="0" y="533"/>
                    <a:pt x="0" y="344"/>
                  </a:cubicBezTo>
                  <a:cubicBezTo>
                    <a:pt x="0" y="154"/>
                    <a:pt x="154" y="0"/>
                    <a:pt x="343" y="0"/>
                  </a:cubicBezTo>
                  <a:cubicBezTo>
                    <a:pt x="533" y="0"/>
                    <a:pt x="687" y="154"/>
                    <a:pt x="687" y="344"/>
                  </a:cubicBezTo>
                  <a:cubicBezTo>
                    <a:pt x="687" y="436"/>
                    <a:pt x="651" y="522"/>
                    <a:pt x="586" y="587"/>
                  </a:cubicBezTo>
                  <a:cubicBezTo>
                    <a:pt x="585" y="588"/>
                    <a:pt x="583" y="588"/>
                    <a:pt x="582" y="587"/>
                  </a:cubicBezTo>
                  <a:cubicBezTo>
                    <a:pt x="581" y="586"/>
                    <a:pt x="581" y="584"/>
                    <a:pt x="582" y="583"/>
                  </a:cubicBezTo>
                  <a:cubicBezTo>
                    <a:pt x="646" y="519"/>
                    <a:pt x="681" y="434"/>
                    <a:pt x="681" y="344"/>
                  </a:cubicBezTo>
                  <a:cubicBezTo>
                    <a:pt x="681" y="158"/>
                    <a:pt x="530" y="6"/>
                    <a:pt x="343" y="6"/>
                  </a:cubicBezTo>
                  <a:cubicBezTo>
                    <a:pt x="157" y="6"/>
                    <a:pt x="6" y="158"/>
                    <a:pt x="6" y="344"/>
                  </a:cubicBezTo>
                  <a:cubicBezTo>
                    <a:pt x="6" y="530"/>
                    <a:pt x="157" y="681"/>
                    <a:pt x="343" y="681"/>
                  </a:cubicBezTo>
                  <a:cubicBezTo>
                    <a:pt x="345" y="681"/>
                    <a:pt x="346" y="683"/>
                    <a:pt x="346" y="684"/>
                  </a:cubicBezTo>
                  <a:cubicBezTo>
                    <a:pt x="346" y="686"/>
                    <a:pt x="345" y="687"/>
                    <a:pt x="343" y="68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1" name="Freeform 7"/>
            <p:cNvSpPr>
              <a:spLocks/>
            </p:cNvSpPr>
            <p:nvPr userDrawn="1"/>
          </p:nvSpPr>
          <p:spPr bwMode="auto">
            <a:xfrm>
              <a:off x="5186363" y="2862263"/>
              <a:ext cx="1447800" cy="1449387"/>
            </a:xfrm>
            <a:custGeom>
              <a:avLst/>
              <a:gdLst>
                <a:gd name="T0" fmla="*/ 192 w 385"/>
                <a:gd name="T1" fmla="*/ 386 h 386"/>
                <a:gd name="T2" fmla="*/ 0 w 385"/>
                <a:gd name="T3" fmla="*/ 193 h 386"/>
                <a:gd name="T4" fmla="*/ 72 w 385"/>
                <a:gd name="T5" fmla="*/ 42 h 386"/>
                <a:gd name="T6" fmla="*/ 76 w 385"/>
                <a:gd name="T7" fmla="*/ 43 h 386"/>
                <a:gd name="T8" fmla="*/ 76 w 385"/>
                <a:gd name="T9" fmla="*/ 47 h 386"/>
                <a:gd name="T10" fmla="*/ 6 w 385"/>
                <a:gd name="T11" fmla="*/ 193 h 386"/>
                <a:gd name="T12" fmla="*/ 192 w 385"/>
                <a:gd name="T13" fmla="*/ 380 h 386"/>
                <a:gd name="T14" fmla="*/ 379 w 385"/>
                <a:gd name="T15" fmla="*/ 193 h 386"/>
                <a:gd name="T16" fmla="*/ 192 w 385"/>
                <a:gd name="T17" fmla="*/ 6 h 386"/>
                <a:gd name="T18" fmla="*/ 189 w 385"/>
                <a:gd name="T19" fmla="*/ 3 h 386"/>
                <a:gd name="T20" fmla="*/ 192 w 385"/>
                <a:gd name="T21" fmla="*/ 0 h 386"/>
                <a:gd name="T22" fmla="*/ 385 w 385"/>
                <a:gd name="T23" fmla="*/ 193 h 386"/>
                <a:gd name="T24" fmla="*/ 192 w 385"/>
                <a:gd name="T25" fmla="*/ 386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85" h="386">
                  <a:moveTo>
                    <a:pt x="192" y="386"/>
                  </a:moveTo>
                  <a:cubicBezTo>
                    <a:pt x="86" y="386"/>
                    <a:pt x="0" y="299"/>
                    <a:pt x="0" y="193"/>
                  </a:cubicBezTo>
                  <a:cubicBezTo>
                    <a:pt x="0" y="134"/>
                    <a:pt x="26" y="79"/>
                    <a:pt x="72" y="42"/>
                  </a:cubicBezTo>
                  <a:cubicBezTo>
                    <a:pt x="73" y="41"/>
                    <a:pt x="75" y="41"/>
                    <a:pt x="76" y="43"/>
                  </a:cubicBezTo>
                  <a:cubicBezTo>
                    <a:pt x="77" y="44"/>
                    <a:pt x="77" y="46"/>
                    <a:pt x="76" y="47"/>
                  </a:cubicBezTo>
                  <a:cubicBezTo>
                    <a:pt x="31" y="82"/>
                    <a:pt x="6" y="136"/>
                    <a:pt x="6" y="193"/>
                  </a:cubicBezTo>
                  <a:cubicBezTo>
                    <a:pt x="6" y="296"/>
                    <a:pt x="89" y="380"/>
                    <a:pt x="192" y="380"/>
                  </a:cubicBezTo>
                  <a:cubicBezTo>
                    <a:pt x="295" y="380"/>
                    <a:pt x="379" y="296"/>
                    <a:pt x="379" y="193"/>
                  </a:cubicBezTo>
                  <a:cubicBezTo>
                    <a:pt x="379" y="90"/>
                    <a:pt x="295" y="6"/>
                    <a:pt x="192" y="6"/>
                  </a:cubicBezTo>
                  <a:cubicBezTo>
                    <a:pt x="191" y="6"/>
                    <a:pt x="189" y="5"/>
                    <a:pt x="189" y="3"/>
                  </a:cubicBezTo>
                  <a:cubicBezTo>
                    <a:pt x="189" y="1"/>
                    <a:pt x="191" y="0"/>
                    <a:pt x="192" y="0"/>
                  </a:cubicBezTo>
                  <a:cubicBezTo>
                    <a:pt x="299" y="0"/>
                    <a:pt x="385" y="87"/>
                    <a:pt x="385" y="193"/>
                  </a:cubicBezTo>
                  <a:cubicBezTo>
                    <a:pt x="385" y="299"/>
                    <a:pt x="299" y="386"/>
                    <a:pt x="192" y="3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2" name="Freeform 8"/>
            <p:cNvSpPr>
              <a:spLocks/>
            </p:cNvSpPr>
            <p:nvPr userDrawn="1"/>
          </p:nvSpPr>
          <p:spPr bwMode="auto">
            <a:xfrm>
              <a:off x="4856163" y="633413"/>
              <a:ext cx="2008187" cy="1409700"/>
            </a:xfrm>
            <a:custGeom>
              <a:avLst/>
              <a:gdLst>
                <a:gd name="T0" fmla="*/ 3 w 534"/>
                <a:gd name="T1" fmla="*/ 375 h 375"/>
                <a:gd name="T2" fmla="*/ 1 w 534"/>
                <a:gd name="T3" fmla="*/ 374 h 375"/>
                <a:gd name="T4" fmla="*/ 2 w 534"/>
                <a:gd name="T5" fmla="*/ 370 h 375"/>
                <a:gd name="T6" fmla="*/ 529 w 534"/>
                <a:gd name="T7" fmla="*/ 1 h 375"/>
                <a:gd name="T8" fmla="*/ 533 w 534"/>
                <a:gd name="T9" fmla="*/ 1 h 375"/>
                <a:gd name="T10" fmla="*/ 533 w 534"/>
                <a:gd name="T11" fmla="*/ 6 h 375"/>
                <a:gd name="T12" fmla="*/ 5 w 534"/>
                <a:gd name="T13" fmla="*/ 375 h 375"/>
                <a:gd name="T14" fmla="*/ 3 w 534"/>
                <a:gd name="T15" fmla="*/ 375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34" h="375">
                  <a:moveTo>
                    <a:pt x="3" y="375"/>
                  </a:moveTo>
                  <a:cubicBezTo>
                    <a:pt x="2" y="375"/>
                    <a:pt x="2" y="375"/>
                    <a:pt x="1" y="374"/>
                  </a:cubicBezTo>
                  <a:cubicBezTo>
                    <a:pt x="0" y="373"/>
                    <a:pt x="0" y="371"/>
                    <a:pt x="2" y="370"/>
                  </a:cubicBezTo>
                  <a:cubicBezTo>
                    <a:pt x="529" y="1"/>
                    <a:pt x="529" y="1"/>
                    <a:pt x="529" y="1"/>
                  </a:cubicBezTo>
                  <a:cubicBezTo>
                    <a:pt x="531" y="0"/>
                    <a:pt x="532" y="0"/>
                    <a:pt x="533" y="1"/>
                  </a:cubicBezTo>
                  <a:cubicBezTo>
                    <a:pt x="534" y="3"/>
                    <a:pt x="534" y="5"/>
                    <a:pt x="533" y="6"/>
                  </a:cubicBezTo>
                  <a:cubicBezTo>
                    <a:pt x="5" y="375"/>
                    <a:pt x="5" y="375"/>
                    <a:pt x="5" y="375"/>
                  </a:cubicBezTo>
                  <a:cubicBezTo>
                    <a:pt x="5" y="375"/>
                    <a:pt x="4" y="375"/>
                    <a:pt x="3" y="37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3" name="Freeform 9"/>
            <p:cNvSpPr>
              <a:spLocks/>
            </p:cNvSpPr>
            <p:nvPr userDrawn="1"/>
          </p:nvSpPr>
          <p:spPr bwMode="auto">
            <a:xfrm>
              <a:off x="5548313" y="1562100"/>
              <a:ext cx="2008187" cy="1408112"/>
            </a:xfrm>
            <a:custGeom>
              <a:avLst/>
              <a:gdLst>
                <a:gd name="T0" fmla="*/ 3 w 534"/>
                <a:gd name="T1" fmla="*/ 375 h 375"/>
                <a:gd name="T2" fmla="*/ 1 w 534"/>
                <a:gd name="T3" fmla="*/ 374 h 375"/>
                <a:gd name="T4" fmla="*/ 2 w 534"/>
                <a:gd name="T5" fmla="*/ 370 h 375"/>
                <a:gd name="T6" fmla="*/ 529 w 534"/>
                <a:gd name="T7" fmla="*/ 1 h 375"/>
                <a:gd name="T8" fmla="*/ 533 w 534"/>
                <a:gd name="T9" fmla="*/ 1 h 375"/>
                <a:gd name="T10" fmla="*/ 533 w 534"/>
                <a:gd name="T11" fmla="*/ 6 h 375"/>
                <a:gd name="T12" fmla="*/ 5 w 534"/>
                <a:gd name="T13" fmla="*/ 375 h 375"/>
                <a:gd name="T14" fmla="*/ 3 w 534"/>
                <a:gd name="T15" fmla="*/ 375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34" h="375">
                  <a:moveTo>
                    <a:pt x="3" y="375"/>
                  </a:moveTo>
                  <a:cubicBezTo>
                    <a:pt x="2" y="375"/>
                    <a:pt x="2" y="375"/>
                    <a:pt x="1" y="374"/>
                  </a:cubicBezTo>
                  <a:cubicBezTo>
                    <a:pt x="0" y="373"/>
                    <a:pt x="0" y="371"/>
                    <a:pt x="2" y="370"/>
                  </a:cubicBezTo>
                  <a:cubicBezTo>
                    <a:pt x="529" y="1"/>
                    <a:pt x="529" y="1"/>
                    <a:pt x="529" y="1"/>
                  </a:cubicBezTo>
                  <a:cubicBezTo>
                    <a:pt x="531" y="0"/>
                    <a:pt x="532" y="0"/>
                    <a:pt x="533" y="1"/>
                  </a:cubicBezTo>
                  <a:cubicBezTo>
                    <a:pt x="534" y="3"/>
                    <a:pt x="534" y="5"/>
                    <a:pt x="533" y="6"/>
                  </a:cubicBezTo>
                  <a:cubicBezTo>
                    <a:pt x="5" y="375"/>
                    <a:pt x="5" y="375"/>
                    <a:pt x="5" y="375"/>
                  </a:cubicBezTo>
                  <a:cubicBezTo>
                    <a:pt x="5" y="375"/>
                    <a:pt x="4" y="375"/>
                    <a:pt x="3" y="37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4" name="Freeform 10"/>
            <p:cNvSpPr>
              <a:spLocks/>
            </p:cNvSpPr>
            <p:nvPr userDrawn="1"/>
          </p:nvSpPr>
          <p:spPr bwMode="auto">
            <a:xfrm>
              <a:off x="4738688" y="4556125"/>
              <a:ext cx="2008187" cy="1412875"/>
            </a:xfrm>
            <a:custGeom>
              <a:avLst/>
              <a:gdLst>
                <a:gd name="T0" fmla="*/ 3 w 534"/>
                <a:gd name="T1" fmla="*/ 376 h 376"/>
                <a:gd name="T2" fmla="*/ 1 w 534"/>
                <a:gd name="T3" fmla="*/ 375 h 376"/>
                <a:gd name="T4" fmla="*/ 1 w 534"/>
                <a:gd name="T5" fmla="*/ 371 h 376"/>
                <a:gd name="T6" fmla="*/ 529 w 534"/>
                <a:gd name="T7" fmla="*/ 1 h 376"/>
                <a:gd name="T8" fmla="*/ 533 w 534"/>
                <a:gd name="T9" fmla="*/ 2 h 376"/>
                <a:gd name="T10" fmla="*/ 532 w 534"/>
                <a:gd name="T11" fmla="*/ 6 h 376"/>
                <a:gd name="T12" fmla="*/ 5 w 534"/>
                <a:gd name="T13" fmla="*/ 376 h 376"/>
                <a:gd name="T14" fmla="*/ 3 w 534"/>
                <a:gd name="T15" fmla="*/ 376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34" h="376">
                  <a:moveTo>
                    <a:pt x="3" y="376"/>
                  </a:moveTo>
                  <a:cubicBezTo>
                    <a:pt x="2" y="376"/>
                    <a:pt x="1" y="376"/>
                    <a:pt x="1" y="375"/>
                  </a:cubicBezTo>
                  <a:cubicBezTo>
                    <a:pt x="0" y="374"/>
                    <a:pt x="0" y="372"/>
                    <a:pt x="1" y="371"/>
                  </a:cubicBezTo>
                  <a:cubicBezTo>
                    <a:pt x="529" y="1"/>
                    <a:pt x="529" y="1"/>
                    <a:pt x="529" y="1"/>
                  </a:cubicBezTo>
                  <a:cubicBezTo>
                    <a:pt x="530" y="0"/>
                    <a:pt x="532" y="1"/>
                    <a:pt x="533" y="2"/>
                  </a:cubicBezTo>
                  <a:cubicBezTo>
                    <a:pt x="534" y="4"/>
                    <a:pt x="534" y="5"/>
                    <a:pt x="532" y="6"/>
                  </a:cubicBezTo>
                  <a:cubicBezTo>
                    <a:pt x="5" y="376"/>
                    <a:pt x="5" y="376"/>
                    <a:pt x="5" y="376"/>
                  </a:cubicBezTo>
                  <a:cubicBezTo>
                    <a:pt x="4" y="376"/>
                    <a:pt x="4" y="376"/>
                    <a:pt x="3" y="3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9" name="Freeform 14"/>
          <p:cNvSpPr>
            <a:spLocks noEditPoints="1"/>
          </p:cNvSpPr>
          <p:nvPr userDrawn="1"/>
        </p:nvSpPr>
        <p:spPr bwMode="auto">
          <a:xfrm>
            <a:off x="7185985" y="1165130"/>
            <a:ext cx="781816" cy="782732"/>
          </a:xfrm>
          <a:custGeom>
            <a:avLst/>
            <a:gdLst>
              <a:gd name="T0" fmla="*/ 315 w 359"/>
              <a:gd name="T1" fmla="*/ 148 h 359"/>
              <a:gd name="T2" fmla="*/ 297 w 359"/>
              <a:gd name="T3" fmla="*/ 112 h 359"/>
              <a:gd name="T4" fmla="*/ 319 w 359"/>
              <a:gd name="T5" fmla="*/ 84 h 359"/>
              <a:gd name="T6" fmla="*/ 294 w 359"/>
              <a:gd name="T7" fmla="*/ 40 h 359"/>
              <a:gd name="T8" fmla="*/ 253 w 359"/>
              <a:gd name="T9" fmla="*/ 61 h 359"/>
              <a:gd name="T10" fmla="*/ 215 w 359"/>
              <a:gd name="T11" fmla="*/ 49 h 359"/>
              <a:gd name="T12" fmla="*/ 211 w 359"/>
              <a:gd name="T13" fmla="*/ 13 h 359"/>
              <a:gd name="T14" fmla="*/ 162 w 359"/>
              <a:gd name="T15" fmla="*/ 0 h 359"/>
              <a:gd name="T16" fmla="*/ 148 w 359"/>
              <a:gd name="T17" fmla="*/ 43 h 359"/>
              <a:gd name="T18" fmla="*/ 112 w 359"/>
              <a:gd name="T19" fmla="*/ 62 h 359"/>
              <a:gd name="T20" fmla="*/ 84 w 359"/>
              <a:gd name="T21" fmla="*/ 40 h 359"/>
              <a:gd name="T22" fmla="*/ 40 w 359"/>
              <a:gd name="T23" fmla="*/ 65 h 359"/>
              <a:gd name="T24" fmla="*/ 61 w 359"/>
              <a:gd name="T25" fmla="*/ 105 h 359"/>
              <a:gd name="T26" fmla="*/ 49 w 359"/>
              <a:gd name="T27" fmla="*/ 144 h 359"/>
              <a:gd name="T28" fmla="*/ 13 w 359"/>
              <a:gd name="T29" fmla="*/ 148 h 359"/>
              <a:gd name="T30" fmla="*/ 0 w 359"/>
              <a:gd name="T31" fmla="*/ 197 h 359"/>
              <a:gd name="T32" fmla="*/ 43 w 359"/>
              <a:gd name="T33" fmla="*/ 211 h 359"/>
              <a:gd name="T34" fmla="*/ 62 w 359"/>
              <a:gd name="T35" fmla="*/ 247 h 359"/>
              <a:gd name="T36" fmla="*/ 40 w 359"/>
              <a:gd name="T37" fmla="*/ 275 h 359"/>
              <a:gd name="T38" fmla="*/ 65 w 359"/>
              <a:gd name="T39" fmla="*/ 319 h 359"/>
              <a:gd name="T40" fmla="*/ 105 w 359"/>
              <a:gd name="T41" fmla="*/ 298 h 359"/>
              <a:gd name="T42" fmla="*/ 144 w 359"/>
              <a:gd name="T43" fmla="*/ 310 h 359"/>
              <a:gd name="T44" fmla="*/ 148 w 359"/>
              <a:gd name="T45" fmla="*/ 346 h 359"/>
              <a:gd name="T46" fmla="*/ 197 w 359"/>
              <a:gd name="T47" fmla="*/ 359 h 359"/>
              <a:gd name="T48" fmla="*/ 211 w 359"/>
              <a:gd name="T49" fmla="*/ 315 h 359"/>
              <a:gd name="T50" fmla="*/ 247 w 359"/>
              <a:gd name="T51" fmla="*/ 297 h 359"/>
              <a:gd name="T52" fmla="*/ 275 w 359"/>
              <a:gd name="T53" fmla="*/ 319 h 359"/>
              <a:gd name="T54" fmla="*/ 319 w 359"/>
              <a:gd name="T55" fmla="*/ 294 h 359"/>
              <a:gd name="T56" fmla="*/ 298 w 359"/>
              <a:gd name="T57" fmla="*/ 253 h 359"/>
              <a:gd name="T58" fmla="*/ 310 w 359"/>
              <a:gd name="T59" fmla="*/ 215 h 359"/>
              <a:gd name="T60" fmla="*/ 346 w 359"/>
              <a:gd name="T61" fmla="*/ 211 h 359"/>
              <a:gd name="T62" fmla="*/ 359 w 359"/>
              <a:gd name="T63" fmla="*/ 162 h 359"/>
              <a:gd name="T64" fmla="*/ 179 w 359"/>
              <a:gd name="T65" fmla="*/ 237 h 359"/>
              <a:gd name="T66" fmla="*/ 179 w 359"/>
              <a:gd name="T67" fmla="*/ 121 h 359"/>
              <a:gd name="T68" fmla="*/ 179 w 359"/>
              <a:gd name="T69" fmla="*/ 237 h 3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359" h="359">
                <a:moveTo>
                  <a:pt x="346" y="148"/>
                </a:moveTo>
                <a:cubicBezTo>
                  <a:pt x="315" y="148"/>
                  <a:pt x="315" y="148"/>
                  <a:pt x="315" y="148"/>
                </a:cubicBezTo>
                <a:cubicBezTo>
                  <a:pt x="313" y="148"/>
                  <a:pt x="311" y="146"/>
                  <a:pt x="310" y="144"/>
                </a:cubicBezTo>
                <a:cubicBezTo>
                  <a:pt x="307" y="133"/>
                  <a:pt x="302" y="122"/>
                  <a:pt x="297" y="112"/>
                </a:cubicBezTo>
                <a:cubicBezTo>
                  <a:pt x="295" y="110"/>
                  <a:pt x="296" y="107"/>
                  <a:pt x="298" y="105"/>
                </a:cubicBezTo>
                <a:cubicBezTo>
                  <a:pt x="319" y="84"/>
                  <a:pt x="319" y="84"/>
                  <a:pt x="319" y="84"/>
                </a:cubicBezTo>
                <a:cubicBezTo>
                  <a:pt x="324" y="79"/>
                  <a:pt x="324" y="70"/>
                  <a:pt x="319" y="65"/>
                </a:cubicBezTo>
                <a:cubicBezTo>
                  <a:pt x="294" y="40"/>
                  <a:pt x="294" y="40"/>
                  <a:pt x="294" y="40"/>
                </a:cubicBezTo>
                <a:cubicBezTo>
                  <a:pt x="289" y="34"/>
                  <a:pt x="280" y="34"/>
                  <a:pt x="275" y="40"/>
                </a:cubicBezTo>
                <a:cubicBezTo>
                  <a:pt x="253" y="61"/>
                  <a:pt x="253" y="61"/>
                  <a:pt x="253" y="61"/>
                </a:cubicBezTo>
                <a:cubicBezTo>
                  <a:pt x="252" y="63"/>
                  <a:pt x="249" y="63"/>
                  <a:pt x="247" y="62"/>
                </a:cubicBezTo>
                <a:cubicBezTo>
                  <a:pt x="237" y="56"/>
                  <a:pt x="226" y="52"/>
                  <a:pt x="215" y="49"/>
                </a:cubicBezTo>
                <a:cubicBezTo>
                  <a:pt x="212" y="48"/>
                  <a:pt x="211" y="46"/>
                  <a:pt x="211" y="43"/>
                </a:cubicBezTo>
                <a:cubicBezTo>
                  <a:pt x="211" y="13"/>
                  <a:pt x="211" y="13"/>
                  <a:pt x="211" y="13"/>
                </a:cubicBezTo>
                <a:cubicBezTo>
                  <a:pt x="211" y="6"/>
                  <a:pt x="205" y="0"/>
                  <a:pt x="197" y="0"/>
                </a:cubicBezTo>
                <a:cubicBezTo>
                  <a:pt x="162" y="0"/>
                  <a:pt x="162" y="0"/>
                  <a:pt x="162" y="0"/>
                </a:cubicBezTo>
                <a:cubicBezTo>
                  <a:pt x="154" y="0"/>
                  <a:pt x="148" y="6"/>
                  <a:pt x="148" y="13"/>
                </a:cubicBezTo>
                <a:cubicBezTo>
                  <a:pt x="148" y="43"/>
                  <a:pt x="148" y="43"/>
                  <a:pt x="148" y="43"/>
                </a:cubicBezTo>
                <a:cubicBezTo>
                  <a:pt x="148" y="46"/>
                  <a:pt x="146" y="48"/>
                  <a:pt x="144" y="49"/>
                </a:cubicBezTo>
                <a:cubicBezTo>
                  <a:pt x="133" y="52"/>
                  <a:pt x="122" y="56"/>
                  <a:pt x="112" y="62"/>
                </a:cubicBezTo>
                <a:cubicBezTo>
                  <a:pt x="110" y="63"/>
                  <a:pt x="107" y="63"/>
                  <a:pt x="105" y="61"/>
                </a:cubicBezTo>
                <a:cubicBezTo>
                  <a:pt x="84" y="40"/>
                  <a:pt x="84" y="40"/>
                  <a:pt x="84" y="40"/>
                </a:cubicBezTo>
                <a:cubicBezTo>
                  <a:pt x="79" y="34"/>
                  <a:pt x="70" y="34"/>
                  <a:pt x="65" y="40"/>
                </a:cubicBezTo>
                <a:cubicBezTo>
                  <a:pt x="40" y="65"/>
                  <a:pt x="40" y="65"/>
                  <a:pt x="40" y="65"/>
                </a:cubicBezTo>
                <a:cubicBezTo>
                  <a:pt x="34" y="70"/>
                  <a:pt x="34" y="79"/>
                  <a:pt x="40" y="84"/>
                </a:cubicBezTo>
                <a:cubicBezTo>
                  <a:pt x="61" y="105"/>
                  <a:pt x="61" y="105"/>
                  <a:pt x="61" y="105"/>
                </a:cubicBezTo>
                <a:cubicBezTo>
                  <a:pt x="63" y="107"/>
                  <a:pt x="63" y="110"/>
                  <a:pt x="62" y="112"/>
                </a:cubicBezTo>
                <a:cubicBezTo>
                  <a:pt x="56" y="122"/>
                  <a:pt x="52" y="133"/>
                  <a:pt x="49" y="144"/>
                </a:cubicBezTo>
                <a:cubicBezTo>
                  <a:pt x="48" y="146"/>
                  <a:pt x="46" y="148"/>
                  <a:pt x="43" y="148"/>
                </a:cubicBezTo>
                <a:cubicBezTo>
                  <a:pt x="13" y="148"/>
                  <a:pt x="13" y="148"/>
                  <a:pt x="13" y="148"/>
                </a:cubicBezTo>
                <a:cubicBezTo>
                  <a:pt x="6" y="148"/>
                  <a:pt x="0" y="154"/>
                  <a:pt x="0" y="162"/>
                </a:cubicBezTo>
                <a:cubicBezTo>
                  <a:pt x="0" y="197"/>
                  <a:pt x="0" y="197"/>
                  <a:pt x="0" y="197"/>
                </a:cubicBezTo>
                <a:cubicBezTo>
                  <a:pt x="0" y="205"/>
                  <a:pt x="6" y="211"/>
                  <a:pt x="13" y="211"/>
                </a:cubicBezTo>
                <a:cubicBezTo>
                  <a:pt x="43" y="211"/>
                  <a:pt x="43" y="211"/>
                  <a:pt x="43" y="211"/>
                </a:cubicBezTo>
                <a:cubicBezTo>
                  <a:pt x="46" y="211"/>
                  <a:pt x="48" y="212"/>
                  <a:pt x="49" y="215"/>
                </a:cubicBezTo>
                <a:cubicBezTo>
                  <a:pt x="52" y="226"/>
                  <a:pt x="56" y="237"/>
                  <a:pt x="62" y="247"/>
                </a:cubicBezTo>
                <a:cubicBezTo>
                  <a:pt x="63" y="249"/>
                  <a:pt x="63" y="252"/>
                  <a:pt x="61" y="253"/>
                </a:cubicBezTo>
                <a:cubicBezTo>
                  <a:pt x="40" y="275"/>
                  <a:pt x="40" y="275"/>
                  <a:pt x="40" y="275"/>
                </a:cubicBezTo>
                <a:cubicBezTo>
                  <a:pt x="34" y="280"/>
                  <a:pt x="34" y="289"/>
                  <a:pt x="40" y="294"/>
                </a:cubicBezTo>
                <a:cubicBezTo>
                  <a:pt x="65" y="319"/>
                  <a:pt x="65" y="319"/>
                  <a:pt x="65" y="319"/>
                </a:cubicBezTo>
                <a:cubicBezTo>
                  <a:pt x="70" y="324"/>
                  <a:pt x="79" y="324"/>
                  <a:pt x="84" y="319"/>
                </a:cubicBezTo>
                <a:cubicBezTo>
                  <a:pt x="105" y="298"/>
                  <a:pt x="105" y="298"/>
                  <a:pt x="105" y="298"/>
                </a:cubicBezTo>
                <a:cubicBezTo>
                  <a:pt x="107" y="296"/>
                  <a:pt x="110" y="295"/>
                  <a:pt x="112" y="297"/>
                </a:cubicBezTo>
                <a:cubicBezTo>
                  <a:pt x="122" y="302"/>
                  <a:pt x="133" y="307"/>
                  <a:pt x="144" y="310"/>
                </a:cubicBezTo>
                <a:cubicBezTo>
                  <a:pt x="146" y="311"/>
                  <a:pt x="148" y="313"/>
                  <a:pt x="148" y="315"/>
                </a:cubicBezTo>
                <a:cubicBezTo>
                  <a:pt x="148" y="346"/>
                  <a:pt x="148" y="346"/>
                  <a:pt x="148" y="346"/>
                </a:cubicBezTo>
                <a:cubicBezTo>
                  <a:pt x="148" y="353"/>
                  <a:pt x="154" y="359"/>
                  <a:pt x="162" y="359"/>
                </a:cubicBezTo>
                <a:cubicBezTo>
                  <a:pt x="197" y="359"/>
                  <a:pt x="197" y="359"/>
                  <a:pt x="197" y="359"/>
                </a:cubicBezTo>
                <a:cubicBezTo>
                  <a:pt x="205" y="359"/>
                  <a:pt x="211" y="353"/>
                  <a:pt x="211" y="346"/>
                </a:cubicBezTo>
                <a:cubicBezTo>
                  <a:pt x="211" y="315"/>
                  <a:pt x="211" y="315"/>
                  <a:pt x="211" y="315"/>
                </a:cubicBezTo>
                <a:cubicBezTo>
                  <a:pt x="211" y="313"/>
                  <a:pt x="212" y="311"/>
                  <a:pt x="215" y="310"/>
                </a:cubicBezTo>
                <a:cubicBezTo>
                  <a:pt x="226" y="307"/>
                  <a:pt x="237" y="302"/>
                  <a:pt x="247" y="297"/>
                </a:cubicBezTo>
                <a:cubicBezTo>
                  <a:pt x="249" y="295"/>
                  <a:pt x="252" y="296"/>
                  <a:pt x="253" y="298"/>
                </a:cubicBezTo>
                <a:cubicBezTo>
                  <a:pt x="275" y="319"/>
                  <a:pt x="275" y="319"/>
                  <a:pt x="275" y="319"/>
                </a:cubicBezTo>
                <a:cubicBezTo>
                  <a:pt x="280" y="324"/>
                  <a:pt x="289" y="324"/>
                  <a:pt x="294" y="319"/>
                </a:cubicBezTo>
                <a:cubicBezTo>
                  <a:pt x="319" y="294"/>
                  <a:pt x="319" y="294"/>
                  <a:pt x="319" y="294"/>
                </a:cubicBezTo>
                <a:cubicBezTo>
                  <a:pt x="324" y="289"/>
                  <a:pt x="324" y="280"/>
                  <a:pt x="319" y="275"/>
                </a:cubicBezTo>
                <a:cubicBezTo>
                  <a:pt x="298" y="253"/>
                  <a:pt x="298" y="253"/>
                  <a:pt x="298" y="253"/>
                </a:cubicBezTo>
                <a:cubicBezTo>
                  <a:pt x="296" y="252"/>
                  <a:pt x="295" y="249"/>
                  <a:pt x="297" y="247"/>
                </a:cubicBezTo>
                <a:cubicBezTo>
                  <a:pt x="302" y="237"/>
                  <a:pt x="307" y="226"/>
                  <a:pt x="310" y="215"/>
                </a:cubicBezTo>
                <a:cubicBezTo>
                  <a:pt x="311" y="212"/>
                  <a:pt x="313" y="211"/>
                  <a:pt x="315" y="211"/>
                </a:cubicBezTo>
                <a:cubicBezTo>
                  <a:pt x="346" y="211"/>
                  <a:pt x="346" y="211"/>
                  <a:pt x="346" y="211"/>
                </a:cubicBezTo>
                <a:cubicBezTo>
                  <a:pt x="353" y="211"/>
                  <a:pt x="359" y="205"/>
                  <a:pt x="359" y="197"/>
                </a:cubicBezTo>
                <a:cubicBezTo>
                  <a:pt x="359" y="162"/>
                  <a:pt x="359" y="162"/>
                  <a:pt x="359" y="162"/>
                </a:cubicBezTo>
                <a:cubicBezTo>
                  <a:pt x="359" y="154"/>
                  <a:pt x="353" y="148"/>
                  <a:pt x="346" y="148"/>
                </a:cubicBezTo>
                <a:close/>
                <a:moveTo>
                  <a:pt x="179" y="237"/>
                </a:moveTo>
                <a:cubicBezTo>
                  <a:pt x="147" y="237"/>
                  <a:pt x="121" y="211"/>
                  <a:pt x="121" y="179"/>
                </a:cubicBezTo>
                <a:cubicBezTo>
                  <a:pt x="121" y="147"/>
                  <a:pt x="147" y="121"/>
                  <a:pt x="179" y="121"/>
                </a:cubicBezTo>
                <a:cubicBezTo>
                  <a:pt x="211" y="121"/>
                  <a:pt x="237" y="147"/>
                  <a:pt x="237" y="179"/>
                </a:cubicBezTo>
                <a:cubicBezTo>
                  <a:pt x="237" y="211"/>
                  <a:pt x="211" y="237"/>
                  <a:pt x="179" y="237"/>
                </a:cubicBezTo>
                <a:close/>
              </a:path>
            </a:pathLst>
          </a:custGeom>
          <a:solidFill>
            <a:srgbClr val="3187CA"/>
          </a:solidFill>
          <a:ln>
            <a:noFill/>
          </a:ln>
        </p:spPr>
        <p:txBody>
          <a:bodyPr vert="horz" wrap="square" lIns="91419" tIns="45709" rIns="91419" bIns="45709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pic>
        <p:nvPicPr>
          <p:cNvPr id="43" name="图片 4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6820" y="1625316"/>
            <a:ext cx="5863048" cy="5241413"/>
          </a:xfrm>
          <a:prstGeom prst="rect">
            <a:avLst/>
          </a:prstGeom>
        </p:spPr>
      </p:pic>
      <p:grpSp>
        <p:nvGrpSpPr>
          <p:cNvPr id="8" name="组合 7"/>
          <p:cNvGrpSpPr/>
          <p:nvPr userDrawn="1"/>
        </p:nvGrpSpPr>
        <p:grpSpPr>
          <a:xfrm>
            <a:off x="1024012" y="635404"/>
            <a:ext cx="2401359" cy="243536"/>
            <a:chOff x="1489075" y="2074863"/>
            <a:chExt cx="1346201" cy="136526"/>
          </a:xfrm>
          <a:solidFill>
            <a:schemeClr val="bg1"/>
          </a:solidFill>
          <a:effectLst/>
        </p:grpSpPr>
        <p:sp>
          <p:nvSpPr>
            <p:cNvPr id="9" name="Freeform 5"/>
            <p:cNvSpPr>
              <a:spLocks/>
            </p:cNvSpPr>
            <p:nvPr userDrawn="1"/>
          </p:nvSpPr>
          <p:spPr bwMode="auto">
            <a:xfrm>
              <a:off x="2405063" y="2074863"/>
              <a:ext cx="131763" cy="136525"/>
            </a:xfrm>
            <a:custGeom>
              <a:avLst/>
              <a:gdLst>
                <a:gd name="T0" fmla="*/ 24 w 35"/>
                <a:gd name="T1" fmla="*/ 0 h 33"/>
                <a:gd name="T2" fmla="*/ 18 w 35"/>
                <a:gd name="T3" fmla="*/ 0 h 33"/>
                <a:gd name="T4" fmla="*/ 19 w 35"/>
                <a:gd name="T5" fmla="*/ 4 h 33"/>
                <a:gd name="T6" fmla="*/ 7 w 35"/>
                <a:gd name="T7" fmla="*/ 4 h 33"/>
                <a:gd name="T8" fmla="*/ 5 w 35"/>
                <a:gd name="T9" fmla="*/ 13 h 33"/>
                <a:gd name="T10" fmla="*/ 4 w 35"/>
                <a:gd name="T11" fmla="*/ 21 h 33"/>
                <a:gd name="T12" fmla="*/ 0 w 35"/>
                <a:gd name="T13" fmla="*/ 29 h 33"/>
                <a:gd name="T14" fmla="*/ 3 w 35"/>
                <a:gd name="T15" fmla="*/ 33 h 33"/>
                <a:gd name="T16" fmla="*/ 9 w 35"/>
                <a:gd name="T17" fmla="*/ 22 h 33"/>
                <a:gd name="T18" fmla="*/ 11 w 35"/>
                <a:gd name="T19" fmla="*/ 14 h 33"/>
                <a:gd name="T20" fmla="*/ 12 w 35"/>
                <a:gd name="T21" fmla="*/ 8 h 33"/>
                <a:gd name="T22" fmla="*/ 34 w 35"/>
                <a:gd name="T23" fmla="*/ 8 h 33"/>
                <a:gd name="T24" fmla="*/ 35 w 35"/>
                <a:gd name="T25" fmla="*/ 4 h 33"/>
                <a:gd name="T26" fmla="*/ 25 w 35"/>
                <a:gd name="T27" fmla="*/ 4 h 33"/>
                <a:gd name="T28" fmla="*/ 24 w 35"/>
                <a:gd name="T29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5" h="33">
                  <a:moveTo>
                    <a:pt x="24" y="0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19" y="1"/>
                    <a:pt x="19" y="3"/>
                    <a:pt x="19" y="4"/>
                  </a:cubicBezTo>
                  <a:cubicBezTo>
                    <a:pt x="19" y="4"/>
                    <a:pt x="12" y="4"/>
                    <a:pt x="7" y="4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5" y="16"/>
                    <a:pt x="4" y="19"/>
                    <a:pt x="4" y="21"/>
                  </a:cubicBezTo>
                  <a:cubicBezTo>
                    <a:pt x="3" y="23"/>
                    <a:pt x="1" y="27"/>
                    <a:pt x="0" y="29"/>
                  </a:cubicBezTo>
                  <a:cubicBezTo>
                    <a:pt x="3" y="33"/>
                    <a:pt x="3" y="33"/>
                    <a:pt x="3" y="33"/>
                  </a:cubicBezTo>
                  <a:cubicBezTo>
                    <a:pt x="6" y="30"/>
                    <a:pt x="8" y="25"/>
                    <a:pt x="9" y="22"/>
                  </a:cubicBezTo>
                  <a:cubicBezTo>
                    <a:pt x="10" y="18"/>
                    <a:pt x="11" y="17"/>
                    <a:pt x="11" y="14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5" y="4"/>
                    <a:pt x="35" y="4"/>
                    <a:pt x="35" y="4"/>
                  </a:cubicBezTo>
                  <a:cubicBezTo>
                    <a:pt x="25" y="4"/>
                    <a:pt x="25" y="4"/>
                    <a:pt x="25" y="4"/>
                  </a:cubicBezTo>
                  <a:cubicBezTo>
                    <a:pt x="25" y="3"/>
                    <a:pt x="24" y="1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2632075" y="2074863"/>
              <a:ext cx="25400" cy="25400"/>
            </a:xfrm>
            <a:custGeom>
              <a:avLst/>
              <a:gdLst>
                <a:gd name="T0" fmla="*/ 7 w 7"/>
                <a:gd name="T1" fmla="*/ 5 h 6"/>
                <a:gd name="T2" fmla="*/ 3 w 7"/>
                <a:gd name="T3" fmla="*/ 0 h 6"/>
                <a:gd name="T4" fmla="*/ 0 w 7"/>
                <a:gd name="T5" fmla="*/ 2 h 6"/>
                <a:gd name="T6" fmla="*/ 3 w 7"/>
                <a:gd name="T7" fmla="*/ 6 h 6"/>
                <a:gd name="T8" fmla="*/ 7 w 7"/>
                <a:gd name="T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6">
                  <a:moveTo>
                    <a:pt x="7" y="5"/>
                  </a:moveTo>
                  <a:cubicBezTo>
                    <a:pt x="6" y="4"/>
                    <a:pt x="5" y="2"/>
                    <a:pt x="3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" y="4"/>
                    <a:pt x="2" y="5"/>
                    <a:pt x="3" y="6"/>
                  </a:cubicBezTo>
                  <a:lnTo>
                    <a:pt x="7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1" name="Freeform 7"/>
            <p:cNvSpPr>
              <a:spLocks/>
            </p:cNvSpPr>
            <p:nvPr userDrawn="1"/>
          </p:nvSpPr>
          <p:spPr bwMode="auto">
            <a:xfrm>
              <a:off x="2601913" y="2074863"/>
              <a:ext cx="90488" cy="136525"/>
            </a:xfrm>
            <a:custGeom>
              <a:avLst/>
              <a:gdLst>
                <a:gd name="T0" fmla="*/ 22 w 24"/>
                <a:gd name="T1" fmla="*/ 11 h 33"/>
                <a:gd name="T2" fmla="*/ 24 w 24"/>
                <a:gd name="T3" fmla="*/ 7 h 33"/>
                <a:gd name="T4" fmla="*/ 18 w 24"/>
                <a:gd name="T5" fmla="*/ 7 h 33"/>
                <a:gd name="T6" fmla="*/ 24 w 24"/>
                <a:gd name="T7" fmla="*/ 1 h 33"/>
                <a:gd name="T8" fmla="*/ 20 w 24"/>
                <a:gd name="T9" fmla="*/ 0 h 33"/>
                <a:gd name="T10" fmla="*/ 14 w 24"/>
                <a:gd name="T11" fmla="*/ 7 h 33"/>
                <a:gd name="T12" fmla="*/ 5 w 24"/>
                <a:gd name="T13" fmla="*/ 7 h 33"/>
                <a:gd name="T14" fmla="*/ 5 w 24"/>
                <a:gd name="T15" fmla="*/ 11 h 33"/>
                <a:gd name="T16" fmla="*/ 11 w 24"/>
                <a:gd name="T17" fmla="*/ 11 h 33"/>
                <a:gd name="T18" fmla="*/ 10 w 24"/>
                <a:gd name="T19" fmla="*/ 15 h 33"/>
                <a:gd name="T20" fmla="*/ 4 w 24"/>
                <a:gd name="T21" fmla="*/ 15 h 33"/>
                <a:gd name="T22" fmla="*/ 3 w 24"/>
                <a:gd name="T23" fmla="*/ 18 h 33"/>
                <a:gd name="T24" fmla="*/ 10 w 24"/>
                <a:gd name="T25" fmla="*/ 18 h 33"/>
                <a:gd name="T26" fmla="*/ 6 w 24"/>
                <a:gd name="T27" fmla="*/ 24 h 33"/>
                <a:gd name="T28" fmla="*/ 0 w 24"/>
                <a:gd name="T29" fmla="*/ 29 h 33"/>
                <a:gd name="T30" fmla="*/ 3 w 24"/>
                <a:gd name="T31" fmla="*/ 32 h 33"/>
                <a:gd name="T32" fmla="*/ 12 w 24"/>
                <a:gd name="T33" fmla="*/ 24 h 33"/>
                <a:gd name="T34" fmla="*/ 19 w 24"/>
                <a:gd name="T35" fmla="*/ 33 h 33"/>
                <a:gd name="T36" fmla="*/ 22 w 24"/>
                <a:gd name="T37" fmla="*/ 29 h 33"/>
                <a:gd name="T38" fmla="*/ 14 w 24"/>
                <a:gd name="T39" fmla="*/ 21 h 33"/>
                <a:gd name="T40" fmla="*/ 15 w 24"/>
                <a:gd name="T41" fmla="*/ 18 h 33"/>
                <a:gd name="T42" fmla="*/ 22 w 24"/>
                <a:gd name="T43" fmla="*/ 18 h 33"/>
                <a:gd name="T44" fmla="*/ 23 w 24"/>
                <a:gd name="T45" fmla="*/ 15 h 33"/>
                <a:gd name="T46" fmla="*/ 16 w 24"/>
                <a:gd name="T47" fmla="*/ 15 h 33"/>
                <a:gd name="T48" fmla="*/ 16 w 24"/>
                <a:gd name="T49" fmla="*/ 11 h 33"/>
                <a:gd name="T50" fmla="*/ 22 w 24"/>
                <a:gd name="T51" fmla="*/ 1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4" h="33">
                  <a:moveTo>
                    <a:pt x="22" y="11"/>
                  </a:moveTo>
                  <a:cubicBezTo>
                    <a:pt x="24" y="7"/>
                    <a:pt x="24" y="7"/>
                    <a:pt x="24" y="7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21" y="5"/>
                    <a:pt x="22" y="3"/>
                    <a:pt x="24" y="1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9" y="2"/>
                    <a:pt x="17" y="5"/>
                    <a:pt x="14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1" y="11"/>
                    <a:pt x="11" y="13"/>
                    <a:pt x="10" y="15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9" y="19"/>
                    <a:pt x="8" y="22"/>
                    <a:pt x="6" y="24"/>
                  </a:cubicBezTo>
                  <a:cubicBezTo>
                    <a:pt x="4" y="28"/>
                    <a:pt x="0" y="29"/>
                    <a:pt x="0" y="29"/>
                  </a:cubicBezTo>
                  <a:cubicBezTo>
                    <a:pt x="3" y="32"/>
                    <a:pt x="3" y="32"/>
                    <a:pt x="3" y="32"/>
                  </a:cubicBezTo>
                  <a:cubicBezTo>
                    <a:pt x="7" y="31"/>
                    <a:pt x="11" y="26"/>
                    <a:pt x="12" y="24"/>
                  </a:cubicBezTo>
                  <a:cubicBezTo>
                    <a:pt x="14" y="26"/>
                    <a:pt x="16" y="28"/>
                    <a:pt x="19" y="33"/>
                  </a:cubicBezTo>
                  <a:cubicBezTo>
                    <a:pt x="22" y="29"/>
                    <a:pt x="22" y="29"/>
                    <a:pt x="22" y="29"/>
                  </a:cubicBezTo>
                  <a:cubicBezTo>
                    <a:pt x="21" y="27"/>
                    <a:pt x="18" y="24"/>
                    <a:pt x="14" y="21"/>
                  </a:cubicBezTo>
                  <a:cubicBezTo>
                    <a:pt x="14" y="20"/>
                    <a:pt x="15" y="19"/>
                    <a:pt x="15" y="18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3" y="15"/>
                    <a:pt x="23" y="15"/>
                    <a:pt x="23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6" y="14"/>
                    <a:pt x="16" y="11"/>
                    <a:pt x="16" y="11"/>
                  </a:cubicBezTo>
                  <a:lnTo>
                    <a:pt x="22" y="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2" name="Freeform 8"/>
            <p:cNvSpPr>
              <a:spLocks noEditPoints="1"/>
            </p:cNvSpPr>
            <p:nvPr userDrawn="1"/>
          </p:nvSpPr>
          <p:spPr bwMode="auto">
            <a:xfrm>
              <a:off x="2540000" y="2079626"/>
              <a:ext cx="84138" cy="131763"/>
            </a:xfrm>
            <a:custGeom>
              <a:avLst/>
              <a:gdLst>
                <a:gd name="T0" fmla="*/ 21 w 22"/>
                <a:gd name="T1" fmla="*/ 4 h 32"/>
                <a:gd name="T2" fmla="*/ 22 w 22"/>
                <a:gd name="T3" fmla="*/ 0 h 32"/>
                <a:gd name="T4" fmla="*/ 5 w 22"/>
                <a:gd name="T5" fmla="*/ 0 h 32"/>
                <a:gd name="T6" fmla="*/ 4 w 22"/>
                <a:gd name="T7" fmla="*/ 4 h 32"/>
                <a:gd name="T8" fmla="*/ 6 w 22"/>
                <a:gd name="T9" fmla="*/ 4 h 32"/>
                <a:gd name="T10" fmla="*/ 2 w 22"/>
                <a:gd name="T11" fmla="*/ 25 h 32"/>
                <a:gd name="T12" fmla="*/ 1 w 22"/>
                <a:gd name="T13" fmla="*/ 25 h 32"/>
                <a:gd name="T14" fmla="*/ 0 w 22"/>
                <a:gd name="T15" fmla="*/ 29 h 32"/>
                <a:gd name="T16" fmla="*/ 12 w 22"/>
                <a:gd name="T17" fmla="*/ 26 h 32"/>
                <a:gd name="T18" fmla="*/ 11 w 22"/>
                <a:gd name="T19" fmla="*/ 32 h 32"/>
                <a:gd name="T20" fmla="*/ 16 w 22"/>
                <a:gd name="T21" fmla="*/ 32 h 32"/>
                <a:gd name="T22" fmla="*/ 20 w 22"/>
                <a:gd name="T23" fmla="*/ 4 h 32"/>
                <a:gd name="T24" fmla="*/ 21 w 22"/>
                <a:gd name="T25" fmla="*/ 4 h 32"/>
                <a:gd name="T26" fmla="*/ 12 w 22"/>
                <a:gd name="T27" fmla="*/ 22 h 32"/>
                <a:gd name="T28" fmla="*/ 8 w 22"/>
                <a:gd name="T29" fmla="*/ 23 h 32"/>
                <a:gd name="T30" fmla="*/ 8 w 22"/>
                <a:gd name="T31" fmla="*/ 18 h 32"/>
                <a:gd name="T32" fmla="*/ 13 w 22"/>
                <a:gd name="T33" fmla="*/ 18 h 32"/>
                <a:gd name="T34" fmla="*/ 12 w 22"/>
                <a:gd name="T35" fmla="*/ 22 h 32"/>
                <a:gd name="T36" fmla="*/ 13 w 22"/>
                <a:gd name="T37" fmla="*/ 15 h 32"/>
                <a:gd name="T38" fmla="*/ 9 w 22"/>
                <a:gd name="T39" fmla="*/ 15 h 32"/>
                <a:gd name="T40" fmla="*/ 10 w 22"/>
                <a:gd name="T41" fmla="*/ 10 h 32"/>
                <a:gd name="T42" fmla="*/ 14 w 22"/>
                <a:gd name="T43" fmla="*/ 10 h 32"/>
                <a:gd name="T44" fmla="*/ 13 w 22"/>
                <a:gd name="T45" fmla="*/ 15 h 32"/>
                <a:gd name="T46" fmla="*/ 15 w 22"/>
                <a:gd name="T47" fmla="*/ 7 h 32"/>
                <a:gd name="T48" fmla="*/ 10 w 22"/>
                <a:gd name="T49" fmla="*/ 7 h 32"/>
                <a:gd name="T50" fmla="*/ 11 w 22"/>
                <a:gd name="T51" fmla="*/ 4 h 32"/>
                <a:gd name="T52" fmla="*/ 15 w 22"/>
                <a:gd name="T53" fmla="*/ 4 h 32"/>
                <a:gd name="T54" fmla="*/ 15 w 22"/>
                <a:gd name="T55" fmla="*/ 7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2" h="32">
                  <a:moveTo>
                    <a:pt x="21" y="4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2" y="25"/>
                    <a:pt x="2" y="25"/>
                    <a:pt x="2" y="25"/>
                  </a:cubicBezTo>
                  <a:cubicBezTo>
                    <a:pt x="1" y="25"/>
                    <a:pt x="1" y="25"/>
                    <a:pt x="1" y="25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3" y="29"/>
                    <a:pt x="9" y="27"/>
                    <a:pt x="12" y="26"/>
                  </a:cubicBezTo>
                  <a:cubicBezTo>
                    <a:pt x="11" y="32"/>
                    <a:pt x="11" y="32"/>
                    <a:pt x="11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20" y="4"/>
                    <a:pt x="20" y="4"/>
                    <a:pt x="20" y="4"/>
                  </a:cubicBezTo>
                  <a:lnTo>
                    <a:pt x="21" y="4"/>
                  </a:lnTo>
                  <a:close/>
                  <a:moveTo>
                    <a:pt x="12" y="22"/>
                  </a:moveTo>
                  <a:cubicBezTo>
                    <a:pt x="11" y="23"/>
                    <a:pt x="9" y="23"/>
                    <a:pt x="8" y="23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13" y="18"/>
                    <a:pt x="13" y="18"/>
                    <a:pt x="13" y="18"/>
                  </a:cubicBezTo>
                  <a:lnTo>
                    <a:pt x="12" y="22"/>
                  </a:lnTo>
                  <a:close/>
                  <a:moveTo>
                    <a:pt x="13" y="15"/>
                  </a:moveTo>
                  <a:cubicBezTo>
                    <a:pt x="9" y="15"/>
                    <a:pt x="9" y="15"/>
                    <a:pt x="9" y="15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4" y="10"/>
                    <a:pt x="14" y="10"/>
                    <a:pt x="14" y="10"/>
                  </a:cubicBezTo>
                  <a:lnTo>
                    <a:pt x="13" y="15"/>
                  </a:lnTo>
                  <a:close/>
                  <a:moveTo>
                    <a:pt x="15" y="7"/>
                  </a:moveTo>
                  <a:cubicBezTo>
                    <a:pt x="10" y="7"/>
                    <a:pt x="10" y="7"/>
                    <a:pt x="10" y="7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5" y="4"/>
                    <a:pt x="15" y="4"/>
                    <a:pt x="15" y="4"/>
                  </a:cubicBezTo>
                  <a:lnTo>
                    <a:pt x="15" y="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Freeform 9"/>
            <p:cNvSpPr>
              <a:spLocks/>
            </p:cNvSpPr>
            <p:nvPr userDrawn="1"/>
          </p:nvSpPr>
          <p:spPr bwMode="auto">
            <a:xfrm>
              <a:off x="2744788" y="2079626"/>
              <a:ext cx="90488" cy="106363"/>
            </a:xfrm>
            <a:custGeom>
              <a:avLst/>
              <a:gdLst>
                <a:gd name="T0" fmla="*/ 7 w 24"/>
                <a:gd name="T1" fmla="*/ 15 h 26"/>
                <a:gd name="T2" fmla="*/ 0 w 24"/>
                <a:gd name="T3" fmla="*/ 23 h 26"/>
                <a:gd name="T4" fmla="*/ 3 w 24"/>
                <a:gd name="T5" fmla="*/ 26 h 26"/>
                <a:gd name="T6" fmla="*/ 12 w 24"/>
                <a:gd name="T7" fmla="*/ 15 h 26"/>
                <a:gd name="T8" fmla="*/ 19 w 24"/>
                <a:gd name="T9" fmla="*/ 26 h 26"/>
                <a:gd name="T10" fmla="*/ 23 w 24"/>
                <a:gd name="T11" fmla="*/ 24 h 26"/>
                <a:gd name="T12" fmla="*/ 15 w 24"/>
                <a:gd name="T13" fmla="*/ 10 h 26"/>
                <a:gd name="T14" fmla="*/ 22 w 24"/>
                <a:gd name="T15" fmla="*/ 10 h 26"/>
                <a:gd name="T16" fmla="*/ 24 w 24"/>
                <a:gd name="T17" fmla="*/ 7 h 26"/>
                <a:gd name="T18" fmla="*/ 15 w 24"/>
                <a:gd name="T19" fmla="*/ 7 h 26"/>
                <a:gd name="T20" fmla="*/ 16 w 24"/>
                <a:gd name="T21" fmla="*/ 0 h 26"/>
                <a:gd name="T22" fmla="*/ 12 w 24"/>
                <a:gd name="T23" fmla="*/ 0 h 26"/>
                <a:gd name="T24" fmla="*/ 10 w 24"/>
                <a:gd name="T25" fmla="*/ 7 h 26"/>
                <a:gd name="T26" fmla="*/ 3 w 24"/>
                <a:gd name="T27" fmla="*/ 7 h 26"/>
                <a:gd name="T28" fmla="*/ 3 w 24"/>
                <a:gd name="T29" fmla="*/ 10 h 26"/>
                <a:gd name="T30" fmla="*/ 9 w 24"/>
                <a:gd name="T31" fmla="*/ 10 h 26"/>
                <a:gd name="T32" fmla="*/ 7 w 24"/>
                <a:gd name="T33" fmla="*/ 15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" h="26">
                  <a:moveTo>
                    <a:pt x="7" y="15"/>
                  </a:moveTo>
                  <a:cubicBezTo>
                    <a:pt x="5" y="18"/>
                    <a:pt x="3" y="21"/>
                    <a:pt x="0" y="23"/>
                  </a:cubicBezTo>
                  <a:cubicBezTo>
                    <a:pt x="3" y="26"/>
                    <a:pt x="3" y="26"/>
                    <a:pt x="3" y="26"/>
                  </a:cubicBezTo>
                  <a:cubicBezTo>
                    <a:pt x="9" y="22"/>
                    <a:pt x="12" y="16"/>
                    <a:pt x="12" y="15"/>
                  </a:cubicBezTo>
                  <a:cubicBezTo>
                    <a:pt x="13" y="18"/>
                    <a:pt x="15" y="23"/>
                    <a:pt x="19" y="26"/>
                  </a:cubicBezTo>
                  <a:cubicBezTo>
                    <a:pt x="23" y="24"/>
                    <a:pt x="23" y="24"/>
                    <a:pt x="23" y="24"/>
                  </a:cubicBezTo>
                  <a:cubicBezTo>
                    <a:pt x="19" y="22"/>
                    <a:pt x="16" y="16"/>
                    <a:pt x="15" y="10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6" y="3"/>
                    <a:pt x="16" y="0"/>
                    <a:pt x="16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0" y="7"/>
                    <a:pt x="10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9" y="12"/>
                    <a:pt x="8" y="14"/>
                    <a:pt x="7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10"/>
            <p:cNvSpPr>
              <a:spLocks/>
            </p:cNvSpPr>
            <p:nvPr userDrawn="1"/>
          </p:nvSpPr>
          <p:spPr bwMode="auto">
            <a:xfrm>
              <a:off x="2722563" y="2079626"/>
              <a:ext cx="25400" cy="28575"/>
            </a:xfrm>
            <a:custGeom>
              <a:avLst/>
              <a:gdLst>
                <a:gd name="T0" fmla="*/ 7 w 7"/>
                <a:gd name="T1" fmla="*/ 5 h 7"/>
                <a:gd name="T2" fmla="*/ 3 w 7"/>
                <a:gd name="T3" fmla="*/ 0 h 7"/>
                <a:gd name="T4" fmla="*/ 0 w 7"/>
                <a:gd name="T5" fmla="*/ 2 h 7"/>
                <a:gd name="T6" fmla="*/ 3 w 7"/>
                <a:gd name="T7" fmla="*/ 7 h 7"/>
                <a:gd name="T8" fmla="*/ 7 w 7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7">
                  <a:moveTo>
                    <a:pt x="7" y="5"/>
                  </a:moveTo>
                  <a:cubicBezTo>
                    <a:pt x="6" y="3"/>
                    <a:pt x="5" y="1"/>
                    <a:pt x="3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3"/>
                    <a:pt x="3" y="5"/>
                    <a:pt x="3" y="7"/>
                  </a:cubicBezTo>
                  <a:lnTo>
                    <a:pt x="7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5" name="Freeform 11"/>
            <p:cNvSpPr>
              <a:spLocks/>
            </p:cNvSpPr>
            <p:nvPr userDrawn="1"/>
          </p:nvSpPr>
          <p:spPr bwMode="auto">
            <a:xfrm>
              <a:off x="2695575" y="2116138"/>
              <a:ext cx="136525" cy="95250"/>
            </a:xfrm>
            <a:custGeom>
              <a:avLst/>
              <a:gdLst>
                <a:gd name="T0" fmla="*/ 14 w 36"/>
                <a:gd name="T1" fmla="*/ 18 h 23"/>
                <a:gd name="T2" fmla="*/ 11 w 36"/>
                <a:gd name="T3" fmla="*/ 15 h 23"/>
                <a:gd name="T4" fmla="*/ 13 w 36"/>
                <a:gd name="T5" fmla="*/ 0 h 23"/>
                <a:gd name="T6" fmla="*/ 5 w 36"/>
                <a:gd name="T7" fmla="*/ 0 h 23"/>
                <a:gd name="T8" fmla="*/ 4 w 36"/>
                <a:gd name="T9" fmla="*/ 3 h 23"/>
                <a:gd name="T10" fmla="*/ 7 w 36"/>
                <a:gd name="T11" fmla="*/ 3 h 23"/>
                <a:gd name="T12" fmla="*/ 6 w 36"/>
                <a:gd name="T13" fmla="*/ 14 h 23"/>
                <a:gd name="T14" fmla="*/ 0 w 36"/>
                <a:gd name="T15" fmla="*/ 20 h 23"/>
                <a:gd name="T16" fmla="*/ 3 w 36"/>
                <a:gd name="T17" fmla="*/ 23 h 23"/>
                <a:gd name="T18" fmla="*/ 9 w 36"/>
                <a:gd name="T19" fmla="*/ 18 h 23"/>
                <a:gd name="T20" fmla="*/ 13 w 36"/>
                <a:gd name="T21" fmla="*/ 22 h 23"/>
                <a:gd name="T22" fmla="*/ 34 w 36"/>
                <a:gd name="T23" fmla="*/ 23 h 23"/>
                <a:gd name="T24" fmla="*/ 36 w 36"/>
                <a:gd name="T25" fmla="*/ 19 h 23"/>
                <a:gd name="T26" fmla="*/ 24 w 36"/>
                <a:gd name="T27" fmla="*/ 19 h 23"/>
                <a:gd name="T28" fmla="*/ 14 w 36"/>
                <a:gd name="T29" fmla="*/ 18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23">
                  <a:moveTo>
                    <a:pt x="14" y="18"/>
                  </a:moveTo>
                  <a:cubicBezTo>
                    <a:pt x="13" y="18"/>
                    <a:pt x="12" y="17"/>
                    <a:pt x="11" y="15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5" y="17"/>
                    <a:pt x="3" y="19"/>
                    <a:pt x="0" y="20"/>
                  </a:cubicBezTo>
                  <a:cubicBezTo>
                    <a:pt x="3" y="23"/>
                    <a:pt x="3" y="23"/>
                    <a:pt x="3" y="23"/>
                  </a:cubicBezTo>
                  <a:cubicBezTo>
                    <a:pt x="5" y="22"/>
                    <a:pt x="8" y="20"/>
                    <a:pt x="9" y="18"/>
                  </a:cubicBezTo>
                  <a:cubicBezTo>
                    <a:pt x="9" y="20"/>
                    <a:pt x="11" y="22"/>
                    <a:pt x="13" y="22"/>
                  </a:cubicBezTo>
                  <a:cubicBezTo>
                    <a:pt x="15" y="23"/>
                    <a:pt x="18" y="23"/>
                    <a:pt x="34" y="23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0" y="19"/>
                    <a:pt x="29" y="19"/>
                    <a:pt x="24" y="19"/>
                  </a:cubicBezTo>
                  <a:cubicBezTo>
                    <a:pt x="18" y="19"/>
                    <a:pt x="15" y="19"/>
                    <a:pt x="14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6" name="Freeform 12"/>
            <p:cNvSpPr>
              <a:spLocks/>
            </p:cNvSpPr>
            <p:nvPr userDrawn="1"/>
          </p:nvSpPr>
          <p:spPr bwMode="auto">
            <a:xfrm>
              <a:off x="2230438" y="2095501"/>
              <a:ext cx="147638" cy="115888"/>
            </a:xfrm>
            <a:custGeom>
              <a:avLst/>
              <a:gdLst>
                <a:gd name="T0" fmla="*/ 4 w 39"/>
                <a:gd name="T1" fmla="*/ 9 h 28"/>
                <a:gd name="T2" fmla="*/ 0 w 39"/>
                <a:gd name="T3" fmla="*/ 28 h 28"/>
                <a:gd name="T4" fmla="*/ 11 w 39"/>
                <a:gd name="T5" fmla="*/ 28 h 28"/>
                <a:gd name="T6" fmla="*/ 15 w 39"/>
                <a:gd name="T7" fmla="*/ 9 h 28"/>
                <a:gd name="T8" fmla="*/ 17 w 39"/>
                <a:gd name="T9" fmla="*/ 6 h 28"/>
                <a:gd name="T10" fmla="*/ 19 w 39"/>
                <a:gd name="T11" fmla="*/ 6 h 28"/>
                <a:gd name="T12" fmla="*/ 27 w 39"/>
                <a:gd name="T13" fmla="*/ 6 h 28"/>
                <a:gd name="T14" fmla="*/ 22 w 39"/>
                <a:gd name="T15" fmla="*/ 28 h 28"/>
                <a:gd name="T16" fmla="*/ 33 w 39"/>
                <a:gd name="T17" fmla="*/ 28 h 28"/>
                <a:gd name="T18" fmla="*/ 39 w 39"/>
                <a:gd name="T19" fmla="*/ 0 h 28"/>
                <a:gd name="T20" fmla="*/ 17 w 39"/>
                <a:gd name="T21" fmla="*/ 0 h 28"/>
                <a:gd name="T22" fmla="*/ 4 w 39"/>
                <a:gd name="T23" fmla="*/ 9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9" h="28">
                  <a:moveTo>
                    <a:pt x="4" y="9"/>
                  </a:move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7" y="28"/>
                    <a:pt x="11" y="28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5" y="8"/>
                    <a:pt x="16" y="7"/>
                    <a:pt x="17" y="6"/>
                  </a:cubicBezTo>
                  <a:cubicBezTo>
                    <a:pt x="17" y="6"/>
                    <a:pt x="18" y="6"/>
                    <a:pt x="19" y="6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22" y="28"/>
                    <a:pt x="30" y="28"/>
                    <a:pt x="33" y="28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7" y="0"/>
                    <a:pt x="5" y="6"/>
                    <a:pt x="4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7" name="Freeform 13"/>
            <p:cNvSpPr>
              <a:spLocks noEditPoints="1"/>
            </p:cNvSpPr>
            <p:nvPr userDrawn="1"/>
          </p:nvSpPr>
          <p:spPr bwMode="auto">
            <a:xfrm>
              <a:off x="2074863" y="2095501"/>
              <a:ext cx="158750" cy="115888"/>
            </a:xfrm>
            <a:custGeom>
              <a:avLst/>
              <a:gdLst>
                <a:gd name="T0" fmla="*/ 29 w 42"/>
                <a:gd name="T1" fmla="*/ 0 h 28"/>
                <a:gd name="T2" fmla="*/ 19 w 42"/>
                <a:gd name="T3" fmla="*/ 0 h 28"/>
                <a:gd name="T4" fmla="*/ 3 w 42"/>
                <a:gd name="T5" fmla="*/ 11 h 28"/>
                <a:gd name="T6" fmla="*/ 2 w 42"/>
                <a:gd name="T7" fmla="*/ 18 h 28"/>
                <a:gd name="T8" fmla="*/ 13 w 42"/>
                <a:gd name="T9" fmla="*/ 28 h 28"/>
                <a:gd name="T10" fmla="*/ 23 w 42"/>
                <a:gd name="T11" fmla="*/ 28 h 28"/>
                <a:gd name="T12" fmla="*/ 39 w 42"/>
                <a:gd name="T13" fmla="*/ 18 h 28"/>
                <a:gd name="T14" fmla="*/ 41 w 42"/>
                <a:gd name="T15" fmla="*/ 11 h 28"/>
                <a:gd name="T16" fmla="*/ 29 w 42"/>
                <a:gd name="T17" fmla="*/ 0 h 28"/>
                <a:gd name="T18" fmla="*/ 29 w 42"/>
                <a:gd name="T19" fmla="*/ 11 h 28"/>
                <a:gd name="T20" fmla="*/ 27 w 42"/>
                <a:gd name="T21" fmla="*/ 18 h 28"/>
                <a:gd name="T22" fmla="*/ 20 w 42"/>
                <a:gd name="T23" fmla="*/ 23 h 28"/>
                <a:gd name="T24" fmla="*/ 14 w 42"/>
                <a:gd name="T25" fmla="*/ 17 h 28"/>
                <a:gd name="T26" fmla="*/ 15 w 42"/>
                <a:gd name="T27" fmla="*/ 11 h 28"/>
                <a:gd name="T28" fmla="*/ 23 w 42"/>
                <a:gd name="T29" fmla="*/ 5 h 28"/>
                <a:gd name="T30" fmla="*/ 29 w 42"/>
                <a:gd name="T31" fmla="*/ 1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2" h="28">
                  <a:moveTo>
                    <a:pt x="29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3" y="0"/>
                    <a:pt x="5" y="3"/>
                    <a:pt x="3" y="11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0" y="25"/>
                    <a:pt x="7" y="28"/>
                    <a:pt x="13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9" y="28"/>
                    <a:pt x="37" y="25"/>
                    <a:pt x="39" y="18"/>
                  </a:cubicBezTo>
                  <a:cubicBezTo>
                    <a:pt x="41" y="11"/>
                    <a:pt x="41" y="11"/>
                    <a:pt x="41" y="11"/>
                  </a:cubicBezTo>
                  <a:cubicBezTo>
                    <a:pt x="42" y="3"/>
                    <a:pt x="36" y="0"/>
                    <a:pt x="29" y="0"/>
                  </a:cubicBezTo>
                  <a:close/>
                  <a:moveTo>
                    <a:pt x="29" y="11"/>
                  </a:moveTo>
                  <a:cubicBezTo>
                    <a:pt x="27" y="18"/>
                    <a:pt x="27" y="18"/>
                    <a:pt x="27" y="18"/>
                  </a:cubicBezTo>
                  <a:cubicBezTo>
                    <a:pt x="27" y="21"/>
                    <a:pt x="24" y="23"/>
                    <a:pt x="20" y="23"/>
                  </a:cubicBezTo>
                  <a:cubicBezTo>
                    <a:pt x="15" y="23"/>
                    <a:pt x="13" y="22"/>
                    <a:pt x="14" y="17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6" y="7"/>
                    <a:pt x="19" y="5"/>
                    <a:pt x="23" y="5"/>
                  </a:cubicBezTo>
                  <a:cubicBezTo>
                    <a:pt x="28" y="5"/>
                    <a:pt x="30" y="7"/>
                    <a:pt x="29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 14"/>
            <p:cNvSpPr>
              <a:spLocks noEditPoints="1"/>
            </p:cNvSpPr>
            <p:nvPr userDrawn="1"/>
          </p:nvSpPr>
          <p:spPr bwMode="auto">
            <a:xfrm>
              <a:off x="1765300" y="2100263"/>
              <a:ext cx="158750" cy="111125"/>
            </a:xfrm>
            <a:custGeom>
              <a:avLst/>
              <a:gdLst>
                <a:gd name="T0" fmla="*/ 29 w 42"/>
                <a:gd name="T1" fmla="*/ 0 h 27"/>
                <a:gd name="T2" fmla="*/ 19 w 42"/>
                <a:gd name="T3" fmla="*/ 0 h 27"/>
                <a:gd name="T4" fmla="*/ 3 w 42"/>
                <a:gd name="T5" fmla="*/ 10 h 27"/>
                <a:gd name="T6" fmla="*/ 1 w 42"/>
                <a:gd name="T7" fmla="*/ 17 h 27"/>
                <a:gd name="T8" fmla="*/ 13 w 42"/>
                <a:gd name="T9" fmla="*/ 27 h 27"/>
                <a:gd name="T10" fmla="*/ 23 w 42"/>
                <a:gd name="T11" fmla="*/ 27 h 27"/>
                <a:gd name="T12" fmla="*/ 39 w 42"/>
                <a:gd name="T13" fmla="*/ 17 h 27"/>
                <a:gd name="T14" fmla="*/ 41 w 42"/>
                <a:gd name="T15" fmla="*/ 10 h 27"/>
                <a:gd name="T16" fmla="*/ 29 w 42"/>
                <a:gd name="T17" fmla="*/ 0 h 27"/>
                <a:gd name="T18" fmla="*/ 29 w 42"/>
                <a:gd name="T19" fmla="*/ 10 h 27"/>
                <a:gd name="T20" fmla="*/ 27 w 42"/>
                <a:gd name="T21" fmla="*/ 17 h 27"/>
                <a:gd name="T22" fmla="*/ 20 w 42"/>
                <a:gd name="T23" fmla="*/ 22 h 27"/>
                <a:gd name="T24" fmla="*/ 13 w 42"/>
                <a:gd name="T25" fmla="*/ 16 h 27"/>
                <a:gd name="T26" fmla="*/ 15 w 42"/>
                <a:gd name="T27" fmla="*/ 10 h 27"/>
                <a:gd name="T28" fmla="*/ 23 w 42"/>
                <a:gd name="T29" fmla="*/ 4 h 27"/>
                <a:gd name="T30" fmla="*/ 29 w 42"/>
                <a:gd name="T31" fmla="*/ 1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2" h="27">
                  <a:moveTo>
                    <a:pt x="29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3" y="0"/>
                    <a:pt x="5" y="2"/>
                    <a:pt x="3" y="10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0" y="24"/>
                    <a:pt x="7" y="27"/>
                    <a:pt x="13" y="27"/>
                  </a:cubicBezTo>
                  <a:cubicBezTo>
                    <a:pt x="23" y="27"/>
                    <a:pt x="23" y="27"/>
                    <a:pt x="23" y="27"/>
                  </a:cubicBezTo>
                  <a:cubicBezTo>
                    <a:pt x="29" y="27"/>
                    <a:pt x="37" y="24"/>
                    <a:pt x="39" y="17"/>
                  </a:cubicBezTo>
                  <a:cubicBezTo>
                    <a:pt x="41" y="10"/>
                    <a:pt x="41" y="10"/>
                    <a:pt x="41" y="10"/>
                  </a:cubicBezTo>
                  <a:cubicBezTo>
                    <a:pt x="42" y="2"/>
                    <a:pt x="36" y="0"/>
                    <a:pt x="29" y="0"/>
                  </a:cubicBezTo>
                  <a:close/>
                  <a:moveTo>
                    <a:pt x="29" y="10"/>
                  </a:moveTo>
                  <a:cubicBezTo>
                    <a:pt x="27" y="17"/>
                    <a:pt x="27" y="17"/>
                    <a:pt x="27" y="17"/>
                  </a:cubicBezTo>
                  <a:cubicBezTo>
                    <a:pt x="26" y="20"/>
                    <a:pt x="24" y="22"/>
                    <a:pt x="20" y="22"/>
                  </a:cubicBezTo>
                  <a:cubicBezTo>
                    <a:pt x="15" y="22"/>
                    <a:pt x="13" y="21"/>
                    <a:pt x="13" y="16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6" y="6"/>
                    <a:pt x="19" y="4"/>
                    <a:pt x="23" y="4"/>
                  </a:cubicBezTo>
                  <a:cubicBezTo>
                    <a:pt x="28" y="4"/>
                    <a:pt x="30" y="6"/>
                    <a:pt x="29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9" name="Freeform 15"/>
            <p:cNvSpPr>
              <a:spLocks noEditPoints="1"/>
            </p:cNvSpPr>
            <p:nvPr userDrawn="1"/>
          </p:nvSpPr>
          <p:spPr bwMode="auto">
            <a:xfrm>
              <a:off x="1919288" y="2074863"/>
              <a:ext cx="166688" cy="136525"/>
            </a:xfrm>
            <a:custGeom>
              <a:avLst/>
              <a:gdLst>
                <a:gd name="T0" fmla="*/ 32 w 44"/>
                <a:gd name="T1" fmla="*/ 0 h 33"/>
                <a:gd name="T2" fmla="*/ 31 w 44"/>
                <a:gd name="T3" fmla="*/ 6 h 33"/>
                <a:gd name="T4" fmla="*/ 20 w 44"/>
                <a:gd name="T5" fmla="*/ 6 h 33"/>
                <a:gd name="T6" fmla="*/ 3 w 44"/>
                <a:gd name="T7" fmla="*/ 16 h 33"/>
                <a:gd name="T8" fmla="*/ 2 w 44"/>
                <a:gd name="T9" fmla="*/ 23 h 33"/>
                <a:gd name="T10" fmla="*/ 14 w 44"/>
                <a:gd name="T11" fmla="*/ 33 h 33"/>
                <a:gd name="T12" fmla="*/ 36 w 44"/>
                <a:gd name="T13" fmla="*/ 33 h 33"/>
                <a:gd name="T14" fmla="*/ 44 w 44"/>
                <a:gd name="T15" fmla="*/ 0 h 33"/>
                <a:gd name="T16" fmla="*/ 32 w 44"/>
                <a:gd name="T17" fmla="*/ 0 h 33"/>
                <a:gd name="T18" fmla="*/ 26 w 44"/>
                <a:gd name="T19" fmla="*/ 28 h 33"/>
                <a:gd name="T20" fmla="*/ 19 w 44"/>
                <a:gd name="T21" fmla="*/ 28 h 33"/>
                <a:gd name="T22" fmla="*/ 13 w 44"/>
                <a:gd name="T23" fmla="*/ 23 h 33"/>
                <a:gd name="T24" fmla="*/ 15 w 44"/>
                <a:gd name="T25" fmla="*/ 16 h 33"/>
                <a:gd name="T26" fmla="*/ 23 w 44"/>
                <a:gd name="T27" fmla="*/ 11 h 33"/>
                <a:gd name="T28" fmla="*/ 30 w 44"/>
                <a:gd name="T29" fmla="*/ 11 h 33"/>
                <a:gd name="T30" fmla="*/ 26 w 44"/>
                <a:gd name="T31" fmla="*/ 28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4" h="33">
                  <a:moveTo>
                    <a:pt x="32" y="0"/>
                  </a:moveTo>
                  <a:cubicBezTo>
                    <a:pt x="31" y="6"/>
                    <a:pt x="31" y="6"/>
                    <a:pt x="31" y="6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13" y="6"/>
                    <a:pt x="5" y="9"/>
                    <a:pt x="3" y="16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0" y="30"/>
                    <a:pt x="9" y="33"/>
                    <a:pt x="14" y="33"/>
                  </a:cubicBezTo>
                  <a:cubicBezTo>
                    <a:pt x="36" y="33"/>
                    <a:pt x="36" y="33"/>
                    <a:pt x="36" y="33"/>
                  </a:cubicBezTo>
                  <a:cubicBezTo>
                    <a:pt x="44" y="0"/>
                    <a:pt x="44" y="0"/>
                    <a:pt x="44" y="0"/>
                  </a:cubicBezTo>
                  <a:lnTo>
                    <a:pt x="32" y="0"/>
                  </a:lnTo>
                  <a:close/>
                  <a:moveTo>
                    <a:pt x="26" y="28"/>
                  </a:moveTo>
                  <a:cubicBezTo>
                    <a:pt x="19" y="28"/>
                    <a:pt x="19" y="28"/>
                    <a:pt x="19" y="28"/>
                  </a:cubicBezTo>
                  <a:cubicBezTo>
                    <a:pt x="13" y="28"/>
                    <a:pt x="12" y="26"/>
                    <a:pt x="13" y="23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13"/>
                    <a:pt x="18" y="11"/>
                    <a:pt x="23" y="11"/>
                  </a:cubicBezTo>
                  <a:cubicBezTo>
                    <a:pt x="30" y="11"/>
                    <a:pt x="30" y="11"/>
                    <a:pt x="30" y="11"/>
                  </a:cubicBezTo>
                  <a:lnTo>
                    <a:pt x="26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0" name="Freeform 16"/>
            <p:cNvSpPr>
              <a:spLocks/>
            </p:cNvSpPr>
            <p:nvPr userDrawn="1"/>
          </p:nvSpPr>
          <p:spPr bwMode="auto">
            <a:xfrm>
              <a:off x="1489075" y="2074863"/>
              <a:ext cx="177800" cy="136525"/>
            </a:xfrm>
            <a:custGeom>
              <a:avLst/>
              <a:gdLst>
                <a:gd name="T0" fmla="*/ 16 w 47"/>
                <a:gd name="T1" fmla="*/ 12 h 33"/>
                <a:gd name="T2" fmla="*/ 28 w 47"/>
                <a:gd name="T3" fmla="*/ 6 h 33"/>
                <a:gd name="T4" fmla="*/ 46 w 47"/>
                <a:gd name="T5" fmla="*/ 6 h 33"/>
                <a:gd name="T6" fmla="*/ 47 w 47"/>
                <a:gd name="T7" fmla="*/ 0 h 33"/>
                <a:gd name="T8" fmla="*/ 21 w 47"/>
                <a:gd name="T9" fmla="*/ 0 h 33"/>
                <a:gd name="T10" fmla="*/ 4 w 47"/>
                <a:gd name="T11" fmla="*/ 12 h 33"/>
                <a:gd name="T12" fmla="*/ 2 w 47"/>
                <a:gd name="T13" fmla="*/ 20 h 33"/>
                <a:gd name="T14" fmla="*/ 14 w 47"/>
                <a:gd name="T15" fmla="*/ 33 h 33"/>
                <a:gd name="T16" fmla="*/ 40 w 47"/>
                <a:gd name="T17" fmla="*/ 33 h 33"/>
                <a:gd name="T18" fmla="*/ 44 w 47"/>
                <a:gd name="T19" fmla="*/ 14 h 33"/>
                <a:gd name="T20" fmla="*/ 34 w 47"/>
                <a:gd name="T21" fmla="*/ 14 h 33"/>
                <a:gd name="T22" fmla="*/ 34 w 47"/>
                <a:gd name="T23" fmla="*/ 14 h 33"/>
                <a:gd name="T24" fmla="*/ 27 w 47"/>
                <a:gd name="T25" fmla="*/ 14 h 33"/>
                <a:gd name="T26" fmla="*/ 24 w 47"/>
                <a:gd name="T27" fmla="*/ 20 h 33"/>
                <a:gd name="T28" fmla="*/ 33 w 47"/>
                <a:gd name="T29" fmla="*/ 20 h 33"/>
                <a:gd name="T30" fmla="*/ 31 w 47"/>
                <a:gd name="T31" fmla="*/ 27 h 33"/>
                <a:gd name="T32" fmla="*/ 22 w 47"/>
                <a:gd name="T33" fmla="*/ 27 h 33"/>
                <a:gd name="T34" fmla="*/ 14 w 47"/>
                <a:gd name="T35" fmla="*/ 20 h 33"/>
                <a:gd name="T36" fmla="*/ 16 w 47"/>
                <a:gd name="T37" fmla="*/ 12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7" h="33">
                  <a:moveTo>
                    <a:pt x="16" y="12"/>
                  </a:moveTo>
                  <a:cubicBezTo>
                    <a:pt x="17" y="8"/>
                    <a:pt x="20" y="6"/>
                    <a:pt x="28" y="6"/>
                  </a:cubicBezTo>
                  <a:cubicBezTo>
                    <a:pt x="46" y="6"/>
                    <a:pt x="46" y="6"/>
                    <a:pt x="46" y="6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12" y="0"/>
                    <a:pt x="6" y="3"/>
                    <a:pt x="4" y="12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0" y="29"/>
                    <a:pt x="7" y="33"/>
                    <a:pt x="14" y="33"/>
                  </a:cubicBezTo>
                  <a:cubicBezTo>
                    <a:pt x="40" y="33"/>
                    <a:pt x="40" y="33"/>
                    <a:pt x="40" y="33"/>
                  </a:cubicBezTo>
                  <a:cubicBezTo>
                    <a:pt x="44" y="14"/>
                    <a:pt x="44" y="14"/>
                    <a:pt x="44" y="14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27" y="14"/>
                    <a:pt x="27" y="14"/>
                    <a:pt x="27" y="14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33" y="20"/>
                    <a:pt x="33" y="20"/>
                    <a:pt x="33" y="20"/>
                  </a:cubicBezTo>
                  <a:cubicBezTo>
                    <a:pt x="31" y="27"/>
                    <a:pt x="31" y="27"/>
                    <a:pt x="31" y="27"/>
                  </a:cubicBezTo>
                  <a:cubicBezTo>
                    <a:pt x="22" y="27"/>
                    <a:pt x="22" y="27"/>
                    <a:pt x="22" y="27"/>
                  </a:cubicBezTo>
                  <a:cubicBezTo>
                    <a:pt x="15" y="27"/>
                    <a:pt x="13" y="25"/>
                    <a:pt x="14" y="20"/>
                  </a:cubicBezTo>
                  <a:lnTo>
                    <a:pt x="16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17"/>
            <p:cNvSpPr>
              <a:spLocks/>
            </p:cNvSpPr>
            <p:nvPr userDrawn="1"/>
          </p:nvSpPr>
          <p:spPr bwMode="auto">
            <a:xfrm>
              <a:off x="1658938" y="2074863"/>
              <a:ext cx="101600" cy="136525"/>
            </a:xfrm>
            <a:custGeom>
              <a:avLst/>
              <a:gdLst>
                <a:gd name="T0" fmla="*/ 20 w 27"/>
                <a:gd name="T1" fmla="*/ 27 h 33"/>
                <a:gd name="T2" fmla="*/ 15 w 27"/>
                <a:gd name="T3" fmla="*/ 21 h 33"/>
                <a:gd name="T4" fmla="*/ 20 w 27"/>
                <a:gd name="T5" fmla="*/ 0 h 33"/>
                <a:gd name="T6" fmla="*/ 8 w 27"/>
                <a:gd name="T7" fmla="*/ 0 h 33"/>
                <a:gd name="T8" fmla="*/ 2 w 27"/>
                <a:gd name="T9" fmla="*/ 23 h 33"/>
                <a:gd name="T10" fmla="*/ 13 w 27"/>
                <a:gd name="T11" fmla="*/ 33 h 33"/>
                <a:gd name="T12" fmla="*/ 14 w 27"/>
                <a:gd name="T13" fmla="*/ 33 h 33"/>
                <a:gd name="T14" fmla="*/ 14 w 27"/>
                <a:gd name="T15" fmla="*/ 33 h 33"/>
                <a:gd name="T16" fmla="*/ 24 w 27"/>
                <a:gd name="T17" fmla="*/ 33 h 33"/>
                <a:gd name="T18" fmla="*/ 27 w 27"/>
                <a:gd name="T19" fmla="*/ 27 h 33"/>
                <a:gd name="T20" fmla="*/ 21 w 27"/>
                <a:gd name="T21" fmla="*/ 27 h 33"/>
                <a:gd name="T22" fmla="*/ 20 w 27"/>
                <a:gd name="T23" fmla="*/ 27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" h="33">
                  <a:moveTo>
                    <a:pt x="20" y="27"/>
                  </a:moveTo>
                  <a:cubicBezTo>
                    <a:pt x="13" y="27"/>
                    <a:pt x="15" y="21"/>
                    <a:pt x="15" y="21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0" y="33"/>
                    <a:pt x="13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7" y="27"/>
                    <a:pt x="27" y="27"/>
                    <a:pt x="27" y="27"/>
                  </a:cubicBezTo>
                  <a:cubicBezTo>
                    <a:pt x="21" y="27"/>
                    <a:pt x="21" y="27"/>
                    <a:pt x="21" y="27"/>
                  </a:cubicBezTo>
                  <a:cubicBezTo>
                    <a:pt x="21" y="27"/>
                    <a:pt x="21" y="27"/>
                    <a:pt x="20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cxnSp>
        <p:nvCxnSpPr>
          <p:cNvPr id="23" name="直接连接符 22"/>
          <p:cNvCxnSpPr/>
          <p:nvPr userDrawn="1"/>
        </p:nvCxnSpPr>
        <p:spPr>
          <a:xfrm>
            <a:off x="897012" y="3777004"/>
            <a:ext cx="4981274" cy="0"/>
          </a:xfrm>
          <a:prstGeom prst="line">
            <a:avLst/>
          </a:prstGeom>
          <a:ln w="12700">
            <a:solidFill>
              <a:srgbClr val="FFDC0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97017" y="2135877"/>
            <a:ext cx="5373159" cy="1628092"/>
          </a:xfrm>
          <a:prstGeom prst="rect">
            <a:avLst/>
          </a:prstGeom>
        </p:spPr>
        <p:txBody>
          <a:bodyPr anchor="ctr"/>
          <a:lstStyle>
            <a:lvl1pPr algn="l">
              <a:defRPr sz="4799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97017" y="3900305"/>
            <a:ext cx="5373159" cy="41531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109" indent="0" algn="ctr">
              <a:buNone/>
              <a:defRPr sz="2000"/>
            </a:lvl2pPr>
            <a:lvl3pPr marL="914217" indent="0" algn="ctr">
              <a:buNone/>
              <a:defRPr sz="1800"/>
            </a:lvl3pPr>
            <a:lvl4pPr marL="1371326" indent="0" algn="ctr">
              <a:buNone/>
              <a:defRPr sz="1600"/>
            </a:lvl4pPr>
            <a:lvl5pPr marL="1828434" indent="0" algn="ctr">
              <a:buNone/>
              <a:defRPr sz="1600"/>
            </a:lvl5pPr>
            <a:lvl6pPr marL="2285543" indent="0" algn="ctr">
              <a:buNone/>
              <a:defRPr sz="1600"/>
            </a:lvl6pPr>
            <a:lvl7pPr marL="2742651" indent="0" algn="ctr">
              <a:buNone/>
              <a:defRPr sz="1600"/>
            </a:lvl7pPr>
            <a:lvl8pPr marL="3199760" indent="0" algn="ctr">
              <a:buNone/>
              <a:defRPr sz="1600"/>
            </a:lvl8pPr>
            <a:lvl9pPr marL="3656868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5" name="Freeform 14"/>
          <p:cNvSpPr>
            <a:spLocks noEditPoints="1"/>
          </p:cNvSpPr>
          <p:nvPr userDrawn="1"/>
        </p:nvSpPr>
        <p:spPr bwMode="auto">
          <a:xfrm>
            <a:off x="8159226" y="576417"/>
            <a:ext cx="874323" cy="875348"/>
          </a:xfrm>
          <a:custGeom>
            <a:avLst/>
            <a:gdLst>
              <a:gd name="T0" fmla="*/ 315 w 359"/>
              <a:gd name="T1" fmla="*/ 148 h 359"/>
              <a:gd name="T2" fmla="*/ 297 w 359"/>
              <a:gd name="T3" fmla="*/ 112 h 359"/>
              <a:gd name="T4" fmla="*/ 319 w 359"/>
              <a:gd name="T5" fmla="*/ 84 h 359"/>
              <a:gd name="T6" fmla="*/ 294 w 359"/>
              <a:gd name="T7" fmla="*/ 40 h 359"/>
              <a:gd name="T8" fmla="*/ 253 w 359"/>
              <a:gd name="T9" fmla="*/ 61 h 359"/>
              <a:gd name="T10" fmla="*/ 215 w 359"/>
              <a:gd name="T11" fmla="*/ 49 h 359"/>
              <a:gd name="T12" fmla="*/ 211 w 359"/>
              <a:gd name="T13" fmla="*/ 13 h 359"/>
              <a:gd name="T14" fmla="*/ 162 w 359"/>
              <a:gd name="T15" fmla="*/ 0 h 359"/>
              <a:gd name="T16" fmla="*/ 148 w 359"/>
              <a:gd name="T17" fmla="*/ 43 h 359"/>
              <a:gd name="T18" fmla="*/ 112 w 359"/>
              <a:gd name="T19" fmla="*/ 62 h 359"/>
              <a:gd name="T20" fmla="*/ 84 w 359"/>
              <a:gd name="T21" fmla="*/ 40 h 359"/>
              <a:gd name="T22" fmla="*/ 40 w 359"/>
              <a:gd name="T23" fmla="*/ 65 h 359"/>
              <a:gd name="T24" fmla="*/ 61 w 359"/>
              <a:gd name="T25" fmla="*/ 105 h 359"/>
              <a:gd name="T26" fmla="*/ 49 w 359"/>
              <a:gd name="T27" fmla="*/ 144 h 359"/>
              <a:gd name="T28" fmla="*/ 13 w 359"/>
              <a:gd name="T29" fmla="*/ 148 h 359"/>
              <a:gd name="T30" fmla="*/ 0 w 359"/>
              <a:gd name="T31" fmla="*/ 197 h 359"/>
              <a:gd name="T32" fmla="*/ 43 w 359"/>
              <a:gd name="T33" fmla="*/ 211 h 359"/>
              <a:gd name="T34" fmla="*/ 62 w 359"/>
              <a:gd name="T35" fmla="*/ 247 h 359"/>
              <a:gd name="T36" fmla="*/ 40 w 359"/>
              <a:gd name="T37" fmla="*/ 275 h 359"/>
              <a:gd name="T38" fmla="*/ 65 w 359"/>
              <a:gd name="T39" fmla="*/ 319 h 359"/>
              <a:gd name="T40" fmla="*/ 105 w 359"/>
              <a:gd name="T41" fmla="*/ 298 h 359"/>
              <a:gd name="T42" fmla="*/ 144 w 359"/>
              <a:gd name="T43" fmla="*/ 310 h 359"/>
              <a:gd name="T44" fmla="*/ 148 w 359"/>
              <a:gd name="T45" fmla="*/ 346 h 359"/>
              <a:gd name="T46" fmla="*/ 197 w 359"/>
              <a:gd name="T47" fmla="*/ 359 h 359"/>
              <a:gd name="T48" fmla="*/ 211 w 359"/>
              <a:gd name="T49" fmla="*/ 315 h 359"/>
              <a:gd name="T50" fmla="*/ 247 w 359"/>
              <a:gd name="T51" fmla="*/ 297 h 359"/>
              <a:gd name="T52" fmla="*/ 275 w 359"/>
              <a:gd name="T53" fmla="*/ 319 h 359"/>
              <a:gd name="T54" fmla="*/ 319 w 359"/>
              <a:gd name="T55" fmla="*/ 294 h 359"/>
              <a:gd name="T56" fmla="*/ 298 w 359"/>
              <a:gd name="T57" fmla="*/ 253 h 359"/>
              <a:gd name="T58" fmla="*/ 310 w 359"/>
              <a:gd name="T59" fmla="*/ 215 h 359"/>
              <a:gd name="T60" fmla="*/ 346 w 359"/>
              <a:gd name="T61" fmla="*/ 211 h 359"/>
              <a:gd name="T62" fmla="*/ 359 w 359"/>
              <a:gd name="T63" fmla="*/ 162 h 359"/>
              <a:gd name="T64" fmla="*/ 179 w 359"/>
              <a:gd name="T65" fmla="*/ 237 h 359"/>
              <a:gd name="T66" fmla="*/ 179 w 359"/>
              <a:gd name="T67" fmla="*/ 121 h 359"/>
              <a:gd name="T68" fmla="*/ 179 w 359"/>
              <a:gd name="T69" fmla="*/ 237 h 3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359" h="359">
                <a:moveTo>
                  <a:pt x="346" y="148"/>
                </a:moveTo>
                <a:cubicBezTo>
                  <a:pt x="315" y="148"/>
                  <a:pt x="315" y="148"/>
                  <a:pt x="315" y="148"/>
                </a:cubicBezTo>
                <a:cubicBezTo>
                  <a:pt x="313" y="148"/>
                  <a:pt x="311" y="146"/>
                  <a:pt x="310" y="144"/>
                </a:cubicBezTo>
                <a:cubicBezTo>
                  <a:pt x="307" y="133"/>
                  <a:pt x="302" y="122"/>
                  <a:pt x="297" y="112"/>
                </a:cubicBezTo>
                <a:cubicBezTo>
                  <a:pt x="295" y="110"/>
                  <a:pt x="296" y="107"/>
                  <a:pt x="298" y="105"/>
                </a:cubicBezTo>
                <a:cubicBezTo>
                  <a:pt x="319" y="84"/>
                  <a:pt x="319" y="84"/>
                  <a:pt x="319" y="84"/>
                </a:cubicBezTo>
                <a:cubicBezTo>
                  <a:pt x="324" y="79"/>
                  <a:pt x="324" y="70"/>
                  <a:pt x="319" y="65"/>
                </a:cubicBezTo>
                <a:cubicBezTo>
                  <a:pt x="294" y="40"/>
                  <a:pt x="294" y="40"/>
                  <a:pt x="294" y="40"/>
                </a:cubicBezTo>
                <a:cubicBezTo>
                  <a:pt x="289" y="34"/>
                  <a:pt x="280" y="34"/>
                  <a:pt x="275" y="40"/>
                </a:cubicBezTo>
                <a:cubicBezTo>
                  <a:pt x="253" y="61"/>
                  <a:pt x="253" y="61"/>
                  <a:pt x="253" y="61"/>
                </a:cubicBezTo>
                <a:cubicBezTo>
                  <a:pt x="252" y="63"/>
                  <a:pt x="249" y="63"/>
                  <a:pt x="247" y="62"/>
                </a:cubicBezTo>
                <a:cubicBezTo>
                  <a:pt x="237" y="56"/>
                  <a:pt x="226" y="52"/>
                  <a:pt x="215" y="49"/>
                </a:cubicBezTo>
                <a:cubicBezTo>
                  <a:pt x="212" y="48"/>
                  <a:pt x="211" y="46"/>
                  <a:pt x="211" y="43"/>
                </a:cubicBezTo>
                <a:cubicBezTo>
                  <a:pt x="211" y="13"/>
                  <a:pt x="211" y="13"/>
                  <a:pt x="211" y="13"/>
                </a:cubicBezTo>
                <a:cubicBezTo>
                  <a:pt x="211" y="6"/>
                  <a:pt x="205" y="0"/>
                  <a:pt x="197" y="0"/>
                </a:cubicBezTo>
                <a:cubicBezTo>
                  <a:pt x="162" y="0"/>
                  <a:pt x="162" y="0"/>
                  <a:pt x="162" y="0"/>
                </a:cubicBezTo>
                <a:cubicBezTo>
                  <a:pt x="154" y="0"/>
                  <a:pt x="148" y="6"/>
                  <a:pt x="148" y="13"/>
                </a:cubicBezTo>
                <a:cubicBezTo>
                  <a:pt x="148" y="43"/>
                  <a:pt x="148" y="43"/>
                  <a:pt x="148" y="43"/>
                </a:cubicBezTo>
                <a:cubicBezTo>
                  <a:pt x="148" y="46"/>
                  <a:pt x="146" y="48"/>
                  <a:pt x="144" y="49"/>
                </a:cubicBezTo>
                <a:cubicBezTo>
                  <a:pt x="133" y="52"/>
                  <a:pt x="122" y="56"/>
                  <a:pt x="112" y="62"/>
                </a:cubicBezTo>
                <a:cubicBezTo>
                  <a:pt x="110" y="63"/>
                  <a:pt x="107" y="63"/>
                  <a:pt x="105" y="61"/>
                </a:cubicBezTo>
                <a:cubicBezTo>
                  <a:pt x="84" y="40"/>
                  <a:pt x="84" y="40"/>
                  <a:pt x="84" y="40"/>
                </a:cubicBezTo>
                <a:cubicBezTo>
                  <a:pt x="79" y="34"/>
                  <a:pt x="70" y="34"/>
                  <a:pt x="65" y="40"/>
                </a:cubicBezTo>
                <a:cubicBezTo>
                  <a:pt x="40" y="65"/>
                  <a:pt x="40" y="65"/>
                  <a:pt x="40" y="65"/>
                </a:cubicBezTo>
                <a:cubicBezTo>
                  <a:pt x="34" y="70"/>
                  <a:pt x="34" y="79"/>
                  <a:pt x="40" y="84"/>
                </a:cubicBezTo>
                <a:cubicBezTo>
                  <a:pt x="61" y="105"/>
                  <a:pt x="61" y="105"/>
                  <a:pt x="61" y="105"/>
                </a:cubicBezTo>
                <a:cubicBezTo>
                  <a:pt x="63" y="107"/>
                  <a:pt x="63" y="110"/>
                  <a:pt x="62" y="112"/>
                </a:cubicBezTo>
                <a:cubicBezTo>
                  <a:pt x="56" y="122"/>
                  <a:pt x="52" y="133"/>
                  <a:pt x="49" y="144"/>
                </a:cubicBezTo>
                <a:cubicBezTo>
                  <a:pt x="48" y="146"/>
                  <a:pt x="46" y="148"/>
                  <a:pt x="43" y="148"/>
                </a:cubicBezTo>
                <a:cubicBezTo>
                  <a:pt x="13" y="148"/>
                  <a:pt x="13" y="148"/>
                  <a:pt x="13" y="148"/>
                </a:cubicBezTo>
                <a:cubicBezTo>
                  <a:pt x="6" y="148"/>
                  <a:pt x="0" y="154"/>
                  <a:pt x="0" y="162"/>
                </a:cubicBezTo>
                <a:cubicBezTo>
                  <a:pt x="0" y="197"/>
                  <a:pt x="0" y="197"/>
                  <a:pt x="0" y="197"/>
                </a:cubicBezTo>
                <a:cubicBezTo>
                  <a:pt x="0" y="205"/>
                  <a:pt x="6" y="211"/>
                  <a:pt x="13" y="211"/>
                </a:cubicBezTo>
                <a:cubicBezTo>
                  <a:pt x="43" y="211"/>
                  <a:pt x="43" y="211"/>
                  <a:pt x="43" y="211"/>
                </a:cubicBezTo>
                <a:cubicBezTo>
                  <a:pt x="46" y="211"/>
                  <a:pt x="48" y="212"/>
                  <a:pt x="49" y="215"/>
                </a:cubicBezTo>
                <a:cubicBezTo>
                  <a:pt x="52" y="226"/>
                  <a:pt x="56" y="237"/>
                  <a:pt x="62" y="247"/>
                </a:cubicBezTo>
                <a:cubicBezTo>
                  <a:pt x="63" y="249"/>
                  <a:pt x="63" y="252"/>
                  <a:pt x="61" y="253"/>
                </a:cubicBezTo>
                <a:cubicBezTo>
                  <a:pt x="40" y="275"/>
                  <a:pt x="40" y="275"/>
                  <a:pt x="40" y="275"/>
                </a:cubicBezTo>
                <a:cubicBezTo>
                  <a:pt x="34" y="280"/>
                  <a:pt x="34" y="289"/>
                  <a:pt x="40" y="294"/>
                </a:cubicBezTo>
                <a:cubicBezTo>
                  <a:pt x="65" y="319"/>
                  <a:pt x="65" y="319"/>
                  <a:pt x="65" y="319"/>
                </a:cubicBezTo>
                <a:cubicBezTo>
                  <a:pt x="70" y="324"/>
                  <a:pt x="79" y="324"/>
                  <a:pt x="84" y="319"/>
                </a:cubicBezTo>
                <a:cubicBezTo>
                  <a:pt x="105" y="298"/>
                  <a:pt x="105" y="298"/>
                  <a:pt x="105" y="298"/>
                </a:cubicBezTo>
                <a:cubicBezTo>
                  <a:pt x="107" y="296"/>
                  <a:pt x="110" y="295"/>
                  <a:pt x="112" y="297"/>
                </a:cubicBezTo>
                <a:cubicBezTo>
                  <a:pt x="122" y="302"/>
                  <a:pt x="133" y="307"/>
                  <a:pt x="144" y="310"/>
                </a:cubicBezTo>
                <a:cubicBezTo>
                  <a:pt x="146" y="311"/>
                  <a:pt x="148" y="313"/>
                  <a:pt x="148" y="315"/>
                </a:cubicBezTo>
                <a:cubicBezTo>
                  <a:pt x="148" y="346"/>
                  <a:pt x="148" y="346"/>
                  <a:pt x="148" y="346"/>
                </a:cubicBezTo>
                <a:cubicBezTo>
                  <a:pt x="148" y="353"/>
                  <a:pt x="154" y="359"/>
                  <a:pt x="162" y="359"/>
                </a:cubicBezTo>
                <a:cubicBezTo>
                  <a:pt x="197" y="359"/>
                  <a:pt x="197" y="359"/>
                  <a:pt x="197" y="359"/>
                </a:cubicBezTo>
                <a:cubicBezTo>
                  <a:pt x="205" y="359"/>
                  <a:pt x="211" y="353"/>
                  <a:pt x="211" y="346"/>
                </a:cubicBezTo>
                <a:cubicBezTo>
                  <a:pt x="211" y="315"/>
                  <a:pt x="211" y="315"/>
                  <a:pt x="211" y="315"/>
                </a:cubicBezTo>
                <a:cubicBezTo>
                  <a:pt x="211" y="313"/>
                  <a:pt x="212" y="311"/>
                  <a:pt x="215" y="310"/>
                </a:cubicBezTo>
                <a:cubicBezTo>
                  <a:pt x="226" y="307"/>
                  <a:pt x="237" y="302"/>
                  <a:pt x="247" y="297"/>
                </a:cubicBezTo>
                <a:cubicBezTo>
                  <a:pt x="249" y="295"/>
                  <a:pt x="252" y="296"/>
                  <a:pt x="253" y="298"/>
                </a:cubicBezTo>
                <a:cubicBezTo>
                  <a:pt x="275" y="319"/>
                  <a:pt x="275" y="319"/>
                  <a:pt x="275" y="319"/>
                </a:cubicBezTo>
                <a:cubicBezTo>
                  <a:pt x="280" y="324"/>
                  <a:pt x="289" y="324"/>
                  <a:pt x="294" y="319"/>
                </a:cubicBezTo>
                <a:cubicBezTo>
                  <a:pt x="319" y="294"/>
                  <a:pt x="319" y="294"/>
                  <a:pt x="319" y="294"/>
                </a:cubicBezTo>
                <a:cubicBezTo>
                  <a:pt x="324" y="289"/>
                  <a:pt x="324" y="280"/>
                  <a:pt x="319" y="275"/>
                </a:cubicBezTo>
                <a:cubicBezTo>
                  <a:pt x="298" y="253"/>
                  <a:pt x="298" y="253"/>
                  <a:pt x="298" y="253"/>
                </a:cubicBezTo>
                <a:cubicBezTo>
                  <a:pt x="296" y="252"/>
                  <a:pt x="295" y="249"/>
                  <a:pt x="297" y="247"/>
                </a:cubicBezTo>
                <a:cubicBezTo>
                  <a:pt x="302" y="237"/>
                  <a:pt x="307" y="226"/>
                  <a:pt x="310" y="215"/>
                </a:cubicBezTo>
                <a:cubicBezTo>
                  <a:pt x="311" y="212"/>
                  <a:pt x="313" y="211"/>
                  <a:pt x="315" y="211"/>
                </a:cubicBezTo>
                <a:cubicBezTo>
                  <a:pt x="346" y="211"/>
                  <a:pt x="346" y="211"/>
                  <a:pt x="346" y="211"/>
                </a:cubicBezTo>
                <a:cubicBezTo>
                  <a:pt x="353" y="211"/>
                  <a:pt x="359" y="205"/>
                  <a:pt x="359" y="197"/>
                </a:cubicBezTo>
                <a:cubicBezTo>
                  <a:pt x="359" y="162"/>
                  <a:pt x="359" y="162"/>
                  <a:pt x="359" y="162"/>
                </a:cubicBezTo>
                <a:cubicBezTo>
                  <a:pt x="359" y="154"/>
                  <a:pt x="353" y="148"/>
                  <a:pt x="346" y="148"/>
                </a:cubicBezTo>
                <a:close/>
                <a:moveTo>
                  <a:pt x="179" y="237"/>
                </a:moveTo>
                <a:cubicBezTo>
                  <a:pt x="147" y="237"/>
                  <a:pt x="121" y="211"/>
                  <a:pt x="121" y="179"/>
                </a:cubicBezTo>
                <a:cubicBezTo>
                  <a:pt x="121" y="147"/>
                  <a:pt x="147" y="121"/>
                  <a:pt x="179" y="121"/>
                </a:cubicBezTo>
                <a:cubicBezTo>
                  <a:pt x="211" y="121"/>
                  <a:pt x="237" y="147"/>
                  <a:pt x="237" y="179"/>
                </a:cubicBezTo>
                <a:cubicBezTo>
                  <a:pt x="237" y="211"/>
                  <a:pt x="211" y="237"/>
                  <a:pt x="179" y="237"/>
                </a:cubicBezTo>
                <a:close/>
              </a:path>
            </a:pathLst>
          </a:custGeom>
          <a:solidFill>
            <a:srgbClr val="4994CE"/>
          </a:solidFill>
          <a:ln>
            <a:noFill/>
          </a:ln>
        </p:spPr>
        <p:txBody>
          <a:bodyPr vert="horz" wrap="square" lIns="91419" tIns="45709" rIns="91419" bIns="45709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6" name="Freeform 14"/>
          <p:cNvSpPr>
            <a:spLocks noEditPoints="1"/>
          </p:cNvSpPr>
          <p:nvPr userDrawn="1"/>
        </p:nvSpPr>
        <p:spPr bwMode="auto">
          <a:xfrm>
            <a:off x="9077581" y="960631"/>
            <a:ext cx="525929" cy="526546"/>
          </a:xfrm>
          <a:custGeom>
            <a:avLst/>
            <a:gdLst>
              <a:gd name="T0" fmla="*/ 315 w 359"/>
              <a:gd name="T1" fmla="*/ 148 h 359"/>
              <a:gd name="T2" fmla="*/ 297 w 359"/>
              <a:gd name="T3" fmla="*/ 112 h 359"/>
              <a:gd name="T4" fmla="*/ 319 w 359"/>
              <a:gd name="T5" fmla="*/ 84 h 359"/>
              <a:gd name="T6" fmla="*/ 294 w 359"/>
              <a:gd name="T7" fmla="*/ 40 h 359"/>
              <a:gd name="T8" fmla="*/ 253 w 359"/>
              <a:gd name="T9" fmla="*/ 61 h 359"/>
              <a:gd name="T10" fmla="*/ 215 w 359"/>
              <a:gd name="T11" fmla="*/ 49 h 359"/>
              <a:gd name="T12" fmla="*/ 211 w 359"/>
              <a:gd name="T13" fmla="*/ 13 h 359"/>
              <a:gd name="T14" fmla="*/ 162 w 359"/>
              <a:gd name="T15" fmla="*/ 0 h 359"/>
              <a:gd name="T16" fmla="*/ 148 w 359"/>
              <a:gd name="T17" fmla="*/ 43 h 359"/>
              <a:gd name="T18" fmla="*/ 112 w 359"/>
              <a:gd name="T19" fmla="*/ 62 h 359"/>
              <a:gd name="T20" fmla="*/ 84 w 359"/>
              <a:gd name="T21" fmla="*/ 40 h 359"/>
              <a:gd name="T22" fmla="*/ 40 w 359"/>
              <a:gd name="T23" fmla="*/ 65 h 359"/>
              <a:gd name="T24" fmla="*/ 61 w 359"/>
              <a:gd name="T25" fmla="*/ 105 h 359"/>
              <a:gd name="T26" fmla="*/ 49 w 359"/>
              <a:gd name="T27" fmla="*/ 144 h 359"/>
              <a:gd name="T28" fmla="*/ 13 w 359"/>
              <a:gd name="T29" fmla="*/ 148 h 359"/>
              <a:gd name="T30" fmla="*/ 0 w 359"/>
              <a:gd name="T31" fmla="*/ 197 h 359"/>
              <a:gd name="T32" fmla="*/ 43 w 359"/>
              <a:gd name="T33" fmla="*/ 211 h 359"/>
              <a:gd name="T34" fmla="*/ 62 w 359"/>
              <a:gd name="T35" fmla="*/ 247 h 359"/>
              <a:gd name="T36" fmla="*/ 40 w 359"/>
              <a:gd name="T37" fmla="*/ 275 h 359"/>
              <a:gd name="T38" fmla="*/ 65 w 359"/>
              <a:gd name="T39" fmla="*/ 319 h 359"/>
              <a:gd name="T40" fmla="*/ 105 w 359"/>
              <a:gd name="T41" fmla="*/ 298 h 359"/>
              <a:gd name="T42" fmla="*/ 144 w 359"/>
              <a:gd name="T43" fmla="*/ 310 h 359"/>
              <a:gd name="T44" fmla="*/ 148 w 359"/>
              <a:gd name="T45" fmla="*/ 346 h 359"/>
              <a:gd name="T46" fmla="*/ 197 w 359"/>
              <a:gd name="T47" fmla="*/ 359 h 359"/>
              <a:gd name="T48" fmla="*/ 211 w 359"/>
              <a:gd name="T49" fmla="*/ 315 h 359"/>
              <a:gd name="T50" fmla="*/ 247 w 359"/>
              <a:gd name="T51" fmla="*/ 297 h 359"/>
              <a:gd name="T52" fmla="*/ 275 w 359"/>
              <a:gd name="T53" fmla="*/ 319 h 359"/>
              <a:gd name="T54" fmla="*/ 319 w 359"/>
              <a:gd name="T55" fmla="*/ 294 h 359"/>
              <a:gd name="T56" fmla="*/ 298 w 359"/>
              <a:gd name="T57" fmla="*/ 253 h 359"/>
              <a:gd name="T58" fmla="*/ 310 w 359"/>
              <a:gd name="T59" fmla="*/ 215 h 359"/>
              <a:gd name="T60" fmla="*/ 346 w 359"/>
              <a:gd name="T61" fmla="*/ 211 h 359"/>
              <a:gd name="T62" fmla="*/ 359 w 359"/>
              <a:gd name="T63" fmla="*/ 162 h 359"/>
              <a:gd name="T64" fmla="*/ 179 w 359"/>
              <a:gd name="T65" fmla="*/ 237 h 359"/>
              <a:gd name="T66" fmla="*/ 179 w 359"/>
              <a:gd name="T67" fmla="*/ 121 h 359"/>
              <a:gd name="T68" fmla="*/ 179 w 359"/>
              <a:gd name="T69" fmla="*/ 237 h 3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359" h="359">
                <a:moveTo>
                  <a:pt x="346" y="148"/>
                </a:moveTo>
                <a:cubicBezTo>
                  <a:pt x="315" y="148"/>
                  <a:pt x="315" y="148"/>
                  <a:pt x="315" y="148"/>
                </a:cubicBezTo>
                <a:cubicBezTo>
                  <a:pt x="313" y="148"/>
                  <a:pt x="311" y="146"/>
                  <a:pt x="310" y="144"/>
                </a:cubicBezTo>
                <a:cubicBezTo>
                  <a:pt x="307" y="133"/>
                  <a:pt x="302" y="122"/>
                  <a:pt x="297" y="112"/>
                </a:cubicBezTo>
                <a:cubicBezTo>
                  <a:pt x="295" y="110"/>
                  <a:pt x="296" y="107"/>
                  <a:pt x="298" y="105"/>
                </a:cubicBezTo>
                <a:cubicBezTo>
                  <a:pt x="319" y="84"/>
                  <a:pt x="319" y="84"/>
                  <a:pt x="319" y="84"/>
                </a:cubicBezTo>
                <a:cubicBezTo>
                  <a:pt x="324" y="79"/>
                  <a:pt x="324" y="70"/>
                  <a:pt x="319" y="65"/>
                </a:cubicBezTo>
                <a:cubicBezTo>
                  <a:pt x="294" y="40"/>
                  <a:pt x="294" y="40"/>
                  <a:pt x="294" y="40"/>
                </a:cubicBezTo>
                <a:cubicBezTo>
                  <a:pt x="289" y="34"/>
                  <a:pt x="280" y="34"/>
                  <a:pt x="275" y="40"/>
                </a:cubicBezTo>
                <a:cubicBezTo>
                  <a:pt x="253" y="61"/>
                  <a:pt x="253" y="61"/>
                  <a:pt x="253" y="61"/>
                </a:cubicBezTo>
                <a:cubicBezTo>
                  <a:pt x="252" y="63"/>
                  <a:pt x="249" y="63"/>
                  <a:pt x="247" y="62"/>
                </a:cubicBezTo>
                <a:cubicBezTo>
                  <a:pt x="237" y="56"/>
                  <a:pt x="226" y="52"/>
                  <a:pt x="215" y="49"/>
                </a:cubicBezTo>
                <a:cubicBezTo>
                  <a:pt x="212" y="48"/>
                  <a:pt x="211" y="46"/>
                  <a:pt x="211" y="43"/>
                </a:cubicBezTo>
                <a:cubicBezTo>
                  <a:pt x="211" y="13"/>
                  <a:pt x="211" y="13"/>
                  <a:pt x="211" y="13"/>
                </a:cubicBezTo>
                <a:cubicBezTo>
                  <a:pt x="211" y="6"/>
                  <a:pt x="205" y="0"/>
                  <a:pt x="197" y="0"/>
                </a:cubicBezTo>
                <a:cubicBezTo>
                  <a:pt x="162" y="0"/>
                  <a:pt x="162" y="0"/>
                  <a:pt x="162" y="0"/>
                </a:cubicBezTo>
                <a:cubicBezTo>
                  <a:pt x="154" y="0"/>
                  <a:pt x="148" y="6"/>
                  <a:pt x="148" y="13"/>
                </a:cubicBezTo>
                <a:cubicBezTo>
                  <a:pt x="148" y="43"/>
                  <a:pt x="148" y="43"/>
                  <a:pt x="148" y="43"/>
                </a:cubicBezTo>
                <a:cubicBezTo>
                  <a:pt x="148" y="46"/>
                  <a:pt x="146" y="48"/>
                  <a:pt x="144" y="49"/>
                </a:cubicBezTo>
                <a:cubicBezTo>
                  <a:pt x="133" y="52"/>
                  <a:pt x="122" y="56"/>
                  <a:pt x="112" y="62"/>
                </a:cubicBezTo>
                <a:cubicBezTo>
                  <a:pt x="110" y="63"/>
                  <a:pt x="107" y="63"/>
                  <a:pt x="105" y="61"/>
                </a:cubicBezTo>
                <a:cubicBezTo>
                  <a:pt x="84" y="40"/>
                  <a:pt x="84" y="40"/>
                  <a:pt x="84" y="40"/>
                </a:cubicBezTo>
                <a:cubicBezTo>
                  <a:pt x="79" y="34"/>
                  <a:pt x="70" y="34"/>
                  <a:pt x="65" y="40"/>
                </a:cubicBezTo>
                <a:cubicBezTo>
                  <a:pt x="40" y="65"/>
                  <a:pt x="40" y="65"/>
                  <a:pt x="40" y="65"/>
                </a:cubicBezTo>
                <a:cubicBezTo>
                  <a:pt x="34" y="70"/>
                  <a:pt x="34" y="79"/>
                  <a:pt x="40" y="84"/>
                </a:cubicBezTo>
                <a:cubicBezTo>
                  <a:pt x="61" y="105"/>
                  <a:pt x="61" y="105"/>
                  <a:pt x="61" y="105"/>
                </a:cubicBezTo>
                <a:cubicBezTo>
                  <a:pt x="63" y="107"/>
                  <a:pt x="63" y="110"/>
                  <a:pt x="62" y="112"/>
                </a:cubicBezTo>
                <a:cubicBezTo>
                  <a:pt x="56" y="122"/>
                  <a:pt x="52" y="133"/>
                  <a:pt x="49" y="144"/>
                </a:cubicBezTo>
                <a:cubicBezTo>
                  <a:pt x="48" y="146"/>
                  <a:pt x="46" y="148"/>
                  <a:pt x="43" y="148"/>
                </a:cubicBezTo>
                <a:cubicBezTo>
                  <a:pt x="13" y="148"/>
                  <a:pt x="13" y="148"/>
                  <a:pt x="13" y="148"/>
                </a:cubicBezTo>
                <a:cubicBezTo>
                  <a:pt x="6" y="148"/>
                  <a:pt x="0" y="154"/>
                  <a:pt x="0" y="162"/>
                </a:cubicBezTo>
                <a:cubicBezTo>
                  <a:pt x="0" y="197"/>
                  <a:pt x="0" y="197"/>
                  <a:pt x="0" y="197"/>
                </a:cubicBezTo>
                <a:cubicBezTo>
                  <a:pt x="0" y="205"/>
                  <a:pt x="6" y="211"/>
                  <a:pt x="13" y="211"/>
                </a:cubicBezTo>
                <a:cubicBezTo>
                  <a:pt x="43" y="211"/>
                  <a:pt x="43" y="211"/>
                  <a:pt x="43" y="211"/>
                </a:cubicBezTo>
                <a:cubicBezTo>
                  <a:pt x="46" y="211"/>
                  <a:pt x="48" y="212"/>
                  <a:pt x="49" y="215"/>
                </a:cubicBezTo>
                <a:cubicBezTo>
                  <a:pt x="52" y="226"/>
                  <a:pt x="56" y="237"/>
                  <a:pt x="62" y="247"/>
                </a:cubicBezTo>
                <a:cubicBezTo>
                  <a:pt x="63" y="249"/>
                  <a:pt x="63" y="252"/>
                  <a:pt x="61" y="253"/>
                </a:cubicBezTo>
                <a:cubicBezTo>
                  <a:pt x="40" y="275"/>
                  <a:pt x="40" y="275"/>
                  <a:pt x="40" y="275"/>
                </a:cubicBezTo>
                <a:cubicBezTo>
                  <a:pt x="34" y="280"/>
                  <a:pt x="34" y="289"/>
                  <a:pt x="40" y="294"/>
                </a:cubicBezTo>
                <a:cubicBezTo>
                  <a:pt x="65" y="319"/>
                  <a:pt x="65" y="319"/>
                  <a:pt x="65" y="319"/>
                </a:cubicBezTo>
                <a:cubicBezTo>
                  <a:pt x="70" y="324"/>
                  <a:pt x="79" y="324"/>
                  <a:pt x="84" y="319"/>
                </a:cubicBezTo>
                <a:cubicBezTo>
                  <a:pt x="105" y="298"/>
                  <a:pt x="105" y="298"/>
                  <a:pt x="105" y="298"/>
                </a:cubicBezTo>
                <a:cubicBezTo>
                  <a:pt x="107" y="296"/>
                  <a:pt x="110" y="295"/>
                  <a:pt x="112" y="297"/>
                </a:cubicBezTo>
                <a:cubicBezTo>
                  <a:pt x="122" y="302"/>
                  <a:pt x="133" y="307"/>
                  <a:pt x="144" y="310"/>
                </a:cubicBezTo>
                <a:cubicBezTo>
                  <a:pt x="146" y="311"/>
                  <a:pt x="148" y="313"/>
                  <a:pt x="148" y="315"/>
                </a:cubicBezTo>
                <a:cubicBezTo>
                  <a:pt x="148" y="346"/>
                  <a:pt x="148" y="346"/>
                  <a:pt x="148" y="346"/>
                </a:cubicBezTo>
                <a:cubicBezTo>
                  <a:pt x="148" y="353"/>
                  <a:pt x="154" y="359"/>
                  <a:pt x="162" y="359"/>
                </a:cubicBezTo>
                <a:cubicBezTo>
                  <a:pt x="197" y="359"/>
                  <a:pt x="197" y="359"/>
                  <a:pt x="197" y="359"/>
                </a:cubicBezTo>
                <a:cubicBezTo>
                  <a:pt x="205" y="359"/>
                  <a:pt x="211" y="353"/>
                  <a:pt x="211" y="346"/>
                </a:cubicBezTo>
                <a:cubicBezTo>
                  <a:pt x="211" y="315"/>
                  <a:pt x="211" y="315"/>
                  <a:pt x="211" y="315"/>
                </a:cubicBezTo>
                <a:cubicBezTo>
                  <a:pt x="211" y="313"/>
                  <a:pt x="212" y="311"/>
                  <a:pt x="215" y="310"/>
                </a:cubicBezTo>
                <a:cubicBezTo>
                  <a:pt x="226" y="307"/>
                  <a:pt x="237" y="302"/>
                  <a:pt x="247" y="297"/>
                </a:cubicBezTo>
                <a:cubicBezTo>
                  <a:pt x="249" y="295"/>
                  <a:pt x="252" y="296"/>
                  <a:pt x="253" y="298"/>
                </a:cubicBezTo>
                <a:cubicBezTo>
                  <a:pt x="275" y="319"/>
                  <a:pt x="275" y="319"/>
                  <a:pt x="275" y="319"/>
                </a:cubicBezTo>
                <a:cubicBezTo>
                  <a:pt x="280" y="324"/>
                  <a:pt x="289" y="324"/>
                  <a:pt x="294" y="319"/>
                </a:cubicBezTo>
                <a:cubicBezTo>
                  <a:pt x="319" y="294"/>
                  <a:pt x="319" y="294"/>
                  <a:pt x="319" y="294"/>
                </a:cubicBezTo>
                <a:cubicBezTo>
                  <a:pt x="324" y="289"/>
                  <a:pt x="324" y="280"/>
                  <a:pt x="319" y="275"/>
                </a:cubicBezTo>
                <a:cubicBezTo>
                  <a:pt x="298" y="253"/>
                  <a:pt x="298" y="253"/>
                  <a:pt x="298" y="253"/>
                </a:cubicBezTo>
                <a:cubicBezTo>
                  <a:pt x="296" y="252"/>
                  <a:pt x="295" y="249"/>
                  <a:pt x="297" y="247"/>
                </a:cubicBezTo>
                <a:cubicBezTo>
                  <a:pt x="302" y="237"/>
                  <a:pt x="307" y="226"/>
                  <a:pt x="310" y="215"/>
                </a:cubicBezTo>
                <a:cubicBezTo>
                  <a:pt x="311" y="212"/>
                  <a:pt x="313" y="211"/>
                  <a:pt x="315" y="211"/>
                </a:cubicBezTo>
                <a:cubicBezTo>
                  <a:pt x="346" y="211"/>
                  <a:pt x="346" y="211"/>
                  <a:pt x="346" y="211"/>
                </a:cubicBezTo>
                <a:cubicBezTo>
                  <a:pt x="353" y="211"/>
                  <a:pt x="359" y="205"/>
                  <a:pt x="359" y="197"/>
                </a:cubicBezTo>
                <a:cubicBezTo>
                  <a:pt x="359" y="162"/>
                  <a:pt x="359" y="162"/>
                  <a:pt x="359" y="162"/>
                </a:cubicBezTo>
                <a:cubicBezTo>
                  <a:pt x="359" y="154"/>
                  <a:pt x="353" y="148"/>
                  <a:pt x="346" y="148"/>
                </a:cubicBezTo>
                <a:close/>
                <a:moveTo>
                  <a:pt x="179" y="237"/>
                </a:moveTo>
                <a:cubicBezTo>
                  <a:pt x="147" y="237"/>
                  <a:pt x="121" y="211"/>
                  <a:pt x="121" y="179"/>
                </a:cubicBezTo>
                <a:cubicBezTo>
                  <a:pt x="121" y="147"/>
                  <a:pt x="147" y="121"/>
                  <a:pt x="179" y="121"/>
                </a:cubicBezTo>
                <a:cubicBezTo>
                  <a:pt x="211" y="121"/>
                  <a:pt x="237" y="147"/>
                  <a:pt x="237" y="179"/>
                </a:cubicBezTo>
                <a:cubicBezTo>
                  <a:pt x="237" y="211"/>
                  <a:pt x="211" y="237"/>
                  <a:pt x="179" y="237"/>
                </a:cubicBezTo>
                <a:close/>
              </a:path>
            </a:pathLst>
          </a:custGeom>
          <a:solidFill>
            <a:srgbClr val="3187CA"/>
          </a:solidFill>
          <a:ln>
            <a:noFill/>
          </a:ln>
        </p:spPr>
        <p:txBody>
          <a:bodyPr vert="horz" wrap="square" lIns="91419" tIns="45709" rIns="91419" bIns="45709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7" name="Freeform 14"/>
          <p:cNvSpPr>
            <a:spLocks noEditPoints="1"/>
          </p:cNvSpPr>
          <p:nvPr userDrawn="1"/>
        </p:nvSpPr>
        <p:spPr bwMode="auto">
          <a:xfrm>
            <a:off x="9989251" y="468005"/>
            <a:ext cx="415683" cy="416171"/>
          </a:xfrm>
          <a:custGeom>
            <a:avLst/>
            <a:gdLst>
              <a:gd name="T0" fmla="*/ 315 w 359"/>
              <a:gd name="T1" fmla="*/ 148 h 359"/>
              <a:gd name="T2" fmla="*/ 297 w 359"/>
              <a:gd name="T3" fmla="*/ 112 h 359"/>
              <a:gd name="T4" fmla="*/ 319 w 359"/>
              <a:gd name="T5" fmla="*/ 84 h 359"/>
              <a:gd name="T6" fmla="*/ 294 w 359"/>
              <a:gd name="T7" fmla="*/ 40 h 359"/>
              <a:gd name="T8" fmla="*/ 253 w 359"/>
              <a:gd name="T9" fmla="*/ 61 h 359"/>
              <a:gd name="T10" fmla="*/ 215 w 359"/>
              <a:gd name="T11" fmla="*/ 49 h 359"/>
              <a:gd name="T12" fmla="*/ 211 w 359"/>
              <a:gd name="T13" fmla="*/ 13 h 359"/>
              <a:gd name="T14" fmla="*/ 162 w 359"/>
              <a:gd name="T15" fmla="*/ 0 h 359"/>
              <a:gd name="T16" fmla="*/ 148 w 359"/>
              <a:gd name="T17" fmla="*/ 43 h 359"/>
              <a:gd name="T18" fmla="*/ 112 w 359"/>
              <a:gd name="T19" fmla="*/ 62 h 359"/>
              <a:gd name="T20" fmla="*/ 84 w 359"/>
              <a:gd name="T21" fmla="*/ 40 h 359"/>
              <a:gd name="T22" fmla="*/ 40 w 359"/>
              <a:gd name="T23" fmla="*/ 65 h 359"/>
              <a:gd name="T24" fmla="*/ 61 w 359"/>
              <a:gd name="T25" fmla="*/ 105 h 359"/>
              <a:gd name="T26" fmla="*/ 49 w 359"/>
              <a:gd name="T27" fmla="*/ 144 h 359"/>
              <a:gd name="T28" fmla="*/ 13 w 359"/>
              <a:gd name="T29" fmla="*/ 148 h 359"/>
              <a:gd name="T30" fmla="*/ 0 w 359"/>
              <a:gd name="T31" fmla="*/ 197 h 359"/>
              <a:gd name="T32" fmla="*/ 43 w 359"/>
              <a:gd name="T33" fmla="*/ 211 h 359"/>
              <a:gd name="T34" fmla="*/ 62 w 359"/>
              <a:gd name="T35" fmla="*/ 247 h 359"/>
              <a:gd name="T36" fmla="*/ 40 w 359"/>
              <a:gd name="T37" fmla="*/ 275 h 359"/>
              <a:gd name="T38" fmla="*/ 65 w 359"/>
              <a:gd name="T39" fmla="*/ 319 h 359"/>
              <a:gd name="T40" fmla="*/ 105 w 359"/>
              <a:gd name="T41" fmla="*/ 298 h 359"/>
              <a:gd name="T42" fmla="*/ 144 w 359"/>
              <a:gd name="T43" fmla="*/ 310 h 359"/>
              <a:gd name="T44" fmla="*/ 148 w 359"/>
              <a:gd name="T45" fmla="*/ 346 h 359"/>
              <a:gd name="T46" fmla="*/ 197 w 359"/>
              <a:gd name="T47" fmla="*/ 359 h 359"/>
              <a:gd name="T48" fmla="*/ 211 w 359"/>
              <a:gd name="T49" fmla="*/ 315 h 359"/>
              <a:gd name="T50" fmla="*/ 247 w 359"/>
              <a:gd name="T51" fmla="*/ 297 h 359"/>
              <a:gd name="T52" fmla="*/ 275 w 359"/>
              <a:gd name="T53" fmla="*/ 319 h 359"/>
              <a:gd name="T54" fmla="*/ 319 w 359"/>
              <a:gd name="T55" fmla="*/ 294 h 359"/>
              <a:gd name="T56" fmla="*/ 298 w 359"/>
              <a:gd name="T57" fmla="*/ 253 h 359"/>
              <a:gd name="T58" fmla="*/ 310 w 359"/>
              <a:gd name="T59" fmla="*/ 215 h 359"/>
              <a:gd name="T60" fmla="*/ 346 w 359"/>
              <a:gd name="T61" fmla="*/ 211 h 359"/>
              <a:gd name="T62" fmla="*/ 359 w 359"/>
              <a:gd name="T63" fmla="*/ 162 h 359"/>
              <a:gd name="T64" fmla="*/ 179 w 359"/>
              <a:gd name="T65" fmla="*/ 237 h 359"/>
              <a:gd name="T66" fmla="*/ 179 w 359"/>
              <a:gd name="T67" fmla="*/ 121 h 359"/>
              <a:gd name="T68" fmla="*/ 179 w 359"/>
              <a:gd name="T69" fmla="*/ 237 h 3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359" h="359">
                <a:moveTo>
                  <a:pt x="346" y="148"/>
                </a:moveTo>
                <a:cubicBezTo>
                  <a:pt x="315" y="148"/>
                  <a:pt x="315" y="148"/>
                  <a:pt x="315" y="148"/>
                </a:cubicBezTo>
                <a:cubicBezTo>
                  <a:pt x="313" y="148"/>
                  <a:pt x="311" y="146"/>
                  <a:pt x="310" y="144"/>
                </a:cubicBezTo>
                <a:cubicBezTo>
                  <a:pt x="307" y="133"/>
                  <a:pt x="302" y="122"/>
                  <a:pt x="297" y="112"/>
                </a:cubicBezTo>
                <a:cubicBezTo>
                  <a:pt x="295" y="110"/>
                  <a:pt x="296" y="107"/>
                  <a:pt x="298" y="105"/>
                </a:cubicBezTo>
                <a:cubicBezTo>
                  <a:pt x="319" y="84"/>
                  <a:pt x="319" y="84"/>
                  <a:pt x="319" y="84"/>
                </a:cubicBezTo>
                <a:cubicBezTo>
                  <a:pt x="324" y="79"/>
                  <a:pt x="324" y="70"/>
                  <a:pt x="319" y="65"/>
                </a:cubicBezTo>
                <a:cubicBezTo>
                  <a:pt x="294" y="40"/>
                  <a:pt x="294" y="40"/>
                  <a:pt x="294" y="40"/>
                </a:cubicBezTo>
                <a:cubicBezTo>
                  <a:pt x="289" y="34"/>
                  <a:pt x="280" y="34"/>
                  <a:pt x="275" y="40"/>
                </a:cubicBezTo>
                <a:cubicBezTo>
                  <a:pt x="253" y="61"/>
                  <a:pt x="253" y="61"/>
                  <a:pt x="253" y="61"/>
                </a:cubicBezTo>
                <a:cubicBezTo>
                  <a:pt x="252" y="63"/>
                  <a:pt x="249" y="63"/>
                  <a:pt x="247" y="62"/>
                </a:cubicBezTo>
                <a:cubicBezTo>
                  <a:pt x="237" y="56"/>
                  <a:pt x="226" y="52"/>
                  <a:pt x="215" y="49"/>
                </a:cubicBezTo>
                <a:cubicBezTo>
                  <a:pt x="212" y="48"/>
                  <a:pt x="211" y="46"/>
                  <a:pt x="211" y="43"/>
                </a:cubicBezTo>
                <a:cubicBezTo>
                  <a:pt x="211" y="13"/>
                  <a:pt x="211" y="13"/>
                  <a:pt x="211" y="13"/>
                </a:cubicBezTo>
                <a:cubicBezTo>
                  <a:pt x="211" y="6"/>
                  <a:pt x="205" y="0"/>
                  <a:pt x="197" y="0"/>
                </a:cubicBezTo>
                <a:cubicBezTo>
                  <a:pt x="162" y="0"/>
                  <a:pt x="162" y="0"/>
                  <a:pt x="162" y="0"/>
                </a:cubicBezTo>
                <a:cubicBezTo>
                  <a:pt x="154" y="0"/>
                  <a:pt x="148" y="6"/>
                  <a:pt x="148" y="13"/>
                </a:cubicBezTo>
                <a:cubicBezTo>
                  <a:pt x="148" y="43"/>
                  <a:pt x="148" y="43"/>
                  <a:pt x="148" y="43"/>
                </a:cubicBezTo>
                <a:cubicBezTo>
                  <a:pt x="148" y="46"/>
                  <a:pt x="146" y="48"/>
                  <a:pt x="144" y="49"/>
                </a:cubicBezTo>
                <a:cubicBezTo>
                  <a:pt x="133" y="52"/>
                  <a:pt x="122" y="56"/>
                  <a:pt x="112" y="62"/>
                </a:cubicBezTo>
                <a:cubicBezTo>
                  <a:pt x="110" y="63"/>
                  <a:pt x="107" y="63"/>
                  <a:pt x="105" y="61"/>
                </a:cubicBezTo>
                <a:cubicBezTo>
                  <a:pt x="84" y="40"/>
                  <a:pt x="84" y="40"/>
                  <a:pt x="84" y="40"/>
                </a:cubicBezTo>
                <a:cubicBezTo>
                  <a:pt x="79" y="34"/>
                  <a:pt x="70" y="34"/>
                  <a:pt x="65" y="40"/>
                </a:cubicBezTo>
                <a:cubicBezTo>
                  <a:pt x="40" y="65"/>
                  <a:pt x="40" y="65"/>
                  <a:pt x="40" y="65"/>
                </a:cubicBezTo>
                <a:cubicBezTo>
                  <a:pt x="34" y="70"/>
                  <a:pt x="34" y="79"/>
                  <a:pt x="40" y="84"/>
                </a:cubicBezTo>
                <a:cubicBezTo>
                  <a:pt x="61" y="105"/>
                  <a:pt x="61" y="105"/>
                  <a:pt x="61" y="105"/>
                </a:cubicBezTo>
                <a:cubicBezTo>
                  <a:pt x="63" y="107"/>
                  <a:pt x="63" y="110"/>
                  <a:pt x="62" y="112"/>
                </a:cubicBezTo>
                <a:cubicBezTo>
                  <a:pt x="56" y="122"/>
                  <a:pt x="52" y="133"/>
                  <a:pt x="49" y="144"/>
                </a:cubicBezTo>
                <a:cubicBezTo>
                  <a:pt x="48" y="146"/>
                  <a:pt x="46" y="148"/>
                  <a:pt x="43" y="148"/>
                </a:cubicBezTo>
                <a:cubicBezTo>
                  <a:pt x="13" y="148"/>
                  <a:pt x="13" y="148"/>
                  <a:pt x="13" y="148"/>
                </a:cubicBezTo>
                <a:cubicBezTo>
                  <a:pt x="6" y="148"/>
                  <a:pt x="0" y="154"/>
                  <a:pt x="0" y="162"/>
                </a:cubicBezTo>
                <a:cubicBezTo>
                  <a:pt x="0" y="197"/>
                  <a:pt x="0" y="197"/>
                  <a:pt x="0" y="197"/>
                </a:cubicBezTo>
                <a:cubicBezTo>
                  <a:pt x="0" y="205"/>
                  <a:pt x="6" y="211"/>
                  <a:pt x="13" y="211"/>
                </a:cubicBezTo>
                <a:cubicBezTo>
                  <a:pt x="43" y="211"/>
                  <a:pt x="43" y="211"/>
                  <a:pt x="43" y="211"/>
                </a:cubicBezTo>
                <a:cubicBezTo>
                  <a:pt x="46" y="211"/>
                  <a:pt x="48" y="212"/>
                  <a:pt x="49" y="215"/>
                </a:cubicBezTo>
                <a:cubicBezTo>
                  <a:pt x="52" y="226"/>
                  <a:pt x="56" y="237"/>
                  <a:pt x="62" y="247"/>
                </a:cubicBezTo>
                <a:cubicBezTo>
                  <a:pt x="63" y="249"/>
                  <a:pt x="63" y="252"/>
                  <a:pt x="61" y="253"/>
                </a:cubicBezTo>
                <a:cubicBezTo>
                  <a:pt x="40" y="275"/>
                  <a:pt x="40" y="275"/>
                  <a:pt x="40" y="275"/>
                </a:cubicBezTo>
                <a:cubicBezTo>
                  <a:pt x="34" y="280"/>
                  <a:pt x="34" y="289"/>
                  <a:pt x="40" y="294"/>
                </a:cubicBezTo>
                <a:cubicBezTo>
                  <a:pt x="65" y="319"/>
                  <a:pt x="65" y="319"/>
                  <a:pt x="65" y="319"/>
                </a:cubicBezTo>
                <a:cubicBezTo>
                  <a:pt x="70" y="324"/>
                  <a:pt x="79" y="324"/>
                  <a:pt x="84" y="319"/>
                </a:cubicBezTo>
                <a:cubicBezTo>
                  <a:pt x="105" y="298"/>
                  <a:pt x="105" y="298"/>
                  <a:pt x="105" y="298"/>
                </a:cubicBezTo>
                <a:cubicBezTo>
                  <a:pt x="107" y="296"/>
                  <a:pt x="110" y="295"/>
                  <a:pt x="112" y="297"/>
                </a:cubicBezTo>
                <a:cubicBezTo>
                  <a:pt x="122" y="302"/>
                  <a:pt x="133" y="307"/>
                  <a:pt x="144" y="310"/>
                </a:cubicBezTo>
                <a:cubicBezTo>
                  <a:pt x="146" y="311"/>
                  <a:pt x="148" y="313"/>
                  <a:pt x="148" y="315"/>
                </a:cubicBezTo>
                <a:cubicBezTo>
                  <a:pt x="148" y="346"/>
                  <a:pt x="148" y="346"/>
                  <a:pt x="148" y="346"/>
                </a:cubicBezTo>
                <a:cubicBezTo>
                  <a:pt x="148" y="353"/>
                  <a:pt x="154" y="359"/>
                  <a:pt x="162" y="359"/>
                </a:cubicBezTo>
                <a:cubicBezTo>
                  <a:pt x="197" y="359"/>
                  <a:pt x="197" y="359"/>
                  <a:pt x="197" y="359"/>
                </a:cubicBezTo>
                <a:cubicBezTo>
                  <a:pt x="205" y="359"/>
                  <a:pt x="211" y="353"/>
                  <a:pt x="211" y="346"/>
                </a:cubicBezTo>
                <a:cubicBezTo>
                  <a:pt x="211" y="315"/>
                  <a:pt x="211" y="315"/>
                  <a:pt x="211" y="315"/>
                </a:cubicBezTo>
                <a:cubicBezTo>
                  <a:pt x="211" y="313"/>
                  <a:pt x="212" y="311"/>
                  <a:pt x="215" y="310"/>
                </a:cubicBezTo>
                <a:cubicBezTo>
                  <a:pt x="226" y="307"/>
                  <a:pt x="237" y="302"/>
                  <a:pt x="247" y="297"/>
                </a:cubicBezTo>
                <a:cubicBezTo>
                  <a:pt x="249" y="295"/>
                  <a:pt x="252" y="296"/>
                  <a:pt x="253" y="298"/>
                </a:cubicBezTo>
                <a:cubicBezTo>
                  <a:pt x="275" y="319"/>
                  <a:pt x="275" y="319"/>
                  <a:pt x="275" y="319"/>
                </a:cubicBezTo>
                <a:cubicBezTo>
                  <a:pt x="280" y="324"/>
                  <a:pt x="289" y="324"/>
                  <a:pt x="294" y="319"/>
                </a:cubicBezTo>
                <a:cubicBezTo>
                  <a:pt x="319" y="294"/>
                  <a:pt x="319" y="294"/>
                  <a:pt x="319" y="294"/>
                </a:cubicBezTo>
                <a:cubicBezTo>
                  <a:pt x="324" y="289"/>
                  <a:pt x="324" y="280"/>
                  <a:pt x="319" y="275"/>
                </a:cubicBezTo>
                <a:cubicBezTo>
                  <a:pt x="298" y="253"/>
                  <a:pt x="298" y="253"/>
                  <a:pt x="298" y="253"/>
                </a:cubicBezTo>
                <a:cubicBezTo>
                  <a:pt x="296" y="252"/>
                  <a:pt x="295" y="249"/>
                  <a:pt x="297" y="247"/>
                </a:cubicBezTo>
                <a:cubicBezTo>
                  <a:pt x="302" y="237"/>
                  <a:pt x="307" y="226"/>
                  <a:pt x="310" y="215"/>
                </a:cubicBezTo>
                <a:cubicBezTo>
                  <a:pt x="311" y="212"/>
                  <a:pt x="313" y="211"/>
                  <a:pt x="315" y="211"/>
                </a:cubicBezTo>
                <a:cubicBezTo>
                  <a:pt x="346" y="211"/>
                  <a:pt x="346" y="211"/>
                  <a:pt x="346" y="211"/>
                </a:cubicBezTo>
                <a:cubicBezTo>
                  <a:pt x="353" y="211"/>
                  <a:pt x="359" y="205"/>
                  <a:pt x="359" y="197"/>
                </a:cubicBezTo>
                <a:cubicBezTo>
                  <a:pt x="359" y="162"/>
                  <a:pt x="359" y="162"/>
                  <a:pt x="359" y="162"/>
                </a:cubicBezTo>
                <a:cubicBezTo>
                  <a:pt x="359" y="154"/>
                  <a:pt x="353" y="148"/>
                  <a:pt x="346" y="148"/>
                </a:cubicBezTo>
                <a:close/>
                <a:moveTo>
                  <a:pt x="179" y="237"/>
                </a:moveTo>
                <a:cubicBezTo>
                  <a:pt x="147" y="237"/>
                  <a:pt x="121" y="211"/>
                  <a:pt x="121" y="179"/>
                </a:cubicBezTo>
                <a:cubicBezTo>
                  <a:pt x="121" y="147"/>
                  <a:pt x="147" y="121"/>
                  <a:pt x="179" y="121"/>
                </a:cubicBezTo>
                <a:cubicBezTo>
                  <a:pt x="211" y="121"/>
                  <a:pt x="237" y="147"/>
                  <a:pt x="237" y="179"/>
                </a:cubicBezTo>
                <a:cubicBezTo>
                  <a:pt x="237" y="211"/>
                  <a:pt x="211" y="237"/>
                  <a:pt x="179" y="237"/>
                </a:cubicBezTo>
                <a:close/>
              </a:path>
            </a:pathLst>
          </a:custGeom>
          <a:solidFill>
            <a:srgbClr val="9CC6E6"/>
          </a:solidFill>
          <a:ln>
            <a:noFill/>
          </a:ln>
        </p:spPr>
        <p:txBody>
          <a:bodyPr vert="horz" wrap="square" lIns="91419" tIns="45709" rIns="91419" bIns="45709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871549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">
    <p:bg>
      <p:bgPr>
        <a:solidFill>
          <a:srgbClr val="0F74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 userDrawn="1"/>
        </p:nvGrpSpPr>
        <p:grpSpPr>
          <a:xfrm>
            <a:off x="1769999" y="-1204"/>
            <a:ext cx="4500172" cy="6352407"/>
            <a:chOff x="4021138" y="633413"/>
            <a:chExt cx="3779837" cy="5335587"/>
          </a:xfrm>
          <a:solidFill>
            <a:srgbClr val="2A88CF"/>
          </a:solidFill>
        </p:grpSpPr>
        <p:sp>
          <p:nvSpPr>
            <p:cNvPr id="4" name="Freeform 5"/>
            <p:cNvSpPr>
              <a:spLocks/>
            </p:cNvSpPr>
            <p:nvPr userDrawn="1"/>
          </p:nvSpPr>
          <p:spPr bwMode="auto">
            <a:xfrm>
              <a:off x="4021138" y="1700213"/>
              <a:ext cx="3779837" cy="3773487"/>
            </a:xfrm>
            <a:custGeom>
              <a:avLst/>
              <a:gdLst>
                <a:gd name="T0" fmla="*/ 502 w 1005"/>
                <a:gd name="T1" fmla="*/ 1004 h 1004"/>
                <a:gd name="T2" fmla="*/ 0 w 1005"/>
                <a:gd name="T3" fmla="*/ 502 h 1004"/>
                <a:gd name="T4" fmla="*/ 197 w 1005"/>
                <a:gd name="T5" fmla="*/ 103 h 1004"/>
                <a:gd name="T6" fmla="*/ 201 w 1005"/>
                <a:gd name="T7" fmla="*/ 104 h 1004"/>
                <a:gd name="T8" fmla="*/ 201 w 1005"/>
                <a:gd name="T9" fmla="*/ 108 h 1004"/>
                <a:gd name="T10" fmla="*/ 6 w 1005"/>
                <a:gd name="T11" fmla="*/ 502 h 1004"/>
                <a:gd name="T12" fmla="*/ 502 w 1005"/>
                <a:gd name="T13" fmla="*/ 998 h 1004"/>
                <a:gd name="T14" fmla="*/ 999 w 1005"/>
                <a:gd name="T15" fmla="*/ 502 h 1004"/>
                <a:gd name="T16" fmla="*/ 502 w 1005"/>
                <a:gd name="T17" fmla="*/ 6 h 1004"/>
                <a:gd name="T18" fmla="*/ 499 w 1005"/>
                <a:gd name="T19" fmla="*/ 3 h 1004"/>
                <a:gd name="T20" fmla="*/ 502 w 1005"/>
                <a:gd name="T21" fmla="*/ 0 h 1004"/>
                <a:gd name="T22" fmla="*/ 1005 w 1005"/>
                <a:gd name="T23" fmla="*/ 502 h 1004"/>
                <a:gd name="T24" fmla="*/ 502 w 1005"/>
                <a:gd name="T25" fmla="*/ 1004 h 1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05" h="1004">
                  <a:moveTo>
                    <a:pt x="502" y="1004"/>
                  </a:moveTo>
                  <a:cubicBezTo>
                    <a:pt x="226" y="1004"/>
                    <a:pt x="0" y="779"/>
                    <a:pt x="0" y="502"/>
                  </a:cubicBezTo>
                  <a:cubicBezTo>
                    <a:pt x="0" y="344"/>
                    <a:pt x="72" y="199"/>
                    <a:pt x="197" y="103"/>
                  </a:cubicBezTo>
                  <a:cubicBezTo>
                    <a:pt x="198" y="102"/>
                    <a:pt x="200" y="102"/>
                    <a:pt x="201" y="104"/>
                  </a:cubicBezTo>
                  <a:cubicBezTo>
                    <a:pt x="202" y="105"/>
                    <a:pt x="202" y="107"/>
                    <a:pt x="201" y="108"/>
                  </a:cubicBezTo>
                  <a:cubicBezTo>
                    <a:pt x="77" y="203"/>
                    <a:pt x="6" y="346"/>
                    <a:pt x="6" y="502"/>
                  </a:cubicBezTo>
                  <a:cubicBezTo>
                    <a:pt x="6" y="775"/>
                    <a:pt x="229" y="998"/>
                    <a:pt x="502" y="998"/>
                  </a:cubicBezTo>
                  <a:cubicBezTo>
                    <a:pt x="776" y="998"/>
                    <a:pt x="999" y="775"/>
                    <a:pt x="999" y="502"/>
                  </a:cubicBezTo>
                  <a:cubicBezTo>
                    <a:pt x="999" y="228"/>
                    <a:pt x="776" y="6"/>
                    <a:pt x="502" y="6"/>
                  </a:cubicBezTo>
                  <a:cubicBezTo>
                    <a:pt x="501" y="6"/>
                    <a:pt x="499" y="4"/>
                    <a:pt x="499" y="3"/>
                  </a:cubicBezTo>
                  <a:cubicBezTo>
                    <a:pt x="499" y="1"/>
                    <a:pt x="501" y="0"/>
                    <a:pt x="502" y="0"/>
                  </a:cubicBezTo>
                  <a:cubicBezTo>
                    <a:pt x="779" y="0"/>
                    <a:pt x="1005" y="225"/>
                    <a:pt x="1005" y="502"/>
                  </a:cubicBezTo>
                  <a:cubicBezTo>
                    <a:pt x="1005" y="779"/>
                    <a:pt x="779" y="1004"/>
                    <a:pt x="502" y="10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" name="Freeform 6"/>
            <p:cNvSpPr>
              <a:spLocks/>
            </p:cNvSpPr>
            <p:nvPr userDrawn="1"/>
          </p:nvSpPr>
          <p:spPr bwMode="auto">
            <a:xfrm>
              <a:off x="4618038" y="2293938"/>
              <a:ext cx="2584450" cy="2582862"/>
            </a:xfrm>
            <a:custGeom>
              <a:avLst/>
              <a:gdLst>
                <a:gd name="T0" fmla="*/ 343 w 687"/>
                <a:gd name="T1" fmla="*/ 687 h 687"/>
                <a:gd name="T2" fmla="*/ 0 w 687"/>
                <a:gd name="T3" fmla="*/ 344 h 687"/>
                <a:gd name="T4" fmla="*/ 343 w 687"/>
                <a:gd name="T5" fmla="*/ 0 h 687"/>
                <a:gd name="T6" fmla="*/ 687 w 687"/>
                <a:gd name="T7" fmla="*/ 344 h 687"/>
                <a:gd name="T8" fmla="*/ 586 w 687"/>
                <a:gd name="T9" fmla="*/ 587 h 687"/>
                <a:gd name="T10" fmla="*/ 582 w 687"/>
                <a:gd name="T11" fmla="*/ 587 h 687"/>
                <a:gd name="T12" fmla="*/ 582 w 687"/>
                <a:gd name="T13" fmla="*/ 583 h 687"/>
                <a:gd name="T14" fmla="*/ 681 w 687"/>
                <a:gd name="T15" fmla="*/ 344 h 687"/>
                <a:gd name="T16" fmla="*/ 343 w 687"/>
                <a:gd name="T17" fmla="*/ 6 h 687"/>
                <a:gd name="T18" fmla="*/ 6 w 687"/>
                <a:gd name="T19" fmla="*/ 344 h 687"/>
                <a:gd name="T20" fmla="*/ 343 w 687"/>
                <a:gd name="T21" fmla="*/ 681 h 687"/>
                <a:gd name="T22" fmla="*/ 346 w 687"/>
                <a:gd name="T23" fmla="*/ 684 h 687"/>
                <a:gd name="T24" fmla="*/ 343 w 687"/>
                <a:gd name="T25" fmla="*/ 687 h 6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87" h="687">
                  <a:moveTo>
                    <a:pt x="343" y="687"/>
                  </a:moveTo>
                  <a:cubicBezTo>
                    <a:pt x="154" y="687"/>
                    <a:pt x="0" y="533"/>
                    <a:pt x="0" y="344"/>
                  </a:cubicBezTo>
                  <a:cubicBezTo>
                    <a:pt x="0" y="154"/>
                    <a:pt x="154" y="0"/>
                    <a:pt x="343" y="0"/>
                  </a:cubicBezTo>
                  <a:cubicBezTo>
                    <a:pt x="533" y="0"/>
                    <a:pt x="687" y="154"/>
                    <a:pt x="687" y="344"/>
                  </a:cubicBezTo>
                  <a:cubicBezTo>
                    <a:pt x="687" y="436"/>
                    <a:pt x="651" y="522"/>
                    <a:pt x="586" y="587"/>
                  </a:cubicBezTo>
                  <a:cubicBezTo>
                    <a:pt x="585" y="588"/>
                    <a:pt x="583" y="588"/>
                    <a:pt x="582" y="587"/>
                  </a:cubicBezTo>
                  <a:cubicBezTo>
                    <a:pt x="581" y="586"/>
                    <a:pt x="581" y="584"/>
                    <a:pt x="582" y="583"/>
                  </a:cubicBezTo>
                  <a:cubicBezTo>
                    <a:pt x="646" y="519"/>
                    <a:pt x="681" y="434"/>
                    <a:pt x="681" y="344"/>
                  </a:cubicBezTo>
                  <a:cubicBezTo>
                    <a:pt x="681" y="158"/>
                    <a:pt x="530" y="6"/>
                    <a:pt x="343" y="6"/>
                  </a:cubicBezTo>
                  <a:cubicBezTo>
                    <a:pt x="157" y="6"/>
                    <a:pt x="6" y="158"/>
                    <a:pt x="6" y="344"/>
                  </a:cubicBezTo>
                  <a:cubicBezTo>
                    <a:pt x="6" y="530"/>
                    <a:pt x="157" y="681"/>
                    <a:pt x="343" y="681"/>
                  </a:cubicBezTo>
                  <a:cubicBezTo>
                    <a:pt x="345" y="681"/>
                    <a:pt x="346" y="683"/>
                    <a:pt x="346" y="684"/>
                  </a:cubicBezTo>
                  <a:cubicBezTo>
                    <a:pt x="346" y="686"/>
                    <a:pt x="345" y="687"/>
                    <a:pt x="343" y="68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" name="Freeform 7"/>
            <p:cNvSpPr>
              <a:spLocks/>
            </p:cNvSpPr>
            <p:nvPr userDrawn="1"/>
          </p:nvSpPr>
          <p:spPr bwMode="auto">
            <a:xfrm>
              <a:off x="5186363" y="2862263"/>
              <a:ext cx="1447800" cy="1449387"/>
            </a:xfrm>
            <a:custGeom>
              <a:avLst/>
              <a:gdLst>
                <a:gd name="T0" fmla="*/ 192 w 385"/>
                <a:gd name="T1" fmla="*/ 386 h 386"/>
                <a:gd name="T2" fmla="*/ 0 w 385"/>
                <a:gd name="T3" fmla="*/ 193 h 386"/>
                <a:gd name="T4" fmla="*/ 72 w 385"/>
                <a:gd name="T5" fmla="*/ 42 h 386"/>
                <a:gd name="T6" fmla="*/ 76 w 385"/>
                <a:gd name="T7" fmla="*/ 43 h 386"/>
                <a:gd name="T8" fmla="*/ 76 w 385"/>
                <a:gd name="T9" fmla="*/ 47 h 386"/>
                <a:gd name="T10" fmla="*/ 6 w 385"/>
                <a:gd name="T11" fmla="*/ 193 h 386"/>
                <a:gd name="T12" fmla="*/ 192 w 385"/>
                <a:gd name="T13" fmla="*/ 380 h 386"/>
                <a:gd name="T14" fmla="*/ 379 w 385"/>
                <a:gd name="T15" fmla="*/ 193 h 386"/>
                <a:gd name="T16" fmla="*/ 192 w 385"/>
                <a:gd name="T17" fmla="*/ 6 h 386"/>
                <a:gd name="T18" fmla="*/ 189 w 385"/>
                <a:gd name="T19" fmla="*/ 3 h 386"/>
                <a:gd name="T20" fmla="*/ 192 w 385"/>
                <a:gd name="T21" fmla="*/ 0 h 386"/>
                <a:gd name="T22" fmla="*/ 385 w 385"/>
                <a:gd name="T23" fmla="*/ 193 h 386"/>
                <a:gd name="T24" fmla="*/ 192 w 385"/>
                <a:gd name="T25" fmla="*/ 386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85" h="386">
                  <a:moveTo>
                    <a:pt x="192" y="386"/>
                  </a:moveTo>
                  <a:cubicBezTo>
                    <a:pt x="86" y="386"/>
                    <a:pt x="0" y="299"/>
                    <a:pt x="0" y="193"/>
                  </a:cubicBezTo>
                  <a:cubicBezTo>
                    <a:pt x="0" y="134"/>
                    <a:pt x="26" y="79"/>
                    <a:pt x="72" y="42"/>
                  </a:cubicBezTo>
                  <a:cubicBezTo>
                    <a:pt x="73" y="41"/>
                    <a:pt x="75" y="41"/>
                    <a:pt x="76" y="43"/>
                  </a:cubicBezTo>
                  <a:cubicBezTo>
                    <a:pt x="77" y="44"/>
                    <a:pt x="77" y="46"/>
                    <a:pt x="76" y="47"/>
                  </a:cubicBezTo>
                  <a:cubicBezTo>
                    <a:pt x="31" y="82"/>
                    <a:pt x="6" y="136"/>
                    <a:pt x="6" y="193"/>
                  </a:cubicBezTo>
                  <a:cubicBezTo>
                    <a:pt x="6" y="296"/>
                    <a:pt x="89" y="380"/>
                    <a:pt x="192" y="380"/>
                  </a:cubicBezTo>
                  <a:cubicBezTo>
                    <a:pt x="295" y="380"/>
                    <a:pt x="379" y="296"/>
                    <a:pt x="379" y="193"/>
                  </a:cubicBezTo>
                  <a:cubicBezTo>
                    <a:pt x="379" y="90"/>
                    <a:pt x="295" y="6"/>
                    <a:pt x="192" y="6"/>
                  </a:cubicBezTo>
                  <a:cubicBezTo>
                    <a:pt x="191" y="6"/>
                    <a:pt x="189" y="5"/>
                    <a:pt x="189" y="3"/>
                  </a:cubicBezTo>
                  <a:cubicBezTo>
                    <a:pt x="189" y="1"/>
                    <a:pt x="191" y="0"/>
                    <a:pt x="192" y="0"/>
                  </a:cubicBezTo>
                  <a:cubicBezTo>
                    <a:pt x="299" y="0"/>
                    <a:pt x="385" y="87"/>
                    <a:pt x="385" y="193"/>
                  </a:cubicBezTo>
                  <a:cubicBezTo>
                    <a:pt x="385" y="299"/>
                    <a:pt x="299" y="386"/>
                    <a:pt x="192" y="3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" name="Freeform 8"/>
            <p:cNvSpPr>
              <a:spLocks/>
            </p:cNvSpPr>
            <p:nvPr userDrawn="1"/>
          </p:nvSpPr>
          <p:spPr bwMode="auto">
            <a:xfrm>
              <a:off x="4856163" y="633413"/>
              <a:ext cx="2008187" cy="1409700"/>
            </a:xfrm>
            <a:custGeom>
              <a:avLst/>
              <a:gdLst>
                <a:gd name="T0" fmla="*/ 3 w 534"/>
                <a:gd name="T1" fmla="*/ 375 h 375"/>
                <a:gd name="T2" fmla="*/ 1 w 534"/>
                <a:gd name="T3" fmla="*/ 374 h 375"/>
                <a:gd name="T4" fmla="*/ 2 w 534"/>
                <a:gd name="T5" fmla="*/ 370 h 375"/>
                <a:gd name="T6" fmla="*/ 529 w 534"/>
                <a:gd name="T7" fmla="*/ 1 h 375"/>
                <a:gd name="T8" fmla="*/ 533 w 534"/>
                <a:gd name="T9" fmla="*/ 1 h 375"/>
                <a:gd name="T10" fmla="*/ 533 w 534"/>
                <a:gd name="T11" fmla="*/ 6 h 375"/>
                <a:gd name="T12" fmla="*/ 5 w 534"/>
                <a:gd name="T13" fmla="*/ 375 h 375"/>
                <a:gd name="T14" fmla="*/ 3 w 534"/>
                <a:gd name="T15" fmla="*/ 375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34" h="375">
                  <a:moveTo>
                    <a:pt x="3" y="375"/>
                  </a:moveTo>
                  <a:cubicBezTo>
                    <a:pt x="2" y="375"/>
                    <a:pt x="2" y="375"/>
                    <a:pt x="1" y="374"/>
                  </a:cubicBezTo>
                  <a:cubicBezTo>
                    <a:pt x="0" y="373"/>
                    <a:pt x="0" y="371"/>
                    <a:pt x="2" y="370"/>
                  </a:cubicBezTo>
                  <a:cubicBezTo>
                    <a:pt x="529" y="1"/>
                    <a:pt x="529" y="1"/>
                    <a:pt x="529" y="1"/>
                  </a:cubicBezTo>
                  <a:cubicBezTo>
                    <a:pt x="531" y="0"/>
                    <a:pt x="532" y="0"/>
                    <a:pt x="533" y="1"/>
                  </a:cubicBezTo>
                  <a:cubicBezTo>
                    <a:pt x="534" y="3"/>
                    <a:pt x="534" y="5"/>
                    <a:pt x="533" y="6"/>
                  </a:cubicBezTo>
                  <a:cubicBezTo>
                    <a:pt x="5" y="375"/>
                    <a:pt x="5" y="375"/>
                    <a:pt x="5" y="375"/>
                  </a:cubicBezTo>
                  <a:cubicBezTo>
                    <a:pt x="5" y="375"/>
                    <a:pt x="4" y="375"/>
                    <a:pt x="3" y="37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" name="Freeform 9"/>
            <p:cNvSpPr>
              <a:spLocks/>
            </p:cNvSpPr>
            <p:nvPr userDrawn="1"/>
          </p:nvSpPr>
          <p:spPr bwMode="auto">
            <a:xfrm>
              <a:off x="5548313" y="1562100"/>
              <a:ext cx="2008187" cy="1408112"/>
            </a:xfrm>
            <a:custGeom>
              <a:avLst/>
              <a:gdLst>
                <a:gd name="T0" fmla="*/ 3 w 534"/>
                <a:gd name="T1" fmla="*/ 375 h 375"/>
                <a:gd name="T2" fmla="*/ 1 w 534"/>
                <a:gd name="T3" fmla="*/ 374 h 375"/>
                <a:gd name="T4" fmla="*/ 2 w 534"/>
                <a:gd name="T5" fmla="*/ 370 h 375"/>
                <a:gd name="T6" fmla="*/ 529 w 534"/>
                <a:gd name="T7" fmla="*/ 1 h 375"/>
                <a:gd name="T8" fmla="*/ 533 w 534"/>
                <a:gd name="T9" fmla="*/ 1 h 375"/>
                <a:gd name="T10" fmla="*/ 533 w 534"/>
                <a:gd name="T11" fmla="*/ 6 h 375"/>
                <a:gd name="T12" fmla="*/ 5 w 534"/>
                <a:gd name="T13" fmla="*/ 375 h 375"/>
                <a:gd name="T14" fmla="*/ 3 w 534"/>
                <a:gd name="T15" fmla="*/ 375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34" h="375">
                  <a:moveTo>
                    <a:pt x="3" y="375"/>
                  </a:moveTo>
                  <a:cubicBezTo>
                    <a:pt x="2" y="375"/>
                    <a:pt x="2" y="375"/>
                    <a:pt x="1" y="374"/>
                  </a:cubicBezTo>
                  <a:cubicBezTo>
                    <a:pt x="0" y="373"/>
                    <a:pt x="0" y="371"/>
                    <a:pt x="2" y="370"/>
                  </a:cubicBezTo>
                  <a:cubicBezTo>
                    <a:pt x="529" y="1"/>
                    <a:pt x="529" y="1"/>
                    <a:pt x="529" y="1"/>
                  </a:cubicBezTo>
                  <a:cubicBezTo>
                    <a:pt x="531" y="0"/>
                    <a:pt x="532" y="0"/>
                    <a:pt x="533" y="1"/>
                  </a:cubicBezTo>
                  <a:cubicBezTo>
                    <a:pt x="534" y="3"/>
                    <a:pt x="534" y="5"/>
                    <a:pt x="533" y="6"/>
                  </a:cubicBezTo>
                  <a:cubicBezTo>
                    <a:pt x="5" y="375"/>
                    <a:pt x="5" y="375"/>
                    <a:pt x="5" y="375"/>
                  </a:cubicBezTo>
                  <a:cubicBezTo>
                    <a:pt x="5" y="375"/>
                    <a:pt x="4" y="375"/>
                    <a:pt x="3" y="37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" name="Freeform 10"/>
            <p:cNvSpPr>
              <a:spLocks/>
            </p:cNvSpPr>
            <p:nvPr userDrawn="1"/>
          </p:nvSpPr>
          <p:spPr bwMode="auto">
            <a:xfrm>
              <a:off x="4738688" y="4556125"/>
              <a:ext cx="2008187" cy="1412875"/>
            </a:xfrm>
            <a:custGeom>
              <a:avLst/>
              <a:gdLst>
                <a:gd name="T0" fmla="*/ 3 w 534"/>
                <a:gd name="T1" fmla="*/ 376 h 376"/>
                <a:gd name="T2" fmla="*/ 1 w 534"/>
                <a:gd name="T3" fmla="*/ 375 h 376"/>
                <a:gd name="T4" fmla="*/ 1 w 534"/>
                <a:gd name="T5" fmla="*/ 371 h 376"/>
                <a:gd name="T6" fmla="*/ 529 w 534"/>
                <a:gd name="T7" fmla="*/ 1 h 376"/>
                <a:gd name="T8" fmla="*/ 533 w 534"/>
                <a:gd name="T9" fmla="*/ 2 h 376"/>
                <a:gd name="T10" fmla="*/ 532 w 534"/>
                <a:gd name="T11" fmla="*/ 6 h 376"/>
                <a:gd name="T12" fmla="*/ 5 w 534"/>
                <a:gd name="T13" fmla="*/ 376 h 376"/>
                <a:gd name="T14" fmla="*/ 3 w 534"/>
                <a:gd name="T15" fmla="*/ 376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34" h="376">
                  <a:moveTo>
                    <a:pt x="3" y="376"/>
                  </a:moveTo>
                  <a:cubicBezTo>
                    <a:pt x="2" y="376"/>
                    <a:pt x="1" y="376"/>
                    <a:pt x="1" y="375"/>
                  </a:cubicBezTo>
                  <a:cubicBezTo>
                    <a:pt x="0" y="374"/>
                    <a:pt x="0" y="372"/>
                    <a:pt x="1" y="371"/>
                  </a:cubicBezTo>
                  <a:cubicBezTo>
                    <a:pt x="529" y="1"/>
                    <a:pt x="529" y="1"/>
                    <a:pt x="529" y="1"/>
                  </a:cubicBezTo>
                  <a:cubicBezTo>
                    <a:pt x="530" y="0"/>
                    <a:pt x="532" y="1"/>
                    <a:pt x="533" y="2"/>
                  </a:cubicBezTo>
                  <a:cubicBezTo>
                    <a:pt x="534" y="4"/>
                    <a:pt x="534" y="5"/>
                    <a:pt x="532" y="6"/>
                  </a:cubicBezTo>
                  <a:cubicBezTo>
                    <a:pt x="5" y="376"/>
                    <a:pt x="5" y="376"/>
                    <a:pt x="5" y="376"/>
                  </a:cubicBezTo>
                  <a:cubicBezTo>
                    <a:pt x="4" y="376"/>
                    <a:pt x="4" y="376"/>
                    <a:pt x="3" y="3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0" name="圆角矩形 9"/>
          <p:cNvSpPr/>
          <p:nvPr userDrawn="1"/>
        </p:nvSpPr>
        <p:spPr>
          <a:xfrm>
            <a:off x="2624295" y="2959240"/>
            <a:ext cx="2759190" cy="927356"/>
          </a:xfrm>
          <a:prstGeom prst="roundRect">
            <a:avLst>
              <a:gd name="adj" fmla="val 50000"/>
            </a:avLst>
          </a:prstGeom>
          <a:solidFill>
            <a:srgbClr val="FFDC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334053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5" y="679003"/>
            <a:ext cx="10515600" cy="394153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rgbClr val="0F74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5" y="1391557"/>
            <a:ext cx="10515600" cy="4865914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矩形 6"/>
          <p:cNvSpPr/>
          <p:nvPr userDrawn="1"/>
        </p:nvSpPr>
        <p:spPr>
          <a:xfrm>
            <a:off x="5" y="1"/>
            <a:ext cx="12192000" cy="230188"/>
          </a:xfrm>
          <a:prstGeom prst="rect">
            <a:avLst/>
          </a:prstGeom>
          <a:solidFill>
            <a:srgbClr val="0F74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277586" y="678996"/>
            <a:ext cx="465364" cy="396000"/>
          </a:xfrm>
          <a:prstGeom prst="rect">
            <a:avLst/>
          </a:prstGeom>
          <a:solidFill>
            <a:srgbClr val="0F74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1" name="Freeform 5"/>
          <p:cNvSpPr>
            <a:spLocks noEditPoints="1"/>
          </p:cNvSpPr>
          <p:nvPr userDrawn="1"/>
        </p:nvSpPr>
        <p:spPr bwMode="auto">
          <a:xfrm>
            <a:off x="210889" y="727476"/>
            <a:ext cx="482920" cy="345679"/>
          </a:xfrm>
          <a:custGeom>
            <a:avLst/>
            <a:gdLst>
              <a:gd name="T0" fmla="*/ 838 w 910"/>
              <a:gd name="T1" fmla="*/ 147 h 651"/>
              <a:gd name="T2" fmla="*/ 677 w 910"/>
              <a:gd name="T3" fmla="*/ 20 h 651"/>
              <a:gd name="T4" fmla="*/ 472 w 910"/>
              <a:gd name="T5" fmla="*/ 43 h 651"/>
              <a:gd name="T6" fmla="*/ 356 w 910"/>
              <a:gd name="T7" fmla="*/ 384 h 651"/>
              <a:gd name="T8" fmla="*/ 298 w 910"/>
              <a:gd name="T9" fmla="*/ 416 h 651"/>
              <a:gd name="T10" fmla="*/ 286 w 910"/>
              <a:gd name="T11" fmla="*/ 393 h 651"/>
              <a:gd name="T12" fmla="*/ 38 w 910"/>
              <a:gd name="T13" fmla="*/ 531 h 651"/>
              <a:gd name="T14" fmla="*/ 15 w 910"/>
              <a:gd name="T15" fmla="*/ 610 h 651"/>
              <a:gd name="T16" fmla="*/ 16 w 910"/>
              <a:gd name="T17" fmla="*/ 611 h 651"/>
              <a:gd name="T18" fmla="*/ 17 w 910"/>
              <a:gd name="T19" fmla="*/ 613 h 651"/>
              <a:gd name="T20" fmla="*/ 96 w 910"/>
              <a:gd name="T21" fmla="*/ 635 h 651"/>
              <a:gd name="T22" fmla="*/ 344 w 910"/>
              <a:gd name="T23" fmla="*/ 497 h 651"/>
              <a:gd name="T24" fmla="*/ 331 w 910"/>
              <a:gd name="T25" fmla="*/ 474 h 651"/>
              <a:gd name="T26" fmla="*/ 389 w 910"/>
              <a:gd name="T27" fmla="*/ 442 h 651"/>
              <a:gd name="T28" fmla="*/ 529 w 910"/>
              <a:gd name="T29" fmla="*/ 537 h 651"/>
              <a:gd name="T30" fmla="*/ 734 w 910"/>
              <a:gd name="T31" fmla="*/ 513 h 651"/>
              <a:gd name="T32" fmla="*/ 838 w 910"/>
              <a:gd name="T33" fmla="*/ 147 h 651"/>
              <a:gd name="T34" fmla="*/ 704 w 910"/>
              <a:gd name="T35" fmla="*/ 459 h 651"/>
              <a:gd name="T36" fmla="*/ 546 w 910"/>
              <a:gd name="T37" fmla="*/ 477 h 651"/>
              <a:gd name="T38" fmla="*/ 432 w 910"/>
              <a:gd name="T39" fmla="*/ 396 h 651"/>
              <a:gd name="T40" fmla="*/ 413 w 910"/>
              <a:gd name="T41" fmla="*/ 361 h 651"/>
              <a:gd name="T42" fmla="*/ 502 w 910"/>
              <a:gd name="T43" fmla="*/ 97 h 651"/>
              <a:gd name="T44" fmla="*/ 660 w 910"/>
              <a:gd name="T45" fmla="*/ 79 h 651"/>
              <a:gd name="T46" fmla="*/ 784 w 910"/>
              <a:gd name="T47" fmla="*/ 177 h 651"/>
              <a:gd name="T48" fmla="*/ 704 w 910"/>
              <a:gd name="T49" fmla="*/ 459 h 6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910" h="651">
                <a:moveTo>
                  <a:pt x="838" y="147"/>
                </a:moveTo>
                <a:cubicBezTo>
                  <a:pt x="803" y="85"/>
                  <a:pt x="746" y="39"/>
                  <a:pt x="677" y="20"/>
                </a:cubicBezTo>
                <a:cubicBezTo>
                  <a:pt x="608" y="0"/>
                  <a:pt x="535" y="8"/>
                  <a:pt x="472" y="43"/>
                </a:cubicBezTo>
                <a:cubicBezTo>
                  <a:pt x="351" y="111"/>
                  <a:pt x="302" y="259"/>
                  <a:pt x="356" y="384"/>
                </a:cubicBezTo>
                <a:cubicBezTo>
                  <a:pt x="298" y="416"/>
                  <a:pt x="298" y="416"/>
                  <a:pt x="298" y="416"/>
                </a:cubicBezTo>
                <a:cubicBezTo>
                  <a:pt x="286" y="393"/>
                  <a:pt x="286" y="393"/>
                  <a:pt x="286" y="393"/>
                </a:cubicBezTo>
                <a:cubicBezTo>
                  <a:pt x="38" y="531"/>
                  <a:pt x="38" y="531"/>
                  <a:pt x="38" y="531"/>
                </a:cubicBezTo>
                <a:cubicBezTo>
                  <a:pt x="10" y="547"/>
                  <a:pt x="0" y="582"/>
                  <a:pt x="15" y="610"/>
                </a:cubicBezTo>
                <a:cubicBezTo>
                  <a:pt x="16" y="611"/>
                  <a:pt x="16" y="611"/>
                  <a:pt x="16" y="611"/>
                </a:cubicBezTo>
                <a:cubicBezTo>
                  <a:pt x="17" y="613"/>
                  <a:pt x="17" y="613"/>
                  <a:pt x="17" y="613"/>
                </a:cubicBezTo>
                <a:cubicBezTo>
                  <a:pt x="33" y="641"/>
                  <a:pt x="68" y="651"/>
                  <a:pt x="96" y="635"/>
                </a:cubicBezTo>
                <a:cubicBezTo>
                  <a:pt x="344" y="497"/>
                  <a:pt x="344" y="497"/>
                  <a:pt x="344" y="497"/>
                </a:cubicBezTo>
                <a:cubicBezTo>
                  <a:pt x="331" y="474"/>
                  <a:pt x="331" y="474"/>
                  <a:pt x="331" y="474"/>
                </a:cubicBezTo>
                <a:cubicBezTo>
                  <a:pt x="389" y="442"/>
                  <a:pt x="389" y="442"/>
                  <a:pt x="389" y="442"/>
                </a:cubicBezTo>
                <a:cubicBezTo>
                  <a:pt x="424" y="488"/>
                  <a:pt x="473" y="521"/>
                  <a:pt x="529" y="537"/>
                </a:cubicBezTo>
                <a:cubicBezTo>
                  <a:pt x="598" y="556"/>
                  <a:pt x="671" y="548"/>
                  <a:pt x="734" y="513"/>
                </a:cubicBezTo>
                <a:cubicBezTo>
                  <a:pt x="863" y="441"/>
                  <a:pt x="910" y="277"/>
                  <a:pt x="838" y="147"/>
                </a:cubicBezTo>
                <a:close/>
                <a:moveTo>
                  <a:pt x="704" y="459"/>
                </a:moveTo>
                <a:cubicBezTo>
                  <a:pt x="655" y="486"/>
                  <a:pt x="599" y="493"/>
                  <a:pt x="546" y="477"/>
                </a:cubicBezTo>
                <a:cubicBezTo>
                  <a:pt x="499" y="464"/>
                  <a:pt x="460" y="435"/>
                  <a:pt x="432" y="396"/>
                </a:cubicBezTo>
                <a:cubicBezTo>
                  <a:pt x="413" y="361"/>
                  <a:pt x="413" y="361"/>
                  <a:pt x="413" y="361"/>
                </a:cubicBezTo>
                <a:cubicBezTo>
                  <a:pt x="371" y="265"/>
                  <a:pt x="408" y="149"/>
                  <a:pt x="502" y="97"/>
                </a:cubicBezTo>
                <a:cubicBezTo>
                  <a:pt x="551" y="70"/>
                  <a:pt x="607" y="64"/>
                  <a:pt x="660" y="79"/>
                </a:cubicBezTo>
                <a:cubicBezTo>
                  <a:pt x="713" y="94"/>
                  <a:pt x="757" y="129"/>
                  <a:pt x="784" y="177"/>
                </a:cubicBezTo>
                <a:cubicBezTo>
                  <a:pt x="840" y="277"/>
                  <a:pt x="804" y="404"/>
                  <a:pt x="704" y="45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19" tIns="45709" rIns="91419" bIns="45709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6" name="Freeform 9"/>
          <p:cNvSpPr>
            <a:spLocks/>
          </p:cNvSpPr>
          <p:nvPr userDrawn="1"/>
        </p:nvSpPr>
        <p:spPr bwMode="auto">
          <a:xfrm>
            <a:off x="11449050" y="679001"/>
            <a:ext cx="386444" cy="475017"/>
          </a:xfrm>
          <a:custGeom>
            <a:avLst/>
            <a:gdLst>
              <a:gd name="T0" fmla="*/ 2452 w 2452"/>
              <a:gd name="T1" fmla="*/ 2337 h 3014"/>
              <a:gd name="T2" fmla="*/ 1227 w 2452"/>
              <a:gd name="T3" fmla="*/ 3014 h 3014"/>
              <a:gd name="T4" fmla="*/ 0 w 2452"/>
              <a:gd name="T5" fmla="*/ 2337 h 3014"/>
              <a:gd name="T6" fmla="*/ 0 w 2452"/>
              <a:gd name="T7" fmla="*/ 0 h 3014"/>
              <a:gd name="T8" fmla="*/ 2452 w 2452"/>
              <a:gd name="T9" fmla="*/ 0 h 3014"/>
              <a:gd name="T10" fmla="*/ 2452 w 2452"/>
              <a:gd name="T11" fmla="*/ 2337 h 30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452" h="3014">
                <a:moveTo>
                  <a:pt x="2452" y="2337"/>
                </a:moveTo>
                <a:lnTo>
                  <a:pt x="1227" y="3014"/>
                </a:lnTo>
                <a:lnTo>
                  <a:pt x="0" y="2337"/>
                </a:lnTo>
                <a:lnTo>
                  <a:pt x="0" y="0"/>
                </a:lnTo>
                <a:lnTo>
                  <a:pt x="2452" y="0"/>
                </a:lnTo>
                <a:lnTo>
                  <a:pt x="2452" y="2337"/>
                </a:lnTo>
                <a:close/>
              </a:path>
            </a:pathLst>
          </a:custGeom>
          <a:solidFill>
            <a:srgbClr val="0F74C0"/>
          </a:solidFill>
          <a:ln>
            <a:noFill/>
          </a:ln>
        </p:spPr>
        <p:txBody>
          <a:bodyPr vert="horz" wrap="square" lIns="91419" tIns="45709" rIns="91419" bIns="45709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1410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感谢页">
    <p:bg>
      <p:bgPr>
        <a:solidFill>
          <a:srgbClr val="0F74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14"/>
          <p:cNvSpPr>
            <a:spLocks noEditPoints="1"/>
          </p:cNvSpPr>
          <p:nvPr userDrawn="1"/>
        </p:nvSpPr>
        <p:spPr bwMode="auto">
          <a:xfrm>
            <a:off x="7185985" y="1165130"/>
            <a:ext cx="781816" cy="782732"/>
          </a:xfrm>
          <a:custGeom>
            <a:avLst/>
            <a:gdLst>
              <a:gd name="T0" fmla="*/ 315 w 359"/>
              <a:gd name="T1" fmla="*/ 148 h 359"/>
              <a:gd name="T2" fmla="*/ 297 w 359"/>
              <a:gd name="T3" fmla="*/ 112 h 359"/>
              <a:gd name="T4" fmla="*/ 319 w 359"/>
              <a:gd name="T5" fmla="*/ 84 h 359"/>
              <a:gd name="T6" fmla="*/ 294 w 359"/>
              <a:gd name="T7" fmla="*/ 40 h 359"/>
              <a:gd name="T8" fmla="*/ 253 w 359"/>
              <a:gd name="T9" fmla="*/ 61 h 359"/>
              <a:gd name="T10" fmla="*/ 215 w 359"/>
              <a:gd name="T11" fmla="*/ 49 h 359"/>
              <a:gd name="T12" fmla="*/ 211 w 359"/>
              <a:gd name="T13" fmla="*/ 13 h 359"/>
              <a:gd name="T14" fmla="*/ 162 w 359"/>
              <a:gd name="T15" fmla="*/ 0 h 359"/>
              <a:gd name="T16" fmla="*/ 148 w 359"/>
              <a:gd name="T17" fmla="*/ 43 h 359"/>
              <a:gd name="T18" fmla="*/ 112 w 359"/>
              <a:gd name="T19" fmla="*/ 62 h 359"/>
              <a:gd name="T20" fmla="*/ 84 w 359"/>
              <a:gd name="T21" fmla="*/ 40 h 359"/>
              <a:gd name="T22" fmla="*/ 40 w 359"/>
              <a:gd name="T23" fmla="*/ 65 h 359"/>
              <a:gd name="T24" fmla="*/ 61 w 359"/>
              <a:gd name="T25" fmla="*/ 105 h 359"/>
              <a:gd name="T26" fmla="*/ 49 w 359"/>
              <a:gd name="T27" fmla="*/ 144 h 359"/>
              <a:gd name="T28" fmla="*/ 13 w 359"/>
              <a:gd name="T29" fmla="*/ 148 h 359"/>
              <a:gd name="T30" fmla="*/ 0 w 359"/>
              <a:gd name="T31" fmla="*/ 197 h 359"/>
              <a:gd name="T32" fmla="*/ 43 w 359"/>
              <a:gd name="T33" fmla="*/ 211 h 359"/>
              <a:gd name="T34" fmla="*/ 62 w 359"/>
              <a:gd name="T35" fmla="*/ 247 h 359"/>
              <a:gd name="T36" fmla="*/ 40 w 359"/>
              <a:gd name="T37" fmla="*/ 275 h 359"/>
              <a:gd name="T38" fmla="*/ 65 w 359"/>
              <a:gd name="T39" fmla="*/ 319 h 359"/>
              <a:gd name="T40" fmla="*/ 105 w 359"/>
              <a:gd name="T41" fmla="*/ 298 h 359"/>
              <a:gd name="T42" fmla="*/ 144 w 359"/>
              <a:gd name="T43" fmla="*/ 310 h 359"/>
              <a:gd name="T44" fmla="*/ 148 w 359"/>
              <a:gd name="T45" fmla="*/ 346 h 359"/>
              <a:gd name="T46" fmla="*/ 197 w 359"/>
              <a:gd name="T47" fmla="*/ 359 h 359"/>
              <a:gd name="T48" fmla="*/ 211 w 359"/>
              <a:gd name="T49" fmla="*/ 315 h 359"/>
              <a:gd name="T50" fmla="*/ 247 w 359"/>
              <a:gd name="T51" fmla="*/ 297 h 359"/>
              <a:gd name="T52" fmla="*/ 275 w 359"/>
              <a:gd name="T53" fmla="*/ 319 h 359"/>
              <a:gd name="T54" fmla="*/ 319 w 359"/>
              <a:gd name="T55" fmla="*/ 294 h 359"/>
              <a:gd name="T56" fmla="*/ 298 w 359"/>
              <a:gd name="T57" fmla="*/ 253 h 359"/>
              <a:gd name="T58" fmla="*/ 310 w 359"/>
              <a:gd name="T59" fmla="*/ 215 h 359"/>
              <a:gd name="T60" fmla="*/ 346 w 359"/>
              <a:gd name="T61" fmla="*/ 211 h 359"/>
              <a:gd name="T62" fmla="*/ 359 w 359"/>
              <a:gd name="T63" fmla="*/ 162 h 359"/>
              <a:gd name="T64" fmla="*/ 179 w 359"/>
              <a:gd name="T65" fmla="*/ 237 h 359"/>
              <a:gd name="T66" fmla="*/ 179 w 359"/>
              <a:gd name="T67" fmla="*/ 121 h 359"/>
              <a:gd name="T68" fmla="*/ 179 w 359"/>
              <a:gd name="T69" fmla="*/ 237 h 3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359" h="359">
                <a:moveTo>
                  <a:pt x="346" y="148"/>
                </a:moveTo>
                <a:cubicBezTo>
                  <a:pt x="315" y="148"/>
                  <a:pt x="315" y="148"/>
                  <a:pt x="315" y="148"/>
                </a:cubicBezTo>
                <a:cubicBezTo>
                  <a:pt x="313" y="148"/>
                  <a:pt x="311" y="146"/>
                  <a:pt x="310" y="144"/>
                </a:cubicBezTo>
                <a:cubicBezTo>
                  <a:pt x="307" y="133"/>
                  <a:pt x="302" y="122"/>
                  <a:pt x="297" y="112"/>
                </a:cubicBezTo>
                <a:cubicBezTo>
                  <a:pt x="295" y="110"/>
                  <a:pt x="296" y="107"/>
                  <a:pt x="298" y="105"/>
                </a:cubicBezTo>
                <a:cubicBezTo>
                  <a:pt x="319" y="84"/>
                  <a:pt x="319" y="84"/>
                  <a:pt x="319" y="84"/>
                </a:cubicBezTo>
                <a:cubicBezTo>
                  <a:pt x="324" y="79"/>
                  <a:pt x="324" y="70"/>
                  <a:pt x="319" y="65"/>
                </a:cubicBezTo>
                <a:cubicBezTo>
                  <a:pt x="294" y="40"/>
                  <a:pt x="294" y="40"/>
                  <a:pt x="294" y="40"/>
                </a:cubicBezTo>
                <a:cubicBezTo>
                  <a:pt x="289" y="34"/>
                  <a:pt x="280" y="34"/>
                  <a:pt x="275" y="40"/>
                </a:cubicBezTo>
                <a:cubicBezTo>
                  <a:pt x="253" y="61"/>
                  <a:pt x="253" y="61"/>
                  <a:pt x="253" y="61"/>
                </a:cubicBezTo>
                <a:cubicBezTo>
                  <a:pt x="252" y="63"/>
                  <a:pt x="249" y="63"/>
                  <a:pt x="247" y="62"/>
                </a:cubicBezTo>
                <a:cubicBezTo>
                  <a:pt x="237" y="56"/>
                  <a:pt x="226" y="52"/>
                  <a:pt x="215" y="49"/>
                </a:cubicBezTo>
                <a:cubicBezTo>
                  <a:pt x="212" y="48"/>
                  <a:pt x="211" y="46"/>
                  <a:pt x="211" y="43"/>
                </a:cubicBezTo>
                <a:cubicBezTo>
                  <a:pt x="211" y="13"/>
                  <a:pt x="211" y="13"/>
                  <a:pt x="211" y="13"/>
                </a:cubicBezTo>
                <a:cubicBezTo>
                  <a:pt x="211" y="6"/>
                  <a:pt x="205" y="0"/>
                  <a:pt x="197" y="0"/>
                </a:cubicBezTo>
                <a:cubicBezTo>
                  <a:pt x="162" y="0"/>
                  <a:pt x="162" y="0"/>
                  <a:pt x="162" y="0"/>
                </a:cubicBezTo>
                <a:cubicBezTo>
                  <a:pt x="154" y="0"/>
                  <a:pt x="148" y="6"/>
                  <a:pt x="148" y="13"/>
                </a:cubicBezTo>
                <a:cubicBezTo>
                  <a:pt x="148" y="43"/>
                  <a:pt x="148" y="43"/>
                  <a:pt x="148" y="43"/>
                </a:cubicBezTo>
                <a:cubicBezTo>
                  <a:pt x="148" y="46"/>
                  <a:pt x="146" y="48"/>
                  <a:pt x="144" y="49"/>
                </a:cubicBezTo>
                <a:cubicBezTo>
                  <a:pt x="133" y="52"/>
                  <a:pt x="122" y="56"/>
                  <a:pt x="112" y="62"/>
                </a:cubicBezTo>
                <a:cubicBezTo>
                  <a:pt x="110" y="63"/>
                  <a:pt x="107" y="63"/>
                  <a:pt x="105" y="61"/>
                </a:cubicBezTo>
                <a:cubicBezTo>
                  <a:pt x="84" y="40"/>
                  <a:pt x="84" y="40"/>
                  <a:pt x="84" y="40"/>
                </a:cubicBezTo>
                <a:cubicBezTo>
                  <a:pt x="79" y="34"/>
                  <a:pt x="70" y="34"/>
                  <a:pt x="65" y="40"/>
                </a:cubicBezTo>
                <a:cubicBezTo>
                  <a:pt x="40" y="65"/>
                  <a:pt x="40" y="65"/>
                  <a:pt x="40" y="65"/>
                </a:cubicBezTo>
                <a:cubicBezTo>
                  <a:pt x="34" y="70"/>
                  <a:pt x="34" y="79"/>
                  <a:pt x="40" y="84"/>
                </a:cubicBezTo>
                <a:cubicBezTo>
                  <a:pt x="61" y="105"/>
                  <a:pt x="61" y="105"/>
                  <a:pt x="61" y="105"/>
                </a:cubicBezTo>
                <a:cubicBezTo>
                  <a:pt x="63" y="107"/>
                  <a:pt x="63" y="110"/>
                  <a:pt x="62" y="112"/>
                </a:cubicBezTo>
                <a:cubicBezTo>
                  <a:pt x="56" y="122"/>
                  <a:pt x="52" y="133"/>
                  <a:pt x="49" y="144"/>
                </a:cubicBezTo>
                <a:cubicBezTo>
                  <a:pt x="48" y="146"/>
                  <a:pt x="46" y="148"/>
                  <a:pt x="43" y="148"/>
                </a:cubicBezTo>
                <a:cubicBezTo>
                  <a:pt x="13" y="148"/>
                  <a:pt x="13" y="148"/>
                  <a:pt x="13" y="148"/>
                </a:cubicBezTo>
                <a:cubicBezTo>
                  <a:pt x="6" y="148"/>
                  <a:pt x="0" y="154"/>
                  <a:pt x="0" y="162"/>
                </a:cubicBezTo>
                <a:cubicBezTo>
                  <a:pt x="0" y="197"/>
                  <a:pt x="0" y="197"/>
                  <a:pt x="0" y="197"/>
                </a:cubicBezTo>
                <a:cubicBezTo>
                  <a:pt x="0" y="205"/>
                  <a:pt x="6" y="211"/>
                  <a:pt x="13" y="211"/>
                </a:cubicBezTo>
                <a:cubicBezTo>
                  <a:pt x="43" y="211"/>
                  <a:pt x="43" y="211"/>
                  <a:pt x="43" y="211"/>
                </a:cubicBezTo>
                <a:cubicBezTo>
                  <a:pt x="46" y="211"/>
                  <a:pt x="48" y="212"/>
                  <a:pt x="49" y="215"/>
                </a:cubicBezTo>
                <a:cubicBezTo>
                  <a:pt x="52" y="226"/>
                  <a:pt x="56" y="237"/>
                  <a:pt x="62" y="247"/>
                </a:cubicBezTo>
                <a:cubicBezTo>
                  <a:pt x="63" y="249"/>
                  <a:pt x="63" y="252"/>
                  <a:pt x="61" y="253"/>
                </a:cubicBezTo>
                <a:cubicBezTo>
                  <a:pt x="40" y="275"/>
                  <a:pt x="40" y="275"/>
                  <a:pt x="40" y="275"/>
                </a:cubicBezTo>
                <a:cubicBezTo>
                  <a:pt x="34" y="280"/>
                  <a:pt x="34" y="289"/>
                  <a:pt x="40" y="294"/>
                </a:cubicBezTo>
                <a:cubicBezTo>
                  <a:pt x="65" y="319"/>
                  <a:pt x="65" y="319"/>
                  <a:pt x="65" y="319"/>
                </a:cubicBezTo>
                <a:cubicBezTo>
                  <a:pt x="70" y="324"/>
                  <a:pt x="79" y="324"/>
                  <a:pt x="84" y="319"/>
                </a:cubicBezTo>
                <a:cubicBezTo>
                  <a:pt x="105" y="298"/>
                  <a:pt x="105" y="298"/>
                  <a:pt x="105" y="298"/>
                </a:cubicBezTo>
                <a:cubicBezTo>
                  <a:pt x="107" y="296"/>
                  <a:pt x="110" y="295"/>
                  <a:pt x="112" y="297"/>
                </a:cubicBezTo>
                <a:cubicBezTo>
                  <a:pt x="122" y="302"/>
                  <a:pt x="133" y="307"/>
                  <a:pt x="144" y="310"/>
                </a:cubicBezTo>
                <a:cubicBezTo>
                  <a:pt x="146" y="311"/>
                  <a:pt x="148" y="313"/>
                  <a:pt x="148" y="315"/>
                </a:cubicBezTo>
                <a:cubicBezTo>
                  <a:pt x="148" y="346"/>
                  <a:pt x="148" y="346"/>
                  <a:pt x="148" y="346"/>
                </a:cubicBezTo>
                <a:cubicBezTo>
                  <a:pt x="148" y="353"/>
                  <a:pt x="154" y="359"/>
                  <a:pt x="162" y="359"/>
                </a:cubicBezTo>
                <a:cubicBezTo>
                  <a:pt x="197" y="359"/>
                  <a:pt x="197" y="359"/>
                  <a:pt x="197" y="359"/>
                </a:cubicBezTo>
                <a:cubicBezTo>
                  <a:pt x="205" y="359"/>
                  <a:pt x="211" y="353"/>
                  <a:pt x="211" y="346"/>
                </a:cubicBezTo>
                <a:cubicBezTo>
                  <a:pt x="211" y="315"/>
                  <a:pt x="211" y="315"/>
                  <a:pt x="211" y="315"/>
                </a:cubicBezTo>
                <a:cubicBezTo>
                  <a:pt x="211" y="313"/>
                  <a:pt x="212" y="311"/>
                  <a:pt x="215" y="310"/>
                </a:cubicBezTo>
                <a:cubicBezTo>
                  <a:pt x="226" y="307"/>
                  <a:pt x="237" y="302"/>
                  <a:pt x="247" y="297"/>
                </a:cubicBezTo>
                <a:cubicBezTo>
                  <a:pt x="249" y="295"/>
                  <a:pt x="252" y="296"/>
                  <a:pt x="253" y="298"/>
                </a:cubicBezTo>
                <a:cubicBezTo>
                  <a:pt x="275" y="319"/>
                  <a:pt x="275" y="319"/>
                  <a:pt x="275" y="319"/>
                </a:cubicBezTo>
                <a:cubicBezTo>
                  <a:pt x="280" y="324"/>
                  <a:pt x="289" y="324"/>
                  <a:pt x="294" y="319"/>
                </a:cubicBezTo>
                <a:cubicBezTo>
                  <a:pt x="319" y="294"/>
                  <a:pt x="319" y="294"/>
                  <a:pt x="319" y="294"/>
                </a:cubicBezTo>
                <a:cubicBezTo>
                  <a:pt x="324" y="289"/>
                  <a:pt x="324" y="280"/>
                  <a:pt x="319" y="275"/>
                </a:cubicBezTo>
                <a:cubicBezTo>
                  <a:pt x="298" y="253"/>
                  <a:pt x="298" y="253"/>
                  <a:pt x="298" y="253"/>
                </a:cubicBezTo>
                <a:cubicBezTo>
                  <a:pt x="296" y="252"/>
                  <a:pt x="295" y="249"/>
                  <a:pt x="297" y="247"/>
                </a:cubicBezTo>
                <a:cubicBezTo>
                  <a:pt x="302" y="237"/>
                  <a:pt x="307" y="226"/>
                  <a:pt x="310" y="215"/>
                </a:cubicBezTo>
                <a:cubicBezTo>
                  <a:pt x="311" y="212"/>
                  <a:pt x="313" y="211"/>
                  <a:pt x="315" y="211"/>
                </a:cubicBezTo>
                <a:cubicBezTo>
                  <a:pt x="346" y="211"/>
                  <a:pt x="346" y="211"/>
                  <a:pt x="346" y="211"/>
                </a:cubicBezTo>
                <a:cubicBezTo>
                  <a:pt x="353" y="211"/>
                  <a:pt x="359" y="205"/>
                  <a:pt x="359" y="197"/>
                </a:cubicBezTo>
                <a:cubicBezTo>
                  <a:pt x="359" y="162"/>
                  <a:pt x="359" y="162"/>
                  <a:pt x="359" y="162"/>
                </a:cubicBezTo>
                <a:cubicBezTo>
                  <a:pt x="359" y="154"/>
                  <a:pt x="353" y="148"/>
                  <a:pt x="346" y="148"/>
                </a:cubicBezTo>
                <a:close/>
                <a:moveTo>
                  <a:pt x="179" y="237"/>
                </a:moveTo>
                <a:cubicBezTo>
                  <a:pt x="147" y="237"/>
                  <a:pt x="121" y="211"/>
                  <a:pt x="121" y="179"/>
                </a:cubicBezTo>
                <a:cubicBezTo>
                  <a:pt x="121" y="147"/>
                  <a:pt x="147" y="121"/>
                  <a:pt x="179" y="121"/>
                </a:cubicBezTo>
                <a:cubicBezTo>
                  <a:pt x="211" y="121"/>
                  <a:pt x="237" y="147"/>
                  <a:pt x="237" y="179"/>
                </a:cubicBezTo>
                <a:cubicBezTo>
                  <a:pt x="237" y="211"/>
                  <a:pt x="211" y="237"/>
                  <a:pt x="179" y="237"/>
                </a:cubicBezTo>
                <a:close/>
              </a:path>
            </a:pathLst>
          </a:custGeom>
          <a:solidFill>
            <a:srgbClr val="3187CA"/>
          </a:solidFill>
          <a:ln>
            <a:noFill/>
          </a:ln>
        </p:spPr>
        <p:txBody>
          <a:bodyPr vert="horz" wrap="square" lIns="91419" tIns="45709" rIns="91419" bIns="45709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6820" y="1625316"/>
            <a:ext cx="5863048" cy="5241413"/>
          </a:xfrm>
          <a:prstGeom prst="rect">
            <a:avLst/>
          </a:prstGeom>
        </p:spPr>
      </p:pic>
      <p:sp>
        <p:nvSpPr>
          <p:cNvPr id="23" name="Freeform 14"/>
          <p:cNvSpPr>
            <a:spLocks noEditPoints="1"/>
          </p:cNvSpPr>
          <p:nvPr userDrawn="1"/>
        </p:nvSpPr>
        <p:spPr bwMode="auto">
          <a:xfrm>
            <a:off x="8159226" y="576417"/>
            <a:ext cx="874323" cy="875348"/>
          </a:xfrm>
          <a:custGeom>
            <a:avLst/>
            <a:gdLst>
              <a:gd name="T0" fmla="*/ 315 w 359"/>
              <a:gd name="T1" fmla="*/ 148 h 359"/>
              <a:gd name="T2" fmla="*/ 297 w 359"/>
              <a:gd name="T3" fmla="*/ 112 h 359"/>
              <a:gd name="T4" fmla="*/ 319 w 359"/>
              <a:gd name="T5" fmla="*/ 84 h 359"/>
              <a:gd name="T6" fmla="*/ 294 w 359"/>
              <a:gd name="T7" fmla="*/ 40 h 359"/>
              <a:gd name="T8" fmla="*/ 253 w 359"/>
              <a:gd name="T9" fmla="*/ 61 h 359"/>
              <a:gd name="T10" fmla="*/ 215 w 359"/>
              <a:gd name="T11" fmla="*/ 49 h 359"/>
              <a:gd name="T12" fmla="*/ 211 w 359"/>
              <a:gd name="T13" fmla="*/ 13 h 359"/>
              <a:gd name="T14" fmla="*/ 162 w 359"/>
              <a:gd name="T15" fmla="*/ 0 h 359"/>
              <a:gd name="T16" fmla="*/ 148 w 359"/>
              <a:gd name="T17" fmla="*/ 43 h 359"/>
              <a:gd name="T18" fmla="*/ 112 w 359"/>
              <a:gd name="T19" fmla="*/ 62 h 359"/>
              <a:gd name="T20" fmla="*/ 84 w 359"/>
              <a:gd name="T21" fmla="*/ 40 h 359"/>
              <a:gd name="T22" fmla="*/ 40 w 359"/>
              <a:gd name="T23" fmla="*/ 65 h 359"/>
              <a:gd name="T24" fmla="*/ 61 w 359"/>
              <a:gd name="T25" fmla="*/ 105 h 359"/>
              <a:gd name="T26" fmla="*/ 49 w 359"/>
              <a:gd name="T27" fmla="*/ 144 h 359"/>
              <a:gd name="T28" fmla="*/ 13 w 359"/>
              <a:gd name="T29" fmla="*/ 148 h 359"/>
              <a:gd name="T30" fmla="*/ 0 w 359"/>
              <a:gd name="T31" fmla="*/ 197 h 359"/>
              <a:gd name="T32" fmla="*/ 43 w 359"/>
              <a:gd name="T33" fmla="*/ 211 h 359"/>
              <a:gd name="T34" fmla="*/ 62 w 359"/>
              <a:gd name="T35" fmla="*/ 247 h 359"/>
              <a:gd name="T36" fmla="*/ 40 w 359"/>
              <a:gd name="T37" fmla="*/ 275 h 359"/>
              <a:gd name="T38" fmla="*/ 65 w 359"/>
              <a:gd name="T39" fmla="*/ 319 h 359"/>
              <a:gd name="T40" fmla="*/ 105 w 359"/>
              <a:gd name="T41" fmla="*/ 298 h 359"/>
              <a:gd name="T42" fmla="*/ 144 w 359"/>
              <a:gd name="T43" fmla="*/ 310 h 359"/>
              <a:gd name="T44" fmla="*/ 148 w 359"/>
              <a:gd name="T45" fmla="*/ 346 h 359"/>
              <a:gd name="T46" fmla="*/ 197 w 359"/>
              <a:gd name="T47" fmla="*/ 359 h 359"/>
              <a:gd name="T48" fmla="*/ 211 w 359"/>
              <a:gd name="T49" fmla="*/ 315 h 359"/>
              <a:gd name="T50" fmla="*/ 247 w 359"/>
              <a:gd name="T51" fmla="*/ 297 h 359"/>
              <a:gd name="T52" fmla="*/ 275 w 359"/>
              <a:gd name="T53" fmla="*/ 319 h 359"/>
              <a:gd name="T54" fmla="*/ 319 w 359"/>
              <a:gd name="T55" fmla="*/ 294 h 359"/>
              <a:gd name="T56" fmla="*/ 298 w 359"/>
              <a:gd name="T57" fmla="*/ 253 h 359"/>
              <a:gd name="T58" fmla="*/ 310 w 359"/>
              <a:gd name="T59" fmla="*/ 215 h 359"/>
              <a:gd name="T60" fmla="*/ 346 w 359"/>
              <a:gd name="T61" fmla="*/ 211 h 359"/>
              <a:gd name="T62" fmla="*/ 359 w 359"/>
              <a:gd name="T63" fmla="*/ 162 h 359"/>
              <a:gd name="T64" fmla="*/ 179 w 359"/>
              <a:gd name="T65" fmla="*/ 237 h 359"/>
              <a:gd name="T66" fmla="*/ 179 w 359"/>
              <a:gd name="T67" fmla="*/ 121 h 359"/>
              <a:gd name="T68" fmla="*/ 179 w 359"/>
              <a:gd name="T69" fmla="*/ 237 h 3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359" h="359">
                <a:moveTo>
                  <a:pt x="346" y="148"/>
                </a:moveTo>
                <a:cubicBezTo>
                  <a:pt x="315" y="148"/>
                  <a:pt x="315" y="148"/>
                  <a:pt x="315" y="148"/>
                </a:cubicBezTo>
                <a:cubicBezTo>
                  <a:pt x="313" y="148"/>
                  <a:pt x="311" y="146"/>
                  <a:pt x="310" y="144"/>
                </a:cubicBezTo>
                <a:cubicBezTo>
                  <a:pt x="307" y="133"/>
                  <a:pt x="302" y="122"/>
                  <a:pt x="297" y="112"/>
                </a:cubicBezTo>
                <a:cubicBezTo>
                  <a:pt x="295" y="110"/>
                  <a:pt x="296" y="107"/>
                  <a:pt x="298" y="105"/>
                </a:cubicBezTo>
                <a:cubicBezTo>
                  <a:pt x="319" y="84"/>
                  <a:pt x="319" y="84"/>
                  <a:pt x="319" y="84"/>
                </a:cubicBezTo>
                <a:cubicBezTo>
                  <a:pt x="324" y="79"/>
                  <a:pt x="324" y="70"/>
                  <a:pt x="319" y="65"/>
                </a:cubicBezTo>
                <a:cubicBezTo>
                  <a:pt x="294" y="40"/>
                  <a:pt x="294" y="40"/>
                  <a:pt x="294" y="40"/>
                </a:cubicBezTo>
                <a:cubicBezTo>
                  <a:pt x="289" y="34"/>
                  <a:pt x="280" y="34"/>
                  <a:pt x="275" y="40"/>
                </a:cubicBezTo>
                <a:cubicBezTo>
                  <a:pt x="253" y="61"/>
                  <a:pt x="253" y="61"/>
                  <a:pt x="253" y="61"/>
                </a:cubicBezTo>
                <a:cubicBezTo>
                  <a:pt x="252" y="63"/>
                  <a:pt x="249" y="63"/>
                  <a:pt x="247" y="62"/>
                </a:cubicBezTo>
                <a:cubicBezTo>
                  <a:pt x="237" y="56"/>
                  <a:pt x="226" y="52"/>
                  <a:pt x="215" y="49"/>
                </a:cubicBezTo>
                <a:cubicBezTo>
                  <a:pt x="212" y="48"/>
                  <a:pt x="211" y="46"/>
                  <a:pt x="211" y="43"/>
                </a:cubicBezTo>
                <a:cubicBezTo>
                  <a:pt x="211" y="13"/>
                  <a:pt x="211" y="13"/>
                  <a:pt x="211" y="13"/>
                </a:cubicBezTo>
                <a:cubicBezTo>
                  <a:pt x="211" y="6"/>
                  <a:pt x="205" y="0"/>
                  <a:pt x="197" y="0"/>
                </a:cubicBezTo>
                <a:cubicBezTo>
                  <a:pt x="162" y="0"/>
                  <a:pt x="162" y="0"/>
                  <a:pt x="162" y="0"/>
                </a:cubicBezTo>
                <a:cubicBezTo>
                  <a:pt x="154" y="0"/>
                  <a:pt x="148" y="6"/>
                  <a:pt x="148" y="13"/>
                </a:cubicBezTo>
                <a:cubicBezTo>
                  <a:pt x="148" y="43"/>
                  <a:pt x="148" y="43"/>
                  <a:pt x="148" y="43"/>
                </a:cubicBezTo>
                <a:cubicBezTo>
                  <a:pt x="148" y="46"/>
                  <a:pt x="146" y="48"/>
                  <a:pt x="144" y="49"/>
                </a:cubicBezTo>
                <a:cubicBezTo>
                  <a:pt x="133" y="52"/>
                  <a:pt x="122" y="56"/>
                  <a:pt x="112" y="62"/>
                </a:cubicBezTo>
                <a:cubicBezTo>
                  <a:pt x="110" y="63"/>
                  <a:pt x="107" y="63"/>
                  <a:pt x="105" y="61"/>
                </a:cubicBezTo>
                <a:cubicBezTo>
                  <a:pt x="84" y="40"/>
                  <a:pt x="84" y="40"/>
                  <a:pt x="84" y="40"/>
                </a:cubicBezTo>
                <a:cubicBezTo>
                  <a:pt x="79" y="34"/>
                  <a:pt x="70" y="34"/>
                  <a:pt x="65" y="40"/>
                </a:cubicBezTo>
                <a:cubicBezTo>
                  <a:pt x="40" y="65"/>
                  <a:pt x="40" y="65"/>
                  <a:pt x="40" y="65"/>
                </a:cubicBezTo>
                <a:cubicBezTo>
                  <a:pt x="34" y="70"/>
                  <a:pt x="34" y="79"/>
                  <a:pt x="40" y="84"/>
                </a:cubicBezTo>
                <a:cubicBezTo>
                  <a:pt x="61" y="105"/>
                  <a:pt x="61" y="105"/>
                  <a:pt x="61" y="105"/>
                </a:cubicBezTo>
                <a:cubicBezTo>
                  <a:pt x="63" y="107"/>
                  <a:pt x="63" y="110"/>
                  <a:pt x="62" y="112"/>
                </a:cubicBezTo>
                <a:cubicBezTo>
                  <a:pt x="56" y="122"/>
                  <a:pt x="52" y="133"/>
                  <a:pt x="49" y="144"/>
                </a:cubicBezTo>
                <a:cubicBezTo>
                  <a:pt x="48" y="146"/>
                  <a:pt x="46" y="148"/>
                  <a:pt x="43" y="148"/>
                </a:cubicBezTo>
                <a:cubicBezTo>
                  <a:pt x="13" y="148"/>
                  <a:pt x="13" y="148"/>
                  <a:pt x="13" y="148"/>
                </a:cubicBezTo>
                <a:cubicBezTo>
                  <a:pt x="6" y="148"/>
                  <a:pt x="0" y="154"/>
                  <a:pt x="0" y="162"/>
                </a:cubicBezTo>
                <a:cubicBezTo>
                  <a:pt x="0" y="197"/>
                  <a:pt x="0" y="197"/>
                  <a:pt x="0" y="197"/>
                </a:cubicBezTo>
                <a:cubicBezTo>
                  <a:pt x="0" y="205"/>
                  <a:pt x="6" y="211"/>
                  <a:pt x="13" y="211"/>
                </a:cubicBezTo>
                <a:cubicBezTo>
                  <a:pt x="43" y="211"/>
                  <a:pt x="43" y="211"/>
                  <a:pt x="43" y="211"/>
                </a:cubicBezTo>
                <a:cubicBezTo>
                  <a:pt x="46" y="211"/>
                  <a:pt x="48" y="212"/>
                  <a:pt x="49" y="215"/>
                </a:cubicBezTo>
                <a:cubicBezTo>
                  <a:pt x="52" y="226"/>
                  <a:pt x="56" y="237"/>
                  <a:pt x="62" y="247"/>
                </a:cubicBezTo>
                <a:cubicBezTo>
                  <a:pt x="63" y="249"/>
                  <a:pt x="63" y="252"/>
                  <a:pt x="61" y="253"/>
                </a:cubicBezTo>
                <a:cubicBezTo>
                  <a:pt x="40" y="275"/>
                  <a:pt x="40" y="275"/>
                  <a:pt x="40" y="275"/>
                </a:cubicBezTo>
                <a:cubicBezTo>
                  <a:pt x="34" y="280"/>
                  <a:pt x="34" y="289"/>
                  <a:pt x="40" y="294"/>
                </a:cubicBezTo>
                <a:cubicBezTo>
                  <a:pt x="65" y="319"/>
                  <a:pt x="65" y="319"/>
                  <a:pt x="65" y="319"/>
                </a:cubicBezTo>
                <a:cubicBezTo>
                  <a:pt x="70" y="324"/>
                  <a:pt x="79" y="324"/>
                  <a:pt x="84" y="319"/>
                </a:cubicBezTo>
                <a:cubicBezTo>
                  <a:pt x="105" y="298"/>
                  <a:pt x="105" y="298"/>
                  <a:pt x="105" y="298"/>
                </a:cubicBezTo>
                <a:cubicBezTo>
                  <a:pt x="107" y="296"/>
                  <a:pt x="110" y="295"/>
                  <a:pt x="112" y="297"/>
                </a:cubicBezTo>
                <a:cubicBezTo>
                  <a:pt x="122" y="302"/>
                  <a:pt x="133" y="307"/>
                  <a:pt x="144" y="310"/>
                </a:cubicBezTo>
                <a:cubicBezTo>
                  <a:pt x="146" y="311"/>
                  <a:pt x="148" y="313"/>
                  <a:pt x="148" y="315"/>
                </a:cubicBezTo>
                <a:cubicBezTo>
                  <a:pt x="148" y="346"/>
                  <a:pt x="148" y="346"/>
                  <a:pt x="148" y="346"/>
                </a:cubicBezTo>
                <a:cubicBezTo>
                  <a:pt x="148" y="353"/>
                  <a:pt x="154" y="359"/>
                  <a:pt x="162" y="359"/>
                </a:cubicBezTo>
                <a:cubicBezTo>
                  <a:pt x="197" y="359"/>
                  <a:pt x="197" y="359"/>
                  <a:pt x="197" y="359"/>
                </a:cubicBezTo>
                <a:cubicBezTo>
                  <a:pt x="205" y="359"/>
                  <a:pt x="211" y="353"/>
                  <a:pt x="211" y="346"/>
                </a:cubicBezTo>
                <a:cubicBezTo>
                  <a:pt x="211" y="315"/>
                  <a:pt x="211" y="315"/>
                  <a:pt x="211" y="315"/>
                </a:cubicBezTo>
                <a:cubicBezTo>
                  <a:pt x="211" y="313"/>
                  <a:pt x="212" y="311"/>
                  <a:pt x="215" y="310"/>
                </a:cubicBezTo>
                <a:cubicBezTo>
                  <a:pt x="226" y="307"/>
                  <a:pt x="237" y="302"/>
                  <a:pt x="247" y="297"/>
                </a:cubicBezTo>
                <a:cubicBezTo>
                  <a:pt x="249" y="295"/>
                  <a:pt x="252" y="296"/>
                  <a:pt x="253" y="298"/>
                </a:cubicBezTo>
                <a:cubicBezTo>
                  <a:pt x="275" y="319"/>
                  <a:pt x="275" y="319"/>
                  <a:pt x="275" y="319"/>
                </a:cubicBezTo>
                <a:cubicBezTo>
                  <a:pt x="280" y="324"/>
                  <a:pt x="289" y="324"/>
                  <a:pt x="294" y="319"/>
                </a:cubicBezTo>
                <a:cubicBezTo>
                  <a:pt x="319" y="294"/>
                  <a:pt x="319" y="294"/>
                  <a:pt x="319" y="294"/>
                </a:cubicBezTo>
                <a:cubicBezTo>
                  <a:pt x="324" y="289"/>
                  <a:pt x="324" y="280"/>
                  <a:pt x="319" y="275"/>
                </a:cubicBezTo>
                <a:cubicBezTo>
                  <a:pt x="298" y="253"/>
                  <a:pt x="298" y="253"/>
                  <a:pt x="298" y="253"/>
                </a:cubicBezTo>
                <a:cubicBezTo>
                  <a:pt x="296" y="252"/>
                  <a:pt x="295" y="249"/>
                  <a:pt x="297" y="247"/>
                </a:cubicBezTo>
                <a:cubicBezTo>
                  <a:pt x="302" y="237"/>
                  <a:pt x="307" y="226"/>
                  <a:pt x="310" y="215"/>
                </a:cubicBezTo>
                <a:cubicBezTo>
                  <a:pt x="311" y="212"/>
                  <a:pt x="313" y="211"/>
                  <a:pt x="315" y="211"/>
                </a:cubicBezTo>
                <a:cubicBezTo>
                  <a:pt x="346" y="211"/>
                  <a:pt x="346" y="211"/>
                  <a:pt x="346" y="211"/>
                </a:cubicBezTo>
                <a:cubicBezTo>
                  <a:pt x="353" y="211"/>
                  <a:pt x="359" y="205"/>
                  <a:pt x="359" y="197"/>
                </a:cubicBezTo>
                <a:cubicBezTo>
                  <a:pt x="359" y="162"/>
                  <a:pt x="359" y="162"/>
                  <a:pt x="359" y="162"/>
                </a:cubicBezTo>
                <a:cubicBezTo>
                  <a:pt x="359" y="154"/>
                  <a:pt x="353" y="148"/>
                  <a:pt x="346" y="148"/>
                </a:cubicBezTo>
                <a:close/>
                <a:moveTo>
                  <a:pt x="179" y="237"/>
                </a:moveTo>
                <a:cubicBezTo>
                  <a:pt x="147" y="237"/>
                  <a:pt x="121" y="211"/>
                  <a:pt x="121" y="179"/>
                </a:cubicBezTo>
                <a:cubicBezTo>
                  <a:pt x="121" y="147"/>
                  <a:pt x="147" y="121"/>
                  <a:pt x="179" y="121"/>
                </a:cubicBezTo>
                <a:cubicBezTo>
                  <a:pt x="211" y="121"/>
                  <a:pt x="237" y="147"/>
                  <a:pt x="237" y="179"/>
                </a:cubicBezTo>
                <a:cubicBezTo>
                  <a:pt x="237" y="211"/>
                  <a:pt x="211" y="237"/>
                  <a:pt x="179" y="237"/>
                </a:cubicBezTo>
                <a:close/>
              </a:path>
            </a:pathLst>
          </a:custGeom>
          <a:solidFill>
            <a:srgbClr val="4994CE"/>
          </a:solidFill>
          <a:ln>
            <a:noFill/>
          </a:ln>
        </p:spPr>
        <p:txBody>
          <a:bodyPr vert="horz" wrap="square" lIns="91419" tIns="45709" rIns="91419" bIns="45709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4" name="Freeform 14"/>
          <p:cNvSpPr>
            <a:spLocks noEditPoints="1"/>
          </p:cNvSpPr>
          <p:nvPr userDrawn="1"/>
        </p:nvSpPr>
        <p:spPr bwMode="auto">
          <a:xfrm>
            <a:off x="9077581" y="960631"/>
            <a:ext cx="525929" cy="526546"/>
          </a:xfrm>
          <a:custGeom>
            <a:avLst/>
            <a:gdLst>
              <a:gd name="T0" fmla="*/ 315 w 359"/>
              <a:gd name="T1" fmla="*/ 148 h 359"/>
              <a:gd name="T2" fmla="*/ 297 w 359"/>
              <a:gd name="T3" fmla="*/ 112 h 359"/>
              <a:gd name="T4" fmla="*/ 319 w 359"/>
              <a:gd name="T5" fmla="*/ 84 h 359"/>
              <a:gd name="T6" fmla="*/ 294 w 359"/>
              <a:gd name="T7" fmla="*/ 40 h 359"/>
              <a:gd name="T8" fmla="*/ 253 w 359"/>
              <a:gd name="T9" fmla="*/ 61 h 359"/>
              <a:gd name="T10" fmla="*/ 215 w 359"/>
              <a:gd name="T11" fmla="*/ 49 h 359"/>
              <a:gd name="T12" fmla="*/ 211 w 359"/>
              <a:gd name="T13" fmla="*/ 13 h 359"/>
              <a:gd name="T14" fmla="*/ 162 w 359"/>
              <a:gd name="T15" fmla="*/ 0 h 359"/>
              <a:gd name="T16" fmla="*/ 148 w 359"/>
              <a:gd name="T17" fmla="*/ 43 h 359"/>
              <a:gd name="T18" fmla="*/ 112 w 359"/>
              <a:gd name="T19" fmla="*/ 62 h 359"/>
              <a:gd name="T20" fmla="*/ 84 w 359"/>
              <a:gd name="T21" fmla="*/ 40 h 359"/>
              <a:gd name="T22" fmla="*/ 40 w 359"/>
              <a:gd name="T23" fmla="*/ 65 h 359"/>
              <a:gd name="T24" fmla="*/ 61 w 359"/>
              <a:gd name="T25" fmla="*/ 105 h 359"/>
              <a:gd name="T26" fmla="*/ 49 w 359"/>
              <a:gd name="T27" fmla="*/ 144 h 359"/>
              <a:gd name="T28" fmla="*/ 13 w 359"/>
              <a:gd name="T29" fmla="*/ 148 h 359"/>
              <a:gd name="T30" fmla="*/ 0 w 359"/>
              <a:gd name="T31" fmla="*/ 197 h 359"/>
              <a:gd name="T32" fmla="*/ 43 w 359"/>
              <a:gd name="T33" fmla="*/ 211 h 359"/>
              <a:gd name="T34" fmla="*/ 62 w 359"/>
              <a:gd name="T35" fmla="*/ 247 h 359"/>
              <a:gd name="T36" fmla="*/ 40 w 359"/>
              <a:gd name="T37" fmla="*/ 275 h 359"/>
              <a:gd name="T38" fmla="*/ 65 w 359"/>
              <a:gd name="T39" fmla="*/ 319 h 359"/>
              <a:gd name="T40" fmla="*/ 105 w 359"/>
              <a:gd name="T41" fmla="*/ 298 h 359"/>
              <a:gd name="T42" fmla="*/ 144 w 359"/>
              <a:gd name="T43" fmla="*/ 310 h 359"/>
              <a:gd name="T44" fmla="*/ 148 w 359"/>
              <a:gd name="T45" fmla="*/ 346 h 359"/>
              <a:gd name="T46" fmla="*/ 197 w 359"/>
              <a:gd name="T47" fmla="*/ 359 h 359"/>
              <a:gd name="T48" fmla="*/ 211 w 359"/>
              <a:gd name="T49" fmla="*/ 315 h 359"/>
              <a:gd name="T50" fmla="*/ 247 w 359"/>
              <a:gd name="T51" fmla="*/ 297 h 359"/>
              <a:gd name="T52" fmla="*/ 275 w 359"/>
              <a:gd name="T53" fmla="*/ 319 h 359"/>
              <a:gd name="T54" fmla="*/ 319 w 359"/>
              <a:gd name="T55" fmla="*/ 294 h 359"/>
              <a:gd name="T56" fmla="*/ 298 w 359"/>
              <a:gd name="T57" fmla="*/ 253 h 359"/>
              <a:gd name="T58" fmla="*/ 310 w 359"/>
              <a:gd name="T59" fmla="*/ 215 h 359"/>
              <a:gd name="T60" fmla="*/ 346 w 359"/>
              <a:gd name="T61" fmla="*/ 211 h 359"/>
              <a:gd name="T62" fmla="*/ 359 w 359"/>
              <a:gd name="T63" fmla="*/ 162 h 359"/>
              <a:gd name="T64" fmla="*/ 179 w 359"/>
              <a:gd name="T65" fmla="*/ 237 h 359"/>
              <a:gd name="T66" fmla="*/ 179 w 359"/>
              <a:gd name="T67" fmla="*/ 121 h 359"/>
              <a:gd name="T68" fmla="*/ 179 w 359"/>
              <a:gd name="T69" fmla="*/ 237 h 3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359" h="359">
                <a:moveTo>
                  <a:pt x="346" y="148"/>
                </a:moveTo>
                <a:cubicBezTo>
                  <a:pt x="315" y="148"/>
                  <a:pt x="315" y="148"/>
                  <a:pt x="315" y="148"/>
                </a:cubicBezTo>
                <a:cubicBezTo>
                  <a:pt x="313" y="148"/>
                  <a:pt x="311" y="146"/>
                  <a:pt x="310" y="144"/>
                </a:cubicBezTo>
                <a:cubicBezTo>
                  <a:pt x="307" y="133"/>
                  <a:pt x="302" y="122"/>
                  <a:pt x="297" y="112"/>
                </a:cubicBezTo>
                <a:cubicBezTo>
                  <a:pt x="295" y="110"/>
                  <a:pt x="296" y="107"/>
                  <a:pt x="298" y="105"/>
                </a:cubicBezTo>
                <a:cubicBezTo>
                  <a:pt x="319" y="84"/>
                  <a:pt x="319" y="84"/>
                  <a:pt x="319" y="84"/>
                </a:cubicBezTo>
                <a:cubicBezTo>
                  <a:pt x="324" y="79"/>
                  <a:pt x="324" y="70"/>
                  <a:pt x="319" y="65"/>
                </a:cubicBezTo>
                <a:cubicBezTo>
                  <a:pt x="294" y="40"/>
                  <a:pt x="294" y="40"/>
                  <a:pt x="294" y="40"/>
                </a:cubicBezTo>
                <a:cubicBezTo>
                  <a:pt x="289" y="34"/>
                  <a:pt x="280" y="34"/>
                  <a:pt x="275" y="40"/>
                </a:cubicBezTo>
                <a:cubicBezTo>
                  <a:pt x="253" y="61"/>
                  <a:pt x="253" y="61"/>
                  <a:pt x="253" y="61"/>
                </a:cubicBezTo>
                <a:cubicBezTo>
                  <a:pt x="252" y="63"/>
                  <a:pt x="249" y="63"/>
                  <a:pt x="247" y="62"/>
                </a:cubicBezTo>
                <a:cubicBezTo>
                  <a:pt x="237" y="56"/>
                  <a:pt x="226" y="52"/>
                  <a:pt x="215" y="49"/>
                </a:cubicBezTo>
                <a:cubicBezTo>
                  <a:pt x="212" y="48"/>
                  <a:pt x="211" y="46"/>
                  <a:pt x="211" y="43"/>
                </a:cubicBezTo>
                <a:cubicBezTo>
                  <a:pt x="211" y="13"/>
                  <a:pt x="211" y="13"/>
                  <a:pt x="211" y="13"/>
                </a:cubicBezTo>
                <a:cubicBezTo>
                  <a:pt x="211" y="6"/>
                  <a:pt x="205" y="0"/>
                  <a:pt x="197" y="0"/>
                </a:cubicBezTo>
                <a:cubicBezTo>
                  <a:pt x="162" y="0"/>
                  <a:pt x="162" y="0"/>
                  <a:pt x="162" y="0"/>
                </a:cubicBezTo>
                <a:cubicBezTo>
                  <a:pt x="154" y="0"/>
                  <a:pt x="148" y="6"/>
                  <a:pt x="148" y="13"/>
                </a:cubicBezTo>
                <a:cubicBezTo>
                  <a:pt x="148" y="43"/>
                  <a:pt x="148" y="43"/>
                  <a:pt x="148" y="43"/>
                </a:cubicBezTo>
                <a:cubicBezTo>
                  <a:pt x="148" y="46"/>
                  <a:pt x="146" y="48"/>
                  <a:pt x="144" y="49"/>
                </a:cubicBezTo>
                <a:cubicBezTo>
                  <a:pt x="133" y="52"/>
                  <a:pt x="122" y="56"/>
                  <a:pt x="112" y="62"/>
                </a:cubicBezTo>
                <a:cubicBezTo>
                  <a:pt x="110" y="63"/>
                  <a:pt x="107" y="63"/>
                  <a:pt x="105" y="61"/>
                </a:cubicBezTo>
                <a:cubicBezTo>
                  <a:pt x="84" y="40"/>
                  <a:pt x="84" y="40"/>
                  <a:pt x="84" y="40"/>
                </a:cubicBezTo>
                <a:cubicBezTo>
                  <a:pt x="79" y="34"/>
                  <a:pt x="70" y="34"/>
                  <a:pt x="65" y="40"/>
                </a:cubicBezTo>
                <a:cubicBezTo>
                  <a:pt x="40" y="65"/>
                  <a:pt x="40" y="65"/>
                  <a:pt x="40" y="65"/>
                </a:cubicBezTo>
                <a:cubicBezTo>
                  <a:pt x="34" y="70"/>
                  <a:pt x="34" y="79"/>
                  <a:pt x="40" y="84"/>
                </a:cubicBezTo>
                <a:cubicBezTo>
                  <a:pt x="61" y="105"/>
                  <a:pt x="61" y="105"/>
                  <a:pt x="61" y="105"/>
                </a:cubicBezTo>
                <a:cubicBezTo>
                  <a:pt x="63" y="107"/>
                  <a:pt x="63" y="110"/>
                  <a:pt x="62" y="112"/>
                </a:cubicBezTo>
                <a:cubicBezTo>
                  <a:pt x="56" y="122"/>
                  <a:pt x="52" y="133"/>
                  <a:pt x="49" y="144"/>
                </a:cubicBezTo>
                <a:cubicBezTo>
                  <a:pt x="48" y="146"/>
                  <a:pt x="46" y="148"/>
                  <a:pt x="43" y="148"/>
                </a:cubicBezTo>
                <a:cubicBezTo>
                  <a:pt x="13" y="148"/>
                  <a:pt x="13" y="148"/>
                  <a:pt x="13" y="148"/>
                </a:cubicBezTo>
                <a:cubicBezTo>
                  <a:pt x="6" y="148"/>
                  <a:pt x="0" y="154"/>
                  <a:pt x="0" y="162"/>
                </a:cubicBezTo>
                <a:cubicBezTo>
                  <a:pt x="0" y="197"/>
                  <a:pt x="0" y="197"/>
                  <a:pt x="0" y="197"/>
                </a:cubicBezTo>
                <a:cubicBezTo>
                  <a:pt x="0" y="205"/>
                  <a:pt x="6" y="211"/>
                  <a:pt x="13" y="211"/>
                </a:cubicBezTo>
                <a:cubicBezTo>
                  <a:pt x="43" y="211"/>
                  <a:pt x="43" y="211"/>
                  <a:pt x="43" y="211"/>
                </a:cubicBezTo>
                <a:cubicBezTo>
                  <a:pt x="46" y="211"/>
                  <a:pt x="48" y="212"/>
                  <a:pt x="49" y="215"/>
                </a:cubicBezTo>
                <a:cubicBezTo>
                  <a:pt x="52" y="226"/>
                  <a:pt x="56" y="237"/>
                  <a:pt x="62" y="247"/>
                </a:cubicBezTo>
                <a:cubicBezTo>
                  <a:pt x="63" y="249"/>
                  <a:pt x="63" y="252"/>
                  <a:pt x="61" y="253"/>
                </a:cubicBezTo>
                <a:cubicBezTo>
                  <a:pt x="40" y="275"/>
                  <a:pt x="40" y="275"/>
                  <a:pt x="40" y="275"/>
                </a:cubicBezTo>
                <a:cubicBezTo>
                  <a:pt x="34" y="280"/>
                  <a:pt x="34" y="289"/>
                  <a:pt x="40" y="294"/>
                </a:cubicBezTo>
                <a:cubicBezTo>
                  <a:pt x="65" y="319"/>
                  <a:pt x="65" y="319"/>
                  <a:pt x="65" y="319"/>
                </a:cubicBezTo>
                <a:cubicBezTo>
                  <a:pt x="70" y="324"/>
                  <a:pt x="79" y="324"/>
                  <a:pt x="84" y="319"/>
                </a:cubicBezTo>
                <a:cubicBezTo>
                  <a:pt x="105" y="298"/>
                  <a:pt x="105" y="298"/>
                  <a:pt x="105" y="298"/>
                </a:cubicBezTo>
                <a:cubicBezTo>
                  <a:pt x="107" y="296"/>
                  <a:pt x="110" y="295"/>
                  <a:pt x="112" y="297"/>
                </a:cubicBezTo>
                <a:cubicBezTo>
                  <a:pt x="122" y="302"/>
                  <a:pt x="133" y="307"/>
                  <a:pt x="144" y="310"/>
                </a:cubicBezTo>
                <a:cubicBezTo>
                  <a:pt x="146" y="311"/>
                  <a:pt x="148" y="313"/>
                  <a:pt x="148" y="315"/>
                </a:cubicBezTo>
                <a:cubicBezTo>
                  <a:pt x="148" y="346"/>
                  <a:pt x="148" y="346"/>
                  <a:pt x="148" y="346"/>
                </a:cubicBezTo>
                <a:cubicBezTo>
                  <a:pt x="148" y="353"/>
                  <a:pt x="154" y="359"/>
                  <a:pt x="162" y="359"/>
                </a:cubicBezTo>
                <a:cubicBezTo>
                  <a:pt x="197" y="359"/>
                  <a:pt x="197" y="359"/>
                  <a:pt x="197" y="359"/>
                </a:cubicBezTo>
                <a:cubicBezTo>
                  <a:pt x="205" y="359"/>
                  <a:pt x="211" y="353"/>
                  <a:pt x="211" y="346"/>
                </a:cubicBezTo>
                <a:cubicBezTo>
                  <a:pt x="211" y="315"/>
                  <a:pt x="211" y="315"/>
                  <a:pt x="211" y="315"/>
                </a:cubicBezTo>
                <a:cubicBezTo>
                  <a:pt x="211" y="313"/>
                  <a:pt x="212" y="311"/>
                  <a:pt x="215" y="310"/>
                </a:cubicBezTo>
                <a:cubicBezTo>
                  <a:pt x="226" y="307"/>
                  <a:pt x="237" y="302"/>
                  <a:pt x="247" y="297"/>
                </a:cubicBezTo>
                <a:cubicBezTo>
                  <a:pt x="249" y="295"/>
                  <a:pt x="252" y="296"/>
                  <a:pt x="253" y="298"/>
                </a:cubicBezTo>
                <a:cubicBezTo>
                  <a:pt x="275" y="319"/>
                  <a:pt x="275" y="319"/>
                  <a:pt x="275" y="319"/>
                </a:cubicBezTo>
                <a:cubicBezTo>
                  <a:pt x="280" y="324"/>
                  <a:pt x="289" y="324"/>
                  <a:pt x="294" y="319"/>
                </a:cubicBezTo>
                <a:cubicBezTo>
                  <a:pt x="319" y="294"/>
                  <a:pt x="319" y="294"/>
                  <a:pt x="319" y="294"/>
                </a:cubicBezTo>
                <a:cubicBezTo>
                  <a:pt x="324" y="289"/>
                  <a:pt x="324" y="280"/>
                  <a:pt x="319" y="275"/>
                </a:cubicBezTo>
                <a:cubicBezTo>
                  <a:pt x="298" y="253"/>
                  <a:pt x="298" y="253"/>
                  <a:pt x="298" y="253"/>
                </a:cubicBezTo>
                <a:cubicBezTo>
                  <a:pt x="296" y="252"/>
                  <a:pt x="295" y="249"/>
                  <a:pt x="297" y="247"/>
                </a:cubicBezTo>
                <a:cubicBezTo>
                  <a:pt x="302" y="237"/>
                  <a:pt x="307" y="226"/>
                  <a:pt x="310" y="215"/>
                </a:cubicBezTo>
                <a:cubicBezTo>
                  <a:pt x="311" y="212"/>
                  <a:pt x="313" y="211"/>
                  <a:pt x="315" y="211"/>
                </a:cubicBezTo>
                <a:cubicBezTo>
                  <a:pt x="346" y="211"/>
                  <a:pt x="346" y="211"/>
                  <a:pt x="346" y="211"/>
                </a:cubicBezTo>
                <a:cubicBezTo>
                  <a:pt x="353" y="211"/>
                  <a:pt x="359" y="205"/>
                  <a:pt x="359" y="197"/>
                </a:cubicBezTo>
                <a:cubicBezTo>
                  <a:pt x="359" y="162"/>
                  <a:pt x="359" y="162"/>
                  <a:pt x="359" y="162"/>
                </a:cubicBezTo>
                <a:cubicBezTo>
                  <a:pt x="359" y="154"/>
                  <a:pt x="353" y="148"/>
                  <a:pt x="346" y="148"/>
                </a:cubicBezTo>
                <a:close/>
                <a:moveTo>
                  <a:pt x="179" y="237"/>
                </a:moveTo>
                <a:cubicBezTo>
                  <a:pt x="147" y="237"/>
                  <a:pt x="121" y="211"/>
                  <a:pt x="121" y="179"/>
                </a:cubicBezTo>
                <a:cubicBezTo>
                  <a:pt x="121" y="147"/>
                  <a:pt x="147" y="121"/>
                  <a:pt x="179" y="121"/>
                </a:cubicBezTo>
                <a:cubicBezTo>
                  <a:pt x="211" y="121"/>
                  <a:pt x="237" y="147"/>
                  <a:pt x="237" y="179"/>
                </a:cubicBezTo>
                <a:cubicBezTo>
                  <a:pt x="237" y="211"/>
                  <a:pt x="211" y="237"/>
                  <a:pt x="179" y="237"/>
                </a:cubicBezTo>
                <a:close/>
              </a:path>
            </a:pathLst>
          </a:custGeom>
          <a:solidFill>
            <a:srgbClr val="3187CA"/>
          </a:solidFill>
          <a:ln>
            <a:noFill/>
          </a:ln>
        </p:spPr>
        <p:txBody>
          <a:bodyPr vert="horz" wrap="square" lIns="91419" tIns="45709" rIns="91419" bIns="45709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5" name="Freeform 14"/>
          <p:cNvSpPr>
            <a:spLocks noEditPoints="1"/>
          </p:cNvSpPr>
          <p:nvPr userDrawn="1"/>
        </p:nvSpPr>
        <p:spPr bwMode="auto">
          <a:xfrm>
            <a:off x="9989251" y="468005"/>
            <a:ext cx="415683" cy="416171"/>
          </a:xfrm>
          <a:custGeom>
            <a:avLst/>
            <a:gdLst>
              <a:gd name="T0" fmla="*/ 315 w 359"/>
              <a:gd name="T1" fmla="*/ 148 h 359"/>
              <a:gd name="T2" fmla="*/ 297 w 359"/>
              <a:gd name="T3" fmla="*/ 112 h 359"/>
              <a:gd name="T4" fmla="*/ 319 w 359"/>
              <a:gd name="T5" fmla="*/ 84 h 359"/>
              <a:gd name="T6" fmla="*/ 294 w 359"/>
              <a:gd name="T7" fmla="*/ 40 h 359"/>
              <a:gd name="T8" fmla="*/ 253 w 359"/>
              <a:gd name="T9" fmla="*/ 61 h 359"/>
              <a:gd name="T10" fmla="*/ 215 w 359"/>
              <a:gd name="T11" fmla="*/ 49 h 359"/>
              <a:gd name="T12" fmla="*/ 211 w 359"/>
              <a:gd name="T13" fmla="*/ 13 h 359"/>
              <a:gd name="T14" fmla="*/ 162 w 359"/>
              <a:gd name="T15" fmla="*/ 0 h 359"/>
              <a:gd name="T16" fmla="*/ 148 w 359"/>
              <a:gd name="T17" fmla="*/ 43 h 359"/>
              <a:gd name="T18" fmla="*/ 112 w 359"/>
              <a:gd name="T19" fmla="*/ 62 h 359"/>
              <a:gd name="T20" fmla="*/ 84 w 359"/>
              <a:gd name="T21" fmla="*/ 40 h 359"/>
              <a:gd name="T22" fmla="*/ 40 w 359"/>
              <a:gd name="T23" fmla="*/ 65 h 359"/>
              <a:gd name="T24" fmla="*/ 61 w 359"/>
              <a:gd name="T25" fmla="*/ 105 h 359"/>
              <a:gd name="T26" fmla="*/ 49 w 359"/>
              <a:gd name="T27" fmla="*/ 144 h 359"/>
              <a:gd name="T28" fmla="*/ 13 w 359"/>
              <a:gd name="T29" fmla="*/ 148 h 359"/>
              <a:gd name="T30" fmla="*/ 0 w 359"/>
              <a:gd name="T31" fmla="*/ 197 h 359"/>
              <a:gd name="T32" fmla="*/ 43 w 359"/>
              <a:gd name="T33" fmla="*/ 211 h 359"/>
              <a:gd name="T34" fmla="*/ 62 w 359"/>
              <a:gd name="T35" fmla="*/ 247 h 359"/>
              <a:gd name="T36" fmla="*/ 40 w 359"/>
              <a:gd name="T37" fmla="*/ 275 h 359"/>
              <a:gd name="T38" fmla="*/ 65 w 359"/>
              <a:gd name="T39" fmla="*/ 319 h 359"/>
              <a:gd name="T40" fmla="*/ 105 w 359"/>
              <a:gd name="T41" fmla="*/ 298 h 359"/>
              <a:gd name="T42" fmla="*/ 144 w 359"/>
              <a:gd name="T43" fmla="*/ 310 h 359"/>
              <a:gd name="T44" fmla="*/ 148 w 359"/>
              <a:gd name="T45" fmla="*/ 346 h 359"/>
              <a:gd name="T46" fmla="*/ 197 w 359"/>
              <a:gd name="T47" fmla="*/ 359 h 359"/>
              <a:gd name="T48" fmla="*/ 211 w 359"/>
              <a:gd name="T49" fmla="*/ 315 h 359"/>
              <a:gd name="T50" fmla="*/ 247 w 359"/>
              <a:gd name="T51" fmla="*/ 297 h 359"/>
              <a:gd name="T52" fmla="*/ 275 w 359"/>
              <a:gd name="T53" fmla="*/ 319 h 359"/>
              <a:gd name="T54" fmla="*/ 319 w 359"/>
              <a:gd name="T55" fmla="*/ 294 h 359"/>
              <a:gd name="T56" fmla="*/ 298 w 359"/>
              <a:gd name="T57" fmla="*/ 253 h 359"/>
              <a:gd name="T58" fmla="*/ 310 w 359"/>
              <a:gd name="T59" fmla="*/ 215 h 359"/>
              <a:gd name="T60" fmla="*/ 346 w 359"/>
              <a:gd name="T61" fmla="*/ 211 h 359"/>
              <a:gd name="T62" fmla="*/ 359 w 359"/>
              <a:gd name="T63" fmla="*/ 162 h 359"/>
              <a:gd name="T64" fmla="*/ 179 w 359"/>
              <a:gd name="T65" fmla="*/ 237 h 359"/>
              <a:gd name="T66" fmla="*/ 179 w 359"/>
              <a:gd name="T67" fmla="*/ 121 h 359"/>
              <a:gd name="T68" fmla="*/ 179 w 359"/>
              <a:gd name="T69" fmla="*/ 237 h 3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359" h="359">
                <a:moveTo>
                  <a:pt x="346" y="148"/>
                </a:moveTo>
                <a:cubicBezTo>
                  <a:pt x="315" y="148"/>
                  <a:pt x="315" y="148"/>
                  <a:pt x="315" y="148"/>
                </a:cubicBezTo>
                <a:cubicBezTo>
                  <a:pt x="313" y="148"/>
                  <a:pt x="311" y="146"/>
                  <a:pt x="310" y="144"/>
                </a:cubicBezTo>
                <a:cubicBezTo>
                  <a:pt x="307" y="133"/>
                  <a:pt x="302" y="122"/>
                  <a:pt x="297" y="112"/>
                </a:cubicBezTo>
                <a:cubicBezTo>
                  <a:pt x="295" y="110"/>
                  <a:pt x="296" y="107"/>
                  <a:pt x="298" y="105"/>
                </a:cubicBezTo>
                <a:cubicBezTo>
                  <a:pt x="319" y="84"/>
                  <a:pt x="319" y="84"/>
                  <a:pt x="319" y="84"/>
                </a:cubicBezTo>
                <a:cubicBezTo>
                  <a:pt x="324" y="79"/>
                  <a:pt x="324" y="70"/>
                  <a:pt x="319" y="65"/>
                </a:cubicBezTo>
                <a:cubicBezTo>
                  <a:pt x="294" y="40"/>
                  <a:pt x="294" y="40"/>
                  <a:pt x="294" y="40"/>
                </a:cubicBezTo>
                <a:cubicBezTo>
                  <a:pt x="289" y="34"/>
                  <a:pt x="280" y="34"/>
                  <a:pt x="275" y="40"/>
                </a:cubicBezTo>
                <a:cubicBezTo>
                  <a:pt x="253" y="61"/>
                  <a:pt x="253" y="61"/>
                  <a:pt x="253" y="61"/>
                </a:cubicBezTo>
                <a:cubicBezTo>
                  <a:pt x="252" y="63"/>
                  <a:pt x="249" y="63"/>
                  <a:pt x="247" y="62"/>
                </a:cubicBezTo>
                <a:cubicBezTo>
                  <a:pt x="237" y="56"/>
                  <a:pt x="226" y="52"/>
                  <a:pt x="215" y="49"/>
                </a:cubicBezTo>
                <a:cubicBezTo>
                  <a:pt x="212" y="48"/>
                  <a:pt x="211" y="46"/>
                  <a:pt x="211" y="43"/>
                </a:cubicBezTo>
                <a:cubicBezTo>
                  <a:pt x="211" y="13"/>
                  <a:pt x="211" y="13"/>
                  <a:pt x="211" y="13"/>
                </a:cubicBezTo>
                <a:cubicBezTo>
                  <a:pt x="211" y="6"/>
                  <a:pt x="205" y="0"/>
                  <a:pt x="197" y="0"/>
                </a:cubicBezTo>
                <a:cubicBezTo>
                  <a:pt x="162" y="0"/>
                  <a:pt x="162" y="0"/>
                  <a:pt x="162" y="0"/>
                </a:cubicBezTo>
                <a:cubicBezTo>
                  <a:pt x="154" y="0"/>
                  <a:pt x="148" y="6"/>
                  <a:pt x="148" y="13"/>
                </a:cubicBezTo>
                <a:cubicBezTo>
                  <a:pt x="148" y="43"/>
                  <a:pt x="148" y="43"/>
                  <a:pt x="148" y="43"/>
                </a:cubicBezTo>
                <a:cubicBezTo>
                  <a:pt x="148" y="46"/>
                  <a:pt x="146" y="48"/>
                  <a:pt x="144" y="49"/>
                </a:cubicBezTo>
                <a:cubicBezTo>
                  <a:pt x="133" y="52"/>
                  <a:pt x="122" y="56"/>
                  <a:pt x="112" y="62"/>
                </a:cubicBezTo>
                <a:cubicBezTo>
                  <a:pt x="110" y="63"/>
                  <a:pt x="107" y="63"/>
                  <a:pt x="105" y="61"/>
                </a:cubicBezTo>
                <a:cubicBezTo>
                  <a:pt x="84" y="40"/>
                  <a:pt x="84" y="40"/>
                  <a:pt x="84" y="40"/>
                </a:cubicBezTo>
                <a:cubicBezTo>
                  <a:pt x="79" y="34"/>
                  <a:pt x="70" y="34"/>
                  <a:pt x="65" y="40"/>
                </a:cubicBezTo>
                <a:cubicBezTo>
                  <a:pt x="40" y="65"/>
                  <a:pt x="40" y="65"/>
                  <a:pt x="40" y="65"/>
                </a:cubicBezTo>
                <a:cubicBezTo>
                  <a:pt x="34" y="70"/>
                  <a:pt x="34" y="79"/>
                  <a:pt x="40" y="84"/>
                </a:cubicBezTo>
                <a:cubicBezTo>
                  <a:pt x="61" y="105"/>
                  <a:pt x="61" y="105"/>
                  <a:pt x="61" y="105"/>
                </a:cubicBezTo>
                <a:cubicBezTo>
                  <a:pt x="63" y="107"/>
                  <a:pt x="63" y="110"/>
                  <a:pt x="62" y="112"/>
                </a:cubicBezTo>
                <a:cubicBezTo>
                  <a:pt x="56" y="122"/>
                  <a:pt x="52" y="133"/>
                  <a:pt x="49" y="144"/>
                </a:cubicBezTo>
                <a:cubicBezTo>
                  <a:pt x="48" y="146"/>
                  <a:pt x="46" y="148"/>
                  <a:pt x="43" y="148"/>
                </a:cubicBezTo>
                <a:cubicBezTo>
                  <a:pt x="13" y="148"/>
                  <a:pt x="13" y="148"/>
                  <a:pt x="13" y="148"/>
                </a:cubicBezTo>
                <a:cubicBezTo>
                  <a:pt x="6" y="148"/>
                  <a:pt x="0" y="154"/>
                  <a:pt x="0" y="162"/>
                </a:cubicBezTo>
                <a:cubicBezTo>
                  <a:pt x="0" y="197"/>
                  <a:pt x="0" y="197"/>
                  <a:pt x="0" y="197"/>
                </a:cubicBezTo>
                <a:cubicBezTo>
                  <a:pt x="0" y="205"/>
                  <a:pt x="6" y="211"/>
                  <a:pt x="13" y="211"/>
                </a:cubicBezTo>
                <a:cubicBezTo>
                  <a:pt x="43" y="211"/>
                  <a:pt x="43" y="211"/>
                  <a:pt x="43" y="211"/>
                </a:cubicBezTo>
                <a:cubicBezTo>
                  <a:pt x="46" y="211"/>
                  <a:pt x="48" y="212"/>
                  <a:pt x="49" y="215"/>
                </a:cubicBezTo>
                <a:cubicBezTo>
                  <a:pt x="52" y="226"/>
                  <a:pt x="56" y="237"/>
                  <a:pt x="62" y="247"/>
                </a:cubicBezTo>
                <a:cubicBezTo>
                  <a:pt x="63" y="249"/>
                  <a:pt x="63" y="252"/>
                  <a:pt x="61" y="253"/>
                </a:cubicBezTo>
                <a:cubicBezTo>
                  <a:pt x="40" y="275"/>
                  <a:pt x="40" y="275"/>
                  <a:pt x="40" y="275"/>
                </a:cubicBezTo>
                <a:cubicBezTo>
                  <a:pt x="34" y="280"/>
                  <a:pt x="34" y="289"/>
                  <a:pt x="40" y="294"/>
                </a:cubicBezTo>
                <a:cubicBezTo>
                  <a:pt x="65" y="319"/>
                  <a:pt x="65" y="319"/>
                  <a:pt x="65" y="319"/>
                </a:cubicBezTo>
                <a:cubicBezTo>
                  <a:pt x="70" y="324"/>
                  <a:pt x="79" y="324"/>
                  <a:pt x="84" y="319"/>
                </a:cubicBezTo>
                <a:cubicBezTo>
                  <a:pt x="105" y="298"/>
                  <a:pt x="105" y="298"/>
                  <a:pt x="105" y="298"/>
                </a:cubicBezTo>
                <a:cubicBezTo>
                  <a:pt x="107" y="296"/>
                  <a:pt x="110" y="295"/>
                  <a:pt x="112" y="297"/>
                </a:cubicBezTo>
                <a:cubicBezTo>
                  <a:pt x="122" y="302"/>
                  <a:pt x="133" y="307"/>
                  <a:pt x="144" y="310"/>
                </a:cubicBezTo>
                <a:cubicBezTo>
                  <a:pt x="146" y="311"/>
                  <a:pt x="148" y="313"/>
                  <a:pt x="148" y="315"/>
                </a:cubicBezTo>
                <a:cubicBezTo>
                  <a:pt x="148" y="346"/>
                  <a:pt x="148" y="346"/>
                  <a:pt x="148" y="346"/>
                </a:cubicBezTo>
                <a:cubicBezTo>
                  <a:pt x="148" y="353"/>
                  <a:pt x="154" y="359"/>
                  <a:pt x="162" y="359"/>
                </a:cubicBezTo>
                <a:cubicBezTo>
                  <a:pt x="197" y="359"/>
                  <a:pt x="197" y="359"/>
                  <a:pt x="197" y="359"/>
                </a:cubicBezTo>
                <a:cubicBezTo>
                  <a:pt x="205" y="359"/>
                  <a:pt x="211" y="353"/>
                  <a:pt x="211" y="346"/>
                </a:cubicBezTo>
                <a:cubicBezTo>
                  <a:pt x="211" y="315"/>
                  <a:pt x="211" y="315"/>
                  <a:pt x="211" y="315"/>
                </a:cubicBezTo>
                <a:cubicBezTo>
                  <a:pt x="211" y="313"/>
                  <a:pt x="212" y="311"/>
                  <a:pt x="215" y="310"/>
                </a:cubicBezTo>
                <a:cubicBezTo>
                  <a:pt x="226" y="307"/>
                  <a:pt x="237" y="302"/>
                  <a:pt x="247" y="297"/>
                </a:cubicBezTo>
                <a:cubicBezTo>
                  <a:pt x="249" y="295"/>
                  <a:pt x="252" y="296"/>
                  <a:pt x="253" y="298"/>
                </a:cubicBezTo>
                <a:cubicBezTo>
                  <a:pt x="275" y="319"/>
                  <a:pt x="275" y="319"/>
                  <a:pt x="275" y="319"/>
                </a:cubicBezTo>
                <a:cubicBezTo>
                  <a:pt x="280" y="324"/>
                  <a:pt x="289" y="324"/>
                  <a:pt x="294" y="319"/>
                </a:cubicBezTo>
                <a:cubicBezTo>
                  <a:pt x="319" y="294"/>
                  <a:pt x="319" y="294"/>
                  <a:pt x="319" y="294"/>
                </a:cubicBezTo>
                <a:cubicBezTo>
                  <a:pt x="324" y="289"/>
                  <a:pt x="324" y="280"/>
                  <a:pt x="319" y="275"/>
                </a:cubicBezTo>
                <a:cubicBezTo>
                  <a:pt x="298" y="253"/>
                  <a:pt x="298" y="253"/>
                  <a:pt x="298" y="253"/>
                </a:cubicBezTo>
                <a:cubicBezTo>
                  <a:pt x="296" y="252"/>
                  <a:pt x="295" y="249"/>
                  <a:pt x="297" y="247"/>
                </a:cubicBezTo>
                <a:cubicBezTo>
                  <a:pt x="302" y="237"/>
                  <a:pt x="307" y="226"/>
                  <a:pt x="310" y="215"/>
                </a:cubicBezTo>
                <a:cubicBezTo>
                  <a:pt x="311" y="212"/>
                  <a:pt x="313" y="211"/>
                  <a:pt x="315" y="211"/>
                </a:cubicBezTo>
                <a:cubicBezTo>
                  <a:pt x="346" y="211"/>
                  <a:pt x="346" y="211"/>
                  <a:pt x="346" y="211"/>
                </a:cubicBezTo>
                <a:cubicBezTo>
                  <a:pt x="353" y="211"/>
                  <a:pt x="359" y="205"/>
                  <a:pt x="359" y="197"/>
                </a:cubicBezTo>
                <a:cubicBezTo>
                  <a:pt x="359" y="162"/>
                  <a:pt x="359" y="162"/>
                  <a:pt x="359" y="162"/>
                </a:cubicBezTo>
                <a:cubicBezTo>
                  <a:pt x="359" y="154"/>
                  <a:pt x="353" y="148"/>
                  <a:pt x="346" y="148"/>
                </a:cubicBezTo>
                <a:close/>
                <a:moveTo>
                  <a:pt x="179" y="237"/>
                </a:moveTo>
                <a:cubicBezTo>
                  <a:pt x="147" y="237"/>
                  <a:pt x="121" y="211"/>
                  <a:pt x="121" y="179"/>
                </a:cubicBezTo>
                <a:cubicBezTo>
                  <a:pt x="121" y="147"/>
                  <a:pt x="147" y="121"/>
                  <a:pt x="179" y="121"/>
                </a:cubicBezTo>
                <a:cubicBezTo>
                  <a:pt x="211" y="121"/>
                  <a:pt x="237" y="147"/>
                  <a:pt x="237" y="179"/>
                </a:cubicBezTo>
                <a:cubicBezTo>
                  <a:pt x="237" y="211"/>
                  <a:pt x="211" y="237"/>
                  <a:pt x="179" y="237"/>
                </a:cubicBezTo>
                <a:close/>
              </a:path>
            </a:pathLst>
          </a:custGeom>
          <a:solidFill>
            <a:srgbClr val="9CC6E6"/>
          </a:solidFill>
          <a:ln>
            <a:noFill/>
          </a:ln>
        </p:spPr>
        <p:txBody>
          <a:bodyPr vert="horz" wrap="square" lIns="91419" tIns="45709" rIns="91419" bIns="45709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6" name="文本框 25"/>
          <p:cNvSpPr txBox="1"/>
          <p:nvPr userDrawn="1"/>
        </p:nvSpPr>
        <p:spPr>
          <a:xfrm>
            <a:off x="1620489" y="2429169"/>
            <a:ext cx="403187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7199" b="1" dirty="0">
                <a:solidFill>
                  <a:srgbClr val="9CC6E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THANKS</a:t>
            </a:r>
            <a:endParaRPr lang="zh-CN" altLang="en-US" sz="7199" b="1" dirty="0">
              <a:solidFill>
                <a:srgbClr val="9CC6E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8530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2738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38973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6" r:id="rId5"/>
  </p:sldLayoutIdLst>
  <p:txStyles>
    <p:titleStyle>
      <a:lvl1pPr algn="l" defTabSz="914217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54" indent="-228554" algn="l" defTabSz="91421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799" kern="1200">
          <a:solidFill>
            <a:schemeClr val="tx1"/>
          </a:solidFill>
          <a:latin typeface="+mn-lt"/>
          <a:ea typeface="+mn-ea"/>
          <a:cs typeface="+mn-cs"/>
        </a:defRPr>
      </a:lvl1pPr>
      <a:lvl2pPr marL="685663" indent="-228554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771" indent="-228554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880" indent="-228554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989" indent="-228554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097" indent="-228554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206" indent="-228554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14" indent="-228554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423" indent="-228554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09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17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26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34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43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651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0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868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70647" y="2176218"/>
            <a:ext cx="6683188" cy="1628092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zh-CN" altLang="en-US" sz="3200" dirty="0" smtClean="0"/>
              <a:t>数据交换标准</a:t>
            </a:r>
            <a:endParaRPr lang="zh-CN" altLang="en-US" sz="32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岳亮</a:t>
            </a:r>
          </a:p>
        </p:txBody>
      </p:sp>
    </p:spTree>
    <p:extLst>
      <p:ext uri="{BB962C8B-B14F-4D97-AF65-F5344CB8AC3E}">
        <p14:creationId xmlns:p14="http://schemas.microsoft.com/office/powerpoint/2010/main" val="1984006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核心</a:t>
            </a:r>
            <a:r>
              <a:rPr lang="zh-CN" altLang="en-US" dirty="0" smtClean="0"/>
              <a:t>层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PropertySet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2874" y="1392238"/>
            <a:ext cx="8126252" cy="4865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334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核心层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RelationShip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238200"/>
            <a:ext cx="10515600" cy="3173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145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核心层</a:t>
            </a:r>
            <a:r>
              <a:rPr lang="en-US" altLang="zh-CN" dirty="0"/>
              <a:t>-</a:t>
            </a:r>
            <a:r>
              <a:rPr lang="en-US" altLang="zh-CN" dirty="0" err="1"/>
              <a:t>RelationShip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Gfc2RelDecomposes </a:t>
            </a:r>
            <a:r>
              <a:rPr lang="zh-CN" altLang="en-US" dirty="0" smtClean="0"/>
              <a:t>整体</a:t>
            </a:r>
            <a:r>
              <a:rPr lang="en-US" altLang="zh-CN" dirty="0" smtClean="0"/>
              <a:t>/</a:t>
            </a:r>
            <a:r>
              <a:rPr lang="zh-CN" altLang="en-US" dirty="0" smtClean="0"/>
              <a:t>部分关系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Gfc2RelAggregates </a:t>
            </a:r>
            <a:r>
              <a:rPr lang="zh-CN" altLang="en-US" dirty="0" smtClean="0"/>
              <a:t>聚合关系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Gfc2RelVoidsElement </a:t>
            </a:r>
            <a:r>
              <a:rPr lang="zh-CN" altLang="en-US" dirty="0" smtClean="0"/>
              <a:t>扣减关系，如：墙</a:t>
            </a:r>
            <a:r>
              <a:rPr lang="en-US" altLang="zh-CN" dirty="0" smtClean="0"/>
              <a:t>-</a:t>
            </a:r>
            <a:r>
              <a:rPr lang="zh-CN" altLang="en-US" dirty="0" smtClean="0"/>
              <a:t>门窗洞，板</a:t>
            </a:r>
            <a:r>
              <a:rPr lang="en-US" altLang="zh-CN" dirty="0" smtClean="0"/>
              <a:t>-</a:t>
            </a:r>
            <a:r>
              <a:rPr lang="zh-CN" altLang="en-US" dirty="0" smtClean="0"/>
              <a:t>板洞</a:t>
            </a:r>
            <a:endParaRPr lang="en-US" altLang="zh-CN" dirty="0" smtClean="0"/>
          </a:p>
          <a:p>
            <a:r>
              <a:rPr lang="en-US" altLang="zh-CN" dirty="0" smtClean="0"/>
              <a:t>Gfc2RelDefines </a:t>
            </a:r>
            <a:r>
              <a:rPr lang="zh-CN" altLang="en-US" dirty="0" smtClean="0"/>
              <a:t>定义关系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Gfc2RelDefinesByProperties </a:t>
            </a:r>
            <a:r>
              <a:rPr lang="zh-CN" altLang="en-US" dirty="0" smtClean="0"/>
              <a:t>定义对象上的属性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Gfc2RelDefinesByType </a:t>
            </a:r>
            <a:r>
              <a:rPr lang="zh-CN" altLang="en-US" dirty="0" smtClean="0"/>
              <a:t>定义构件所属的构件类型（构件族）</a:t>
            </a:r>
            <a:endParaRPr lang="en-US" altLang="zh-CN" dirty="0" smtClean="0"/>
          </a:p>
          <a:p>
            <a:r>
              <a:rPr lang="en-US" altLang="zh-CN" dirty="0" smtClean="0"/>
              <a:t>Gfc2RelConnects </a:t>
            </a:r>
            <a:r>
              <a:rPr lang="zh-CN" altLang="en-US" dirty="0" smtClean="0"/>
              <a:t>连接关系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Gfc2RelCoversBldgElements </a:t>
            </a:r>
            <a:r>
              <a:rPr lang="zh-CN" altLang="en-US" dirty="0" smtClean="0"/>
              <a:t>建筑构件覆盖关系，如：墙</a:t>
            </a:r>
            <a:r>
              <a:rPr lang="en-US" altLang="zh-CN" dirty="0" smtClean="0"/>
              <a:t>-</a:t>
            </a:r>
            <a:r>
              <a:rPr lang="zh-CN" altLang="en-US" dirty="0" smtClean="0"/>
              <a:t>墙面，墙</a:t>
            </a:r>
            <a:r>
              <a:rPr lang="en-US" altLang="zh-CN" dirty="0" smtClean="0"/>
              <a:t>-</a:t>
            </a:r>
            <a:r>
              <a:rPr lang="zh-CN" altLang="en-US" dirty="0" smtClean="0"/>
              <a:t>踢脚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Gfc2RelConnectsElements </a:t>
            </a:r>
            <a:r>
              <a:rPr lang="zh-CN" altLang="en-US" dirty="0" smtClean="0"/>
              <a:t>通用连接关系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Gfc2RelConnectsWithRealizingElements </a:t>
            </a:r>
            <a:r>
              <a:rPr lang="zh-CN" altLang="en-US" dirty="0" smtClean="0"/>
              <a:t>通过构件连接，如：通头</a:t>
            </a:r>
            <a:r>
              <a:rPr lang="en-US" altLang="zh-CN" dirty="0" smtClean="0"/>
              <a:t>-</a:t>
            </a:r>
            <a:r>
              <a:rPr lang="zh-CN" altLang="en-US" dirty="0" smtClean="0"/>
              <a:t>管道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IfcRelConnectsPathElements</a:t>
            </a:r>
            <a:r>
              <a:rPr lang="en-US" altLang="zh-CN" dirty="0" smtClean="0"/>
              <a:t> </a:t>
            </a:r>
            <a:r>
              <a:rPr lang="zh-CN" altLang="en-US" dirty="0" smtClean="0"/>
              <a:t>线性构件连接关系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95071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核心层</a:t>
            </a:r>
            <a:r>
              <a:rPr lang="en-US" altLang="zh-CN" dirty="0" smtClean="0"/>
              <a:t>-</a:t>
            </a:r>
            <a:r>
              <a:rPr lang="zh-CN" altLang="en-US" dirty="0" smtClean="0"/>
              <a:t>模型框架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60691" y="1392238"/>
            <a:ext cx="5870617" cy="4865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847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核心层</a:t>
            </a:r>
            <a:r>
              <a:rPr lang="en-US" altLang="zh-CN" dirty="0"/>
              <a:t>-</a:t>
            </a:r>
            <a:r>
              <a:rPr lang="zh-CN" altLang="en-US" dirty="0" smtClean="0"/>
              <a:t>模型框架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63035" y="2090053"/>
            <a:ext cx="5065929" cy="3470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842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资源层</a:t>
            </a:r>
            <a:r>
              <a:rPr lang="en-US" altLang="zh-CN" dirty="0" smtClean="0"/>
              <a:t>-</a:t>
            </a:r>
            <a:r>
              <a:rPr lang="zh-CN" altLang="en-US" dirty="0" smtClean="0"/>
              <a:t>几何拓扑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同</a:t>
            </a:r>
            <a:r>
              <a:rPr lang="en-US" altLang="zh-CN" dirty="0" smtClean="0"/>
              <a:t>GGP</a:t>
            </a:r>
            <a:r>
              <a:rPr lang="zh-CN" altLang="en-US" dirty="0" smtClean="0"/>
              <a:t>数据结构定义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Gfc2Curve2d</a:t>
            </a:r>
          </a:p>
          <a:p>
            <a:pPr lvl="1"/>
            <a:r>
              <a:rPr lang="en-US" altLang="zh-CN" dirty="0" smtClean="0"/>
              <a:t>Gfc2Curve3d</a:t>
            </a:r>
          </a:p>
          <a:p>
            <a:pPr lvl="1"/>
            <a:r>
              <a:rPr lang="en-US" altLang="zh-CN" dirty="0" smtClean="0"/>
              <a:t>Gfc2Surface</a:t>
            </a:r>
          </a:p>
          <a:p>
            <a:pPr lvl="1"/>
            <a:r>
              <a:rPr lang="en-US" altLang="zh-CN" dirty="0"/>
              <a:t>Gfc2Body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4929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标准实现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2904493" y="4629839"/>
            <a:ext cx="1657350" cy="642938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Express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4808024" y="4629839"/>
            <a:ext cx="1657350" cy="642938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Binary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4808024" y="3459999"/>
            <a:ext cx="1657350" cy="64293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CReader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3979349" y="2336049"/>
            <a:ext cx="1657350" cy="642938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CDocument</a:t>
            </a:r>
            <a:endParaRPr lang="zh-CN" altLang="en-US" dirty="0"/>
          </a:p>
        </p:txBody>
      </p:sp>
      <p:cxnSp>
        <p:nvCxnSpPr>
          <p:cNvPr id="10" name="直接连接符 9"/>
          <p:cNvCxnSpPr/>
          <p:nvPr/>
        </p:nvCxnSpPr>
        <p:spPr>
          <a:xfrm>
            <a:off x="1617414" y="3228975"/>
            <a:ext cx="9495235" cy="0"/>
          </a:xfrm>
          <a:prstGeom prst="line">
            <a:avLst/>
          </a:prstGeom>
          <a:ln w="38100">
            <a:prstDash val="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1617414" y="4352925"/>
            <a:ext cx="9495235" cy="0"/>
          </a:xfrm>
          <a:prstGeom prst="line">
            <a:avLst/>
          </a:prstGeom>
          <a:ln w="38100">
            <a:prstDash val="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1617414" y="2435142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实体层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617414" y="3583751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读写层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617414" y="4707701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格式层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5882880" y="2336049"/>
            <a:ext cx="1657350" cy="642938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CEntity</a:t>
            </a:r>
            <a:endParaRPr lang="zh-CN" altLang="en-US" dirty="0"/>
          </a:p>
        </p:txBody>
      </p:sp>
      <p:sp>
        <p:nvSpPr>
          <p:cNvPr id="16" name="圆角矩形 15"/>
          <p:cNvSpPr/>
          <p:nvPr/>
        </p:nvSpPr>
        <p:spPr>
          <a:xfrm>
            <a:off x="7786410" y="2336049"/>
            <a:ext cx="1657350" cy="642938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CEntitySchema</a:t>
            </a:r>
            <a:endParaRPr lang="zh-CN" altLang="en-US" dirty="0"/>
          </a:p>
        </p:txBody>
      </p:sp>
      <p:sp>
        <p:nvSpPr>
          <p:cNvPr id="17" name="圆角矩形 16"/>
          <p:cNvSpPr/>
          <p:nvPr/>
        </p:nvSpPr>
        <p:spPr>
          <a:xfrm>
            <a:off x="6711555" y="3459999"/>
            <a:ext cx="1657350" cy="64293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CWriter</a:t>
            </a:r>
            <a:endParaRPr lang="zh-CN" altLang="en-US" dirty="0"/>
          </a:p>
        </p:txBody>
      </p:sp>
      <p:sp>
        <p:nvSpPr>
          <p:cNvPr id="18" name="圆角矩形 17"/>
          <p:cNvSpPr/>
          <p:nvPr/>
        </p:nvSpPr>
        <p:spPr>
          <a:xfrm>
            <a:off x="8615085" y="4629839"/>
            <a:ext cx="1657350" cy="642938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JSON</a:t>
            </a:r>
            <a:endParaRPr lang="zh-CN" altLang="en-US" dirty="0"/>
          </a:p>
        </p:txBody>
      </p:sp>
      <p:sp>
        <p:nvSpPr>
          <p:cNvPr id="19" name="圆角矩形 18"/>
          <p:cNvSpPr/>
          <p:nvPr/>
        </p:nvSpPr>
        <p:spPr>
          <a:xfrm>
            <a:off x="6711555" y="4629839"/>
            <a:ext cx="1657350" cy="642938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XML</a:t>
            </a:r>
            <a:endParaRPr lang="zh-CN" altLang="en-US" dirty="0"/>
          </a:p>
        </p:txBody>
      </p:sp>
      <p:sp>
        <p:nvSpPr>
          <p:cNvPr id="21" name="云形标注 20"/>
          <p:cNvSpPr/>
          <p:nvPr/>
        </p:nvSpPr>
        <p:spPr>
          <a:xfrm>
            <a:off x="9552791" y="2547231"/>
            <a:ext cx="1957892" cy="1214205"/>
          </a:xfrm>
          <a:prstGeom prst="cloudCallou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9784145" y="2905809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向前向后兼容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标准校验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59391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各版本主要差异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93265301"/>
              </p:ext>
            </p:extLst>
          </p:nvPr>
        </p:nvGraphicFramePr>
        <p:xfrm>
          <a:off x="838205" y="1391557"/>
          <a:ext cx="10515600" cy="48659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50504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08110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提纲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回顾</a:t>
            </a:r>
            <a:endParaRPr lang="en-US" altLang="zh-CN" dirty="0" smtClean="0"/>
          </a:p>
          <a:p>
            <a:r>
              <a:rPr lang="en-US" altLang="zh-CN" dirty="0" smtClean="0"/>
              <a:t>GFC</a:t>
            </a:r>
            <a:r>
              <a:rPr lang="zh-CN" altLang="en-US" dirty="0" smtClean="0"/>
              <a:t>标准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标准描述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标准定义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标准实现</a:t>
            </a:r>
            <a:endParaRPr lang="en-US" altLang="zh-CN" dirty="0" smtClean="0"/>
          </a:p>
          <a:p>
            <a:r>
              <a:rPr lang="en-US" altLang="zh-CN" dirty="0" smtClean="0"/>
              <a:t>GFC</a:t>
            </a:r>
            <a:r>
              <a:rPr lang="zh-CN" altLang="en-US" dirty="0" smtClean="0"/>
              <a:t>各版本差异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219919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统一算量产品间数据接口，并对外开放。</a:t>
            </a:r>
          </a:p>
          <a:p>
            <a:endParaRPr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-828675" y="2049909"/>
            <a:ext cx="8229600" cy="4525963"/>
            <a:chOff x="457200" y="1600200"/>
            <a:chExt cx="8229600" cy="4525963"/>
          </a:xfrm>
        </p:grpSpPr>
        <p:graphicFrame>
          <p:nvGraphicFramePr>
            <p:cNvPr id="6" name="内容占位符 3"/>
            <p:cNvGraphicFramePr>
              <a:graphicFrameLocks/>
            </p:cNvGraphicFramePr>
            <p:nvPr>
              <p:extLst/>
            </p:nvPr>
          </p:nvGraphicFramePr>
          <p:xfrm>
            <a:off x="457200" y="1600200"/>
            <a:ext cx="8229600" cy="4525963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cxnSp>
          <p:nvCxnSpPr>
            <p:cNvPr id="7" name="直接箭头连接符 6"/>
            <p:cNvCxnSpPr/>
            <p:nvPr/>
          </p:nvCxnSpPr>
          <p:spPr>
            <a:xfrm flipH="1" flipV="1">
              <a:off x="3851920" y="5589240"/>
              <a:ext cx="432048" cy="144016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箭头连接符 7"/>
            <p:cNvCxnSpPr/>
            <p:nvPr/>
          </p:nvCxnSpPr>
          <p:spPr>
            <a:xfrm flipH="1">
              <a:off x="4572000" y="2708920"/>
              <a:ext cx="936104" cy="2664296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箭头连接符 8"/>
            <p:cNvCxnSpPr/>
            <p:nvPr/>
          </p:nvCxnSpPr>
          <p:spPr>
            <a:xfrm>
              <a:off x="4572000" y="2420888"/>
              <a:ext cx="0" cy="2952328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箭头连接符 9"/>
            <p:cNvCxnSpPr/>
            <p:nvPr/>
          </p:nvCxnSpPr>
          <p:spPr>
            <a:xfrm flipH="1" flipV="1">
              <a:off x="3131840" y="4437112"/>
              <a:ext cx="1152128" cy="108012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10"/>
            <p:cNvCxnSpPr/>
            <p:nvPr/>
          </p:nvCxnSpPr>
          <p:spPr>
            <a:xfrm flipH="1" flipV="1">
              <a:off x="3131840" y="4437112"/>
              <a:ext cx="2304256" cy="648072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/>
            <p:nvPr/>
          </p:nvCxnSpPr>
          <p:spPr>
            <a:xfrm>
              <a:off x="4572000" y="2420888"/>
              <a:ext cx="1440160" cy="2016224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/>
            <p:nvPr/>
          </p:nvCxnSpPr>
          <p:spPr>
            <a:xfrm>
              <a:off x="5508104" y="2708920"/>
              <a:ext cx="504056" cy="1728192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/>
            <p:nvPr/>
          </p:nvCxnSpPr>
          <p:spPr>
            <a:xfrm flipH="1">
              <a:off x="3707904" y="3356992"/>
              <a:ext cx="2304256" cy="180020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/>
            <p:nvPr/>
          </p:nvCxnSpPr>
          <p:spPr>
            <a:xfrm>
              <a:off x="4572000" y="2420888"/>
              <a:ext cx="1440160" cy="1008112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/>
            <p:nvPr/>
          </p:nvCxnSpPr>
          <p:spPr>
            <a:xfrm flipH="1">
              <a:off x="3131840" y="3356992"/>
              <a:ext cx="2808312" cy="108012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/>
            <p:nvPr/>
          </p:nvCxnSpPr>
          <p:spPr>
            <a:xfrm flipH="1" flipV="1">
              <a:off x="3707904" y="2636912"/>
              <a:ext cx="2232248" cy="72008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/>
            <p:nvPr/>
          </p:nvCxnSpPr>
          <p:spPr>
            <a:xfrm flipH="1" flipV="1">
              <a:off x="4724400" y="2312876"/>
              <a:ext cx="567680" cy="216024"/>
            </a:xfrm>
            <a:prstGeom prst="straightConnector1">
              <a:avLst/>
            </a:prstGeom>
            <a:ln w="25400"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/>
            <p:nvPr/>
          </p:nvCxnSpPr>
          <p:spPr>
            <a:xfrm flipH="1">
              <a:off x="3707904" y="2708920"/>
              <a:ext cx="1728192" cy="2376264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/>
            <p:nvPr/>
          </p:nvCxnSpPr>
          <p:spPr>
            <a:xfrm flipH="1">
              <a:off x="3563888" y="2420888"/>
              <a:ext cx="972108" cy="2664296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/>
            <p:nvPr/>
          </p:nvCxnSpPr>
          <p:spPr>
            <a:xfrm flipV="1">
              <a:off x="3131840" y="2708920"/>
              <a:ext cx="2304256" cy="648072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/>
            <p:nvPr/>
          </p:nvCxnSpPr>
          <p:spPr>
            <a:xfrm flipH="1">
              <a:off x="3707904" y="2636912"/>
              <a:ext cx="1728192" cy="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组合 22"/>
          <p:cNvGrpSpPr/>
          <p:nvPr/>
        </p:nvGrpSpPr>
        <p:grpSpPr>
          <a:xfrm>
            <a:off x="5006875" y="2049909"/>
            <a:ext cx="8229600" cy="4525963"/>
            <a:chOff x="457200" y="1600200"/>
            <a:chExt cx="8229600" cy="4525963"/>
          </a:xfrm>
        </p:grpSpPr>
        <p:graphicFrame>
          <p:nvGraphicFramePr>
            <p:cNvPr id="24" name="内容占位符 3"/>
            <p:cNvGraphicFramePr>
              <a:graphicFrameLocks/>
            </p:cNvGraphicFramePr>
            <p:nvPr>
              <p:extLst/>
            </p:nvPr>
          </p:nvGraphicFramePr>
          <p:xfrm>
            <a:off x="457200" y="1600200"/>
            <a:ext cx="8229600" cy="4525963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7" r:lo="rId8" r:qs="rId9" r:cs="rId10"/>
            </a:graphicData>
          </a:graphic>
        </p:graphicFrame>
        <p:cxnSp>
          <p:nvCxnSpPr>
            <p:cNvPr id="25" name="直接箭头连接符 24"/>
            <p:cNvCxnSpPr/>
            <p:nvPr/>
          </p:nvCxnSpPr>
          <p:spPr>
            <a:xfrm flipV="1">
              <a:off x="4481990" y="2420888"/>
              <a:ext cx="0" cy="936104"/>
            </a:xfrm>
            <a:prstGeom prst="straightConnector1">
              <a:avLst/>
            </a:prstGeom>
            <a:ln w="25400"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椭圆 25"/>
            <p:cNvSpPr/>
            <p:nvPr/>
          </p:nvSpPr>
          <p:spPr>
            <a:xfrm>
              <a:off x="4067944" y="3429000"/>
              <a:ext cx="828092" cy="828092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GFC</a:t>
              </a:r>
              <a:endParaRPr lang="zh-CN" altLang="en-US" dirty="0"/>
            </a:p>
          </p:txBody>
        </p:sp>
        <p:cxnSp>
          <p:nvCxnSpPr>
            <p:cNvPr id="27" name="直接箭头连接符 26"/>
            <p:cNvCxnSpPr/>
            <p:nvPr/>
          </p:nvCxnSpPr>
          <p:spPr>
            <a:xfrm flipV="1">
              <a:off x="4788024" y="2708920"/>
              <a:ext cx="648072" cy="792088"/>
            </a:xfrm>
            <a:prstGeom prst="straightConnector1">
              <a:avLst/>
            </a:prstGeom>
            <a:ln w="25400"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7"/>
            <p:cNvCxnSpPr/>
            <p:nvPr/>
          </p:nvCxnSpPr>
          <p:spPr>
            <a:xfrm flipH="1">
              <a:off x="4896036" y="3356992"/>
              <a:ext cx="1044116" cy="306034"/>
            </a:xfrm>
            <a:prstGeom prst="straightConnector1">
              <a:avLst/>
            </a:prstGeom>
            <a:ln w="25400"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/>
            <p:cNvCxnSpPr/>
            <p:nvPr/>
          </p:nvCxnSpPr>
          <p:spPr>
            <a:xfrm flipH="1" flipV="1">
              <a:off x="4896036" y="4005064"/>
              <a:ext cx="1044116" cy="360040"/>
            </a:xfrm>
            <a:prstGeom prst="straightConnector1">
              <a:avLst/>
            </a:prstGeom>
            <a:ln w="25400"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箭头连接符 29"/>
            <p:cNvCxnSpPr/>
            <p:nvPr/>
          </p:nvCxnSpPr>
          <p:spPr>
            <a:xfrm flipH="1" flipV="1">
              <a:off x="4788024" y="4257092"/>
              <a:ext cx="652264" cy="756084"/>
            </a:xfrm>
            <a:prstGeom prst="straightConnector1">
              <a:avLst/>
            </a:prstGeom>
            <a:ln w="25400"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箭头连接符 30"/>
            <p:cNvCxnSpPr/>
            <p:nvPr/>
          </p:nvCxnSpPr>
          <p:spPr>
            <a:xfrm flipV="1">
              <a:off x="4481990" y="4365104"/>
              <a:ext cx="0" cy="1008112"/>
            </a:xfrm>
            <a:prstGeom prst="straightConnector1">
              <a:avLst/>
            </a:prstGeom>
            <a:ln w="25400"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箭头连接符 31"/>
            <p:cNvCxnSpPr/>
            <p:nvPr/>
          </p:nvCxnSpPr>
          <p:spPr>
            <a:xfrm flipV="1">
              <a:off x="3707904" y="4257092"/>
              <a:ext cx="504056" cy="756084"/>
            </a:xfrm>
            <a:prstGeom prst="straightConnector1">
              <a:avLst/>
            </a:prstGeom>
            <a:ln w="25400"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箭头连接符 32"/>
            <p:cNvCxnSpPr/>
            <p:nvPr/>
          </p:nvCxnSpPr>
          <p:spPr>
            <a:xfrm flipH="1" flipV="1">
              <a:off x="3203848" y="3429000"/>
              <a:ext cx="864096" cy="288032"/>
            </a:xfrm>
            <a:prstGeom prst="straightConnector1">
              <a:avLst/>
            </a:prstGeom>
            <a:ln w="25400"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箭头连接符 33"/>
            <p:cNvCxnSpPr/>
            <p:nvPr/>
          </p:nvCxnSpPr>
          <p:spPr>
            <a:xfrm flipV="1">
              <a:off x="3203848" y="4005064"/>
              <a:ext cx="864096" cy="404428"/>
            </a:xfrm>
            <a:prstGeom prst="straightConnector1">
              <a:avLst/>
            </a:prstGeom>
            <a:ln w="25400"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箭头连接符 34"/>
            <p:cNvCxnSpPr/>
            <p:nvPr/>
          </p:nvCxnSpPr>
          <p:spPr>
            <a:xfrm>
              <a:off x="3707904" y="2708920"/>
              <a:ext cx="504056" cy="720080"/>
            </a:xfrm>
            <a:prstGeom prst="straightConnector1">
              <a:avLst/>
            </a:prstGeom>
            <a:ln w="25400"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右箭头 35"/>
          <p:cNvSpPr/>
          <p:nvPr/>
        </p:nvSpPr>
        <p:spPr>
          <a:xfrm>
            <a:off x="5918435" y="4004723"/>
            <a:ext cx="642938" cy="576064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7196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原则</a:t>
            </a: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860913"/>
              </p:ext>
            </p:extLst>
          </p:nvPr>
        </p:nvGraphicFramePr>
        <p:xfrm>
          <a:off x="838205" y="1391557"/>
          <a:ext cx="10515600" cy="48659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91799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标准内容</a:t>
            </a:r>
            <a:endParaRPr lang="zh-CN" altLang="en-US" dirty="0"/>
          </a:p>
        </p:txBody>
      </p:sp>
      <p:graphicFrame>
        <p:nvGraphicFramePr>
          <p:cNvPr id="3" name="图示 2"/>
          <p:cNvGraphicFramePr/>
          <p:nvPr>
            <p:extLst>
              <p:ext uri="{D42A27DB-BD31-4B8C-83A1-F6EECF244321}">
                <p14:modId xmlns:p14="http://schemas.microsoft.com/office/powerpoint/2010/main" val="3142398800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77993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标准描述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EXPRESS</a:t>
            </a:r>
          </a:p>
          <a:p>
            <a:r>
              <a:rPr lang="en-US" altLang="zh-CN" dirty="0" err="1" smtClean="0"/>
              <a:t>StarUML</a:t>
            </a:r>
            <a:endParaRPr lang="en-US" altLang="zh-CN" dirty="0" smtClean="0"/>
          </a:p>
        </p:txBody>
      </p:sp>
      <p:graphicFrame>
        <p:nvGraphicFramePr>
          <p:cNvPr id="10" name="图示 9"/>
          <p:cNvGraphicFramePr/>
          <p:nvPr>
            <p:extLst/>
          </p:nvPr>
        </p:nvGraphicFramePr>
        <p:xfrm>
          <a:off x="3048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1" name="流程图: 预定义过程 10"/>
          <p:cNvSpPr/>
          <p:nvPr/>
        </p:nvSpPr>
        <p:spPr>
          <a:xfrm>
            <a:off x="7968208" y="2996952"/>
            <a:ext cx="2088232" cy="612648"/>
          </a:xfrm>
          <a:prstGeom prst="flowChartPredefined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GenGFCCode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270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标准定义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357437" y="4780348"/>
            <a:ext cx="7397600" cy="11723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资源层</a:t>
            </a:r>
          </a:p>
        </p:txBody>
      </p:sp>
      <p:sp>
        <p:nvSpPr>
          <p:cNvPr id="6" name="矩形 5"/>
          <p:cNvSpPr/>
          <p:nvPr/>
        </p:nvSpPr>
        <p:spPr>
          <a:xfrm>
            <a:off x="2357437" y="3205162"/>
            <a:ext cx="7397600" cy="15751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核心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层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57437" y="2075887"/>
            <a:ext cx="7397600" cy="11346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领域层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3650738" y="5222607"/>
            <a:ext cx="2078373" cy="454045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基本数据类型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6534353" y="5221179"/>
            <a:ext cx="2078373" cy="454045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几何描述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3062868" y="3581699"/>
            <a:ext cx="1939885" cy="454045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形体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5258463" y="4186970"/>
            <a:ext cx="1801322" cy="454045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核心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2625584" y="2561702"/>
            <a:ext cx="1003960" cy="454045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建筑</a:t>
            </a:r>
          </a:p>
        </p:txBody>
      </p:sp>
      <p:sp>
        <p:nvSpPr>
          <p:cNvPr id="14" name="圆角矩形 13"/>
          <p:cNvSpPr/>
          <p:nvPr/>
        </p:nvSpPr>
        <p:spPr>
          <a:xfrm>
            <a:off x="3749273" y="2561702"/>
            <a:ext cx="1003960" cy="454045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结构</a:t>
            </a:r>
          </a:p>
        </p:txBody>
      </p:sp>
      <p:sp>
        <p:nvSpPr>
          <p:cNvPr id="15" name="圆角矩形 14"/>
          <p:cNvSpPr/>
          <p:nvPr/>
        </p:nvSpPr>
        <p:spPr>
          <a:xfrm>
            <a:off x="4872962" y="2561702"/>
            <a:ext cx="1003960" cy="454045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暖通</a:t>
            </a:r>
          </a:p>
        </p:txBody>
      </p:sp>
      <p:sp>
        <p:nvSpPr>
          <p:cNvPr id="16" name="圆角矩形 15"/>
          <p:cNvSpPr/>
          <p:nvPr/>
        </p:nvSpPr>
        <p:spPr>
          <a:xfrm>
            <a:off x="5996651" y="2561702"/>
            <a:ext cx="1250547" cy="454045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给排水</a:t>
            </a:r>
          </a:p>
        </p:txBody>
      </p:sp>
      <p:sp>
        <p:nvSpPr>
          <p:cNvPr id="17" name="圆角矩形 16"/>
          <p:cNvSpPr/>
          <p:nvPr/>
        </p:nvSpPr>
        <p:spPr>
          <a:xfrm>
            <a:off x="7366927" y="2561702"/>
            <a:ext cx="933507" cy="454045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电气</a:t>
            </a:r>
          </a:p>
        </p:txBody>
      </p:sp>
      <p:sp>
        <p:nvSpPr>
          <p:cNvPr id="18" name="圆角矩形 17"/>
          <p:cNvSpPr/>
          <p:nvPr/>
        </p:nvSpPr>
        <p:spPr>
          <a:xfrm>
            <a:off x="8420161" y="2561702"/>
            <a:ext cx="933507" cy="454045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装饰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7295155" y="3581699"/>
            <a:ext cx="1801322" cy="454045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关系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5248293" y="3581699"/>
            <a:ext cx="1801322" cy="454045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空间结构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67138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核心层</a:t>
            </a:r>
            <a:r>
              <a:rPr lang="en-US" altLang="zh-CN" dirty="0" smtClean="0"/>
              <a:t>-</a:t>
            </a:r>
            <a:r>
              <a:rPr lang="zh-CN" altLang="en-US" dirty="0" smtClean="0"/>
              <a:t>分类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2362654"/>
              </p:ext>
            </p:extLst>
          </p:nvPr>
        </p:nvGraphicFramePr>
        <p:xfrm>
          <a:off x="559088" y="1269099"/>
          <a:ext cx="11073834" cy="52623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09121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核心层</a:t>
            </a:r>
            <a:r>
              <a:rPr lang="en-US" altLang="zh-CN" dirty="0" smtClean="0"/>
              <a:t>-Object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7535" y="1664143"/>
            <a:ext cx="6616929" cy="3529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596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CONTENTSID" val="686"/>
</p:tagLst>
</file>

<file path=ppt/theme/theme1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41519</TotalTime>
  <Words>323</Words>
  <Application>Microsoft Office PowerPoint</Application>
  <PresentationFormat>宽屏</PresentationFormat>
  <Paragraphs>121</Paragraphs>
  <Slides>18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3" baseType="lpstr">
      <vt:lpstr>宋体</vt:lpstr>
      <vt:lpstr>微软雅黑</vt:lpstr>
      <vt:lpstr>Arial</vt:lpstr>
      <vt:lpstr>Calibri</vt:lpstr>
      <vt:lpstr>2_Office 主题</vt:lpstr>
      <vt:lpstr>数据交换标准</vt:lpstr>
      <vt:lpstr>提纲</vt:lpstr>
      <vt:lpstr>目的</vt:lpstr>
      <vt:lpstr>原则</vt:lpstr>
      <vt:lpstr>标准内容</vt:lpstr>
      <vt:lpstr>标准描述</vt:lpstr>
      <vt:lpstr>标准定义</vt:lpstr>
      <vt:lpstr>核心层-分类</vt:lpstr>
      <vt:lpstr>核心层-Object</vt:lpstr>
      <vt:lpstr>核心层-PropertySet</vt:lpstr>
      <vt:lpstr>核心层-RelationShip</vt:lpstr>
      <vt:lpstr>核心层-RelationShip</vt:lpstr>
      <vt:lpstr>核心层-模型框架</vt:lpstr>
      <vt:lpstr>核心层-模型框架</vt:lpstr>
      <vt:lpstr>资源层-几何拓扑</vt:lpstr>
      <vt:lpstr>标准实现</vt:lpstr>
      <vt:lpstr>各版本主要差异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关键人才/高潜人才发展项目规划研讨</dc:title>
  <dc:creator>0-2-02  曹珺艳(10004117)</dc:creator>
  <cp:lastModifiedBy>岳亮(10000083)</cp:lastModifiedBy>
  <cp:revision>1839</cp:revision>
  <dcterms:created xsi:type="dcterms:W3CDTF">2016-12-15T02:04:17Z</dcterms:created>
  <dcterms:modified xsi:type="dcterms:W3CDTF">2020-07-02T02:37:52Z</dcterms:modified>
</cp:coreProperties>
</file>