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8" r:id="rId3"/>
    <p:sldId id="362" r:id="rId4"/>
    <p:sldId id="279" r:id="rId5"/>
    <p:sldId id="288" r:id="rId6"/>
    <p:sldId id="281" r:id="rId7"/>
    <p:sldId id="282" r:id="rId8"/>
    <p:sldId id="361" r:id="rId9"/>
    <p:sldId id="350" r:id="rId10"/>
    <p:sldId id="351" r:id="rId11"/>
    <p:sldId id="352" r:id="rId12"/>
    <p:sldId id="353" r:id="rId13"/>
    <p:sldId id="354" r:id="rId14"/>
    <p:sldId id="355" r:id="rId15"/>
    <p:sldId id="357" r:id="rId16"/>
    <p:sldId id="356" r:id="rId17"/>
    <p:sldId id="358" r:id="rId18"/>
    <p:sldId id="359" r:id="rId19"/>
    <p:sldId id="360" r:id="rId20"/>
    <p:sldId id="27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FFCCFF"/>
    <a:srgbClr val="9999FF"/>
    <a:srgbClr val="000000"/>
    <a:srgbClr val="33CC33"/>
    <a:srgbClr val="DA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1" autoAdjust="0"/>
    <p:restoredTop sz="79758" autoAdjust="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2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880E9C2-1F7E-44EB-B2C3-5998C55A1E09}" type="presOf" srcId="{C65C8361-FAE9-491E-A458-74704AF06102}" destId="{289DC80F-15AA-4F99-A3F9-7F03C978400A}" srcOrd="0" destOrd="0" presId="urn:microsoft.com/office/officeart/2005/8/layout/cycle2"/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F03EF80B-71EE-44C9-B139-76687A220335}" type="presOf" srcId="{14A1DF9B-906B-4B17-BB82-0D8032FCF394}" destId="{A881F8DA-890F-4943-B650-B84D2D7A3219}" srcOrd="0" destOrd="0" presId="urn:microsoft.com/office/officeart/2005/8/layout/cycle2"/>
    <dgm:cxn modelId="{1F44C5B3-B51D-4529-A42F-1F7E13479A6E}" type="presOf" srcId="{A91266FD-920D-417C-BB1F-B13686A1305F}" destId="{EAA0E0ED-C7DE-4ECD-BE14-7CAC51F1FF8C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72B3BBDD-2715-4AA9-99C7-2AFE9A524C52}" type="presOf" srcId="{501BA2F2-2575-4C5D-AD80-A2E5C39D748D}" destId="{BD998841-DBD1-4ACD-A328-D9ED8D16D5BA}" srcOrd="0" destOrd="0" presId="urn:microsoft.com/office/officeart/2005/8/layout/cycle2"/>
    <dgm:cxn modelId="{F05D5839-27D2-478C-846F-71AA76D30762}" type="presOf" srcId="{26B8A730-96AB-432A-AF2C-BF04991582E6}" destId="{6016B40D-9DFA-49DD-9BB5-4EF0227C7584}" srcOrd="0" destOrd="0" presId="urn:microsoft.com/office/officeart/2005/8/layout/cycle2"/>
    <dgm:cxn modelId="{C93EACDC-34CF-4983-A9D5-24CF45F93865}" type="presOf" srcId="{501BA2F2-2575-4C5D-AD80-A2E5C39D748D}" destId="{5CA32117-71EA-4C15-96C0-170DAB46C5EF}" srcOrd="1" destOrd="0" presId="urn:microsoft.com/office/officeart/2005/8/layout/cycle2"/>
    <dgm:cxn modelId="{9F334C49-5C51-4D1F-B2C7-B589D0189787}" type="presOf" srcId="{8A7F6BAF-AFA9-4F3E-A35F-2BE2DAEF5C29}" destId="{B27E019D-8899-4329-B6A9-AAE185751E1A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BE617280-1F2C-4586-A98A-167AF4390801}" type="presOf" srcId="{C5B67C1A-D085-48D5-9B4A-CF8CD6CAD391}" destId="{7A9452C3-855F-4BCC-AA36-487601033F30}" srcOrd="0" destOrd="0" presId="urn:microsoft.com/office/officeart/2005/8/layout/cycle2"/>
    <dgm:cxn modelId="{D2283465-7836-4C81-9F4A-AEDF49B1F27C}" type="presOf" srcId="{E0D0CDF5-4691-4CB0-9378-62C2D3679336}" destId="{3EE835D4-7F54-45A5-BE95-4EA1628D7B24}" srcOrd="0" destOrd="0" presId="urn:microsoft.com/office/officeart/2005/8/layout/cycle2"/>
    <dgm:cxn modelId="{1ABC9B51-1B1F-40BB-84C2-4C197D65E2FA}" type="presOf" srcId="{60563999-70BE-4636-8E1E-6F9BD29B410F}" destId="{4F6C3151-674F-4CE6-A427-223649A20AB3}" srcOrd="0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79493E7D-785D-4E64-9EAD-220616836E6B}" type="presOf" srcId="{A91266FD-920D-417C-BB1F-B13686A1305F}" destId="{A9966A93-85C9-4876-9489-9F154801C827}" srcOrd="1" destOrd="0" presId="urn:microsoft.com/office/officeart/2005/8/layout/cycle2"/>
    <dgm:cxn modelId="{6C462B01-3768-4607-B525-DCF1159A55C0}" type="presOf" srcId="{ECBF2189-5267-4BD6-9C4B-2BC3EFA88FD6}" destId="{25F71140-03CD-4F8E-A64A-63306CFEAB72}" srcOrd="0" destOrd="0" presId="urn:microsoft.com/office/officeart/2005/8/layout/cycle2"/>
    <dgm:cxn modelId="{071E8CF7-7048-4A09-AB42-21BF3EB3AFEB}" type="presOf" srcId="{71104C1A-15CE-4541-A941-FFD5A1A8E856}" destId="{FC9EAA79-8921-4E81-9AAF-81F7A1BB24DF}" srcOrd="1" destOrd="0" presId="urn:microsoft.com/office/officeart/2005/8/layout/cycle2"/>
    <dgm:cxn modelId="{48DB9545-B494-429C-B556-764ACC883EF0}" type="presOf" srcId="{5DDF1773-F67A-49C6-A526-1C5CBC6C06A4}" destId="{80092AF1-44AB-42E7-92B5-289AF084DF21}" srcOrd="0" destOrd="0" presId="urn:microsoft.com/office/officeart/2005/8/layout/cycle2"/>
    <dgm:cxn modelId="{C374ED71-E381-4BC7-97EF-BE3B280A0C92}" type="presOf" srcId="{D4A4589F-2623-4D53-9F10-675236E64B39}" destId="{6B768435-F50C-42FF-A65D-BEA6EEE82D90}" srcOrd="0" destOrd="0" presId="urn:microsoft.com/office/officeart/2005/8/layout/cycle2"/>
    <dgm:cxn modelId="{323A1136-A790-4B63-A8FF-B51FB3748F27}" type="presOf" srcId="{E0D0CDF5-4691-4CB0-9378-62C2D3679336}" destId="{ACA7ABD3-762F-41F1-B67E-CF71FECEDD34}" srcOrd="1" destOrd="0" presId="urn:microsoft.com/office/officeart/2005/8/layout/cycle2"/>
    <dgm:cxn modelId="{CDBBBD70-47CD-4D94-98AA-D7A684471A70}" type="presOf" srcId="{33E46F53-EFC1-4C1E-8681-D7C21019B09F}" destId="{F7902B9A-4A2A-45D4-B80C-230D519BF277}" srcOrd="0" destOrd="0" presId="urn:microsoft.com/office/officeart/2005/8/layout/cycle2"/>
    <dgm:cxn modelId="{7710200B-D798-4DA5-A191-88B4A75C50AC}" type="presOf" srcId="{CDC28757-8468-4940-BD37-00DDEA2FB670}" destId="{FCB40483-675E-4A1F-86C8-64699297B14B}" srcOrd="1" destOrd="0" presId="urn:microsoft.com/office/officeart/2005/8/layout/cycle2"/>
    <dgm:cxn modelId="{D543A720-2EFB-4C88-86C4-4D521C5168A0}" type="presOf" srcId="{99C9FF94-8344-4B52-BF85-E5D91A0EE851}" destId="{7A2EAFEE-D940-42ED-9C63-3FDDDAFE613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37F52273-BC23-4266-B1C9-BC0583350BE6}" type="presOf" srcId="{CDC28757-8468-4940-BD37-00DDEA2FB670}" destId="{5450F6E6-5152-4BE9-88CC-C01C010AE18E}" srcOrd="0" destOrd="0" presId="urn:microsoft.com/office/officeart/2005/8/layout/cycle2"/>
    <dgm:cxn modelId="{9F60C24C-D0E1-4898-A63E-7F0E59445587}" type="presOf" srcId="{EAAF925E-4E97-46D0-BB34-BCC7065B85B3}" destId="{296FAA4D-B9E4-409E-A8DE-69C8700F000D}" srcOrd="0" destOrd="0" presId="urn:microsoft.com/office/officeart/2005/8/layout/cycle2"/>
    <dgm:cxn modelId="{9846C28C-C75B-4A97-85F8-40E18E91545B}" type="presOf" srcId="{60563999-70BE-4636-8E1E-6F9BD29B410F}" destId="{098706D0-1691-43D9-A033-D1B9A28B2F80}" srcOrd="1" destOrd="0" presId="urn:microsoft.com/office/officeart/2005/8/layout/cycle2"/>
    <dgm:cxn modelId="{9A266810-BC4E-4D5F-A88E-96A1363473DE}" type="presOf" srcId="{ECBF2189-5267-4BD6-9C4B-2BC3EFA88FD6}" destId="{3169FA95-98B7-4167-8ACC-35859C2DC2AD}" srcOrd="1" destOrd="0" presId="urn:microsoft.com/office/officeart/2005/8/layout/cycle2"/>
    <dgm:cxn modelId="{DC7DCF12-119A-4D87-9604-1992A78C96E5}" type="presOf" srcId="{8A7F6BAF-AFA9-4F3E-A35F-2BE2DAEF5C29}" destId="{D2FF5E84-D67C-464A-979D-1334B36C0528}" srcOrd="1" destOrd="0" presId="urn:microsoft.com/office/officeart/2005/8/layout/cycle2"/>
    <dgm:cxn modelId="{E7364B9E-592E-4DFC-ADA9-B3E77EB38CBD}" type="presOf" srcId="{CDD5C999-5F38-4111-8A55-B100E87E94F3}" destId="{DD04748A-9F5A-43C8-9977-93F4B451F057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823A79D-9812-4F1E-8B4C-89810EEABE97}" type="presOf" srcId="{71104C1A-15CE-4541-A941-FFD5A1A8E856}" destId="{BA29C9B0-5565-4695-87E7-9AA2FC5F663B}" srcOrd="0" destOrd="0" presId="urn:microsoft.com/office/officeart/2005/8/layout/cycle2"/>
    <dgm:cxn modelId="{3BA6CCD1-3D8B-41F1-98F5-AE5FCF1B1CB2}" type="presOf" srcId="{CDD5C999-5F38-4111-8A55-B100E87E94F3}" destId="{FBA26A83-C379-49AA-A8F7-C65D90D8481A}" srcOrd="0" destOrd="0" presId="urn:microsoft.com/office/officeart/2005/8/layout/cycle2"/>
    <dgm:cxn modelId="{997FAAAC-8A7F-4A8D-89F4-1F86FAEA73EF}" type="presOf" srcId="{FA8C76EB-D522-44C4-8FF9-145FE376FA95}" destId="{E0D25121-D234-46CF-9D26-42C5DDD8EF60}" srcOrd="0" destOrd="0" presId="urn:microsoft.com/office/officeart/2005/8/layout/cycle2"/>
    <dgm:cxn modelId="{72398B4A-AFE0-40B6-B855-0BD2BEB9B7F4}" type="presOf" srcId="{99C9FF94-8344-4B52-BF85-E5D91A0EE851}" destId="{26359DA3-B123-4033-A5B6-EC29CD6B72A1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9B80CFAA-3363-47DB-9330-94077BF64522}" type="presOf" srcId="{DE51B0DD-2AE3-4F06-BA49-02933DD5157B}" destId="{2CCD00D7-F7DF-4B4E-B730-556029E0E894}" srcOrd="0" destOrd="0" presId="urn:microsoft.com/office/officeart/2005/8/layout/cycle2"/>
    <dgm:cxn modelId="{7210A3A5-A361-4402-84BF-F6B801F61C9D}" type="presOf" srcId="{BE3B2B3C-768B-4A8D-B300-870DFDC890B2}" destId="{167A3CD7-D411-4A57-8721-1E9B1A5EA4E7}" srcOrd="0" destOrd="0" presId="urn:microsoft.com/office/officeart/2005/8/layout/cycle2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62EC7E47-E756-4626-B8B1-D2F1A8BFF6C6}" type="presParOf" srcId="{167A3CD7-D411-4A57-8721-1E9B1A5EA4E7}" destId="{7A9452C3-855F-4BCC-AA36-487601033F30}" srcOrd="0" destOrd="0" presId="urn:microsoft.com/office/officeart/2005/8/layout/cycle2"/>
    <dgm:cxn modelId="{2B75C716-C336-4185-BBC3-16743EAFFB98}" type="presParOf" srcId="{167A3CD7-D411-4A57-8721-1E9B1A5EA4E7}" destId="{5450F6E6-5152-4BE9-88CC-C01C010AE18E}" srcOrd="1" destOrd="0" presId="urn:microsoft.com/office/officeart/2005/8/layout/cycle2"/>
    <dgm:cxn modelId="{44D3FBE2-BA2E-47B0-9A8B-B902516C08E9}" type="presParOf" srcId="{5450F6E6-5152-4BE9-88CC-C01C010AE18E}" destId="{FCB40483-675E-4A1F-86C8-64699297B14B}" srcOrd="0" destOrd="0" presId="urn:microsoft.com/office/officeart/2005/8/layout/cycle2"/>
    <dgm:cxn modelId="{2E131FB4-CC65-4A16-AC3C-E557F1602A65}" type="presParOf" srcId="{167A3CD7-D411-4A57-8721-1E9B1A5EA4E7}" destId="{E0D25121-D234-46CF-9D26-42C5DDD8EF60}" srcOrd="2" destOrd="0" presId="urn:microsoft.com/office/officeart/2005/8/layout/cycle2"/>
    <dgm:cxn modelId="{43D51A40-20C3-4785-A861-CDB08B1BAE92}" type="presParOf" srcId="{167A3CD7-D411-4A57-8721-1E9B1A5EA4E7}" destId="{3EE835D4-7F54-45A5-BE95-4EA1628D7B24}" srcOrd="3" destOrd="0" presId="urn:microsoft.com/office/officeart/2005/8/layout/cycle2"/>
    <dgm:cxn modelId="{0A1403AF-E167-4B69-B038-F31D2FBF4CBC}" type="presParOf" srcId="{3EE835D4-7F54-45A5-BE95-4EA1628D7B24}" destId="{ACA7ABD3-762F-41F1-B67E-CF71FECEDD34}" srcOrd="0" destOrd="0" presId="urn:microsoft.com/office/officeart/2005/8/layout/cycle2"/>
    <dgm:cxn modelId="{B623A4C5-4A2D-4285-9E9B-42BB3B453C1C}" type="presParOf" srcId="{167A3CD7-D411-4A57-8721-1E9B1A5EA4E7}" destId="{6B768435-F50C-42FF-A65D-BEA6EEE82D90}" srcOrd="4" destOrd="0" presId="urn:microsoft.com/office/officeart/2005/8/layout/cycle2"/>
    <dgm:cxn modelId="{8CCF0D92-BA0E-4462-A699-6478B992E700}" type="presParOf" srcId="{167A3CD7-D411-4A57-8721-1E9B1A5EA4E7}" destId="{BA29C9B0-5565-4695-87E7-9AA2FC5F663B}" srcOrd="5" destOrd="0" presId="urn:microsoft.com/office/officeart/2005/8/layout/cycle2"/>
    <dgm:cxn modelId="{EB235137-0753-46AB-8FDD-D50B972B73E3}" type="presParOf" srcId="{BA29C9B0-5565-4695-87E7-9AA2FC5F663B}" destId="{FC9EAA79-8921-4E81-9AAF-81F7A1BB24DF}" srcOrd="0" destOrd="0" presId="urn:microsoft.com/office/officeart/2005/8/layout/cycle2"/>
    <dgm:cxn modelId="{CE02106E-2C57-4EBC-9601-61A6CA1622EF}" type="presParOf" srcId="{167A3CD7-D411-4A57-8721-1E9B1A5EA4E7}" destId="{6016B40D-9DFA-49DD-9BB5-4EF0227C7584}" srcOrd="6" destOrd="0" presId="urn:microsoft.com/office/officeart/2005/8/layout/cycle2"/>
    <dgm:cxn modelId="{3EA655F0-EFA7-4DE1-A6FF-EE5D9AFDAE05}" type="presParOf" srcId="{167A3CD7-D411-4A57-8721-1E9B1A5EA4E7}" destId="{25F71140-03CD-4F8E-A64A-63306CFEAB72}" srcOrd="7" destOrd="0" presId="urn:microsoft.com/office/officeart/2005/8/layout/cycle2"/>
    <dgm:cxn modelId="{94460C00-A0AE-4D84-A737-97D845EBAFA7}" type="presParOf" srcId="{25F71140-03CD-4F8E-A64A-63306CFEAB72}" destId="{3169FA95-98B7-4167-8ACC-35859C2DC2AD}" srcOrd="0" destOrd="0" presId="urn:microsoft.com/office/officeart/2005/8/layout/cycle2"/>
    <dgm:cxn modelId="{AC516CF6-FDE4-4F38-AB0B-93521CA8EFA3}" type="presParOf" srcId="{167A3CD7-D411-4A57-8721-1E9B1A5EA4E7}" destId="{296FAA4D-B9E4-409E-A8DE-69C8700F000D}" srcOrd="8" destOrd="0" presId="urn:microsoft.com/office/officeart/2005/8/layout/cycle2"/>
    <dgm:cxn modelId="{7684894A-07BA-4440-89F9-FB6783D3394B}" type="presParOf" srcId="{167A3CD7-D411-4A57-8721-1E9B1A5EA4E7}" destId="{7A2EAFEE-D940-42ED-9C63-3FDDDAFE613A}" srcOrd="9" destOrd="0" presId="urn:microsoft.com/office/officeart/2005/8/layout/cycle2"/>
    <dgm:cxn modelId="{FF7FA797-4213-4C0E-A561-23093C50AC6B}" type="presParOf" srcId="{7A2EAFEE-D940-42ED-9C63-3FDDDAFE613A}" destId="{26359DA3-B123-4033-A5B6-EC29CD6B72A1}" srcOrd="0" destOrd="0" presId="urn:microsoft.com/office/officeart/2005/8/layout/cycle2"/>
    <dgm:cxn modelId="{4A489C79-706A-4A06-90C6-CC785F8BB4A3}" type="presParOf" srcId="{167A3CD7-D411-4A57-8721-1E9B1A5EA4E7}" destId="{80092AF1-44AB-42E7-92B5-289AF084DF21}" srcOrd="10" destOrd="0" presId="urn:microsoft.com/office/officeart/2005/8/layout/cycle2"/>
    <dgm:cxn modelId="{2E079B26-6B67-4666-B4AE-EB0F30AD089B}" type="presParOf" srcId="{167A3CD7-D411-4A57-8721-1E9B1A5EA4E7}" destId="{EAA0E0ED-C7DE-4ECD-BE14-7CAC51F1FF8C}" srcOrd="11" destOrd="0" presId="urn:microsoft.com/office/officeart/2005/8/layout/cycle2"/>
    <dgm:cxn modelId="{07185041-049F-45E7-B140-F0EE9E4621CA}" type="presParOf" srcId="{EAA0E0ED-C7DE-4ECD-BE14-7CAC51F1FF8C}" destId="{A9966A93-85C9-4876-9489-9F154801C827}" srcOrd="0" destOrd="0" presId="urn:microsoft.com/office/officeart/2005/8/layout/cycle2"/>
    <dgm:cxn modelId="{0EF3B4E1-658D-4F02-A981-864B1D274D66}" type="presParOf" srcId="{167A3CD7-D411-4A57-8721-1E9B1A5EA4E7}" destId="{F7902B9A-4A2A-45D4-B80C-230D519BF277}" srcOrd="12" destOrd="0" presId="urn:microsoft.com/office/officeart/2005/8/layout/cycle2"/>
    <dgm:cxn modelId="{0D0EF6E5-85B6-4DD1-95C0-42CB69E7B26E}" type="presParOf" srcId="{167A3CD7-D411-4A57-8721-1E9B1A5EA4E7}" destId="{B27E019D-8899-4329-B6A9-AAE185751E1A}" srcOrd="13" destOrd="0" presId="urn:microsoft.com/office/officeart/2005/8/layout/cycle2"/>
    <dgm:cxn modelId="{4ED1B2C8-A7D2-4353-B993-BDB0688E40FC}" type="presParOf" srcId="{B27E019D-8899-4329-B6A9-AAE185751E1A}" destId="{D2FF5E84-D67C-464A-979D-1334B36C0528}" srcOrd="0" destOrd="0" presId="urn:microsoft.com/office/officeart/2005/8/layout/cycle2"/>
    <dgm:cxn modelId="{7A8B3F3A-6536-4D32-9E07-274BB9035736}" type="presParOf" srcId="{167A3CD7-D411-4A57-8721-1E9B1A5EA4E7}" destId="{2CCD00D7-F7DF-4B4E-B730-556029E0E894}" srcOrd="14" destOrd="0" presId="urn:microsoft.com/office/officeart/2005/8/layout/cycle2"/>
    <dgm:cxn modelId="{C2A15CD0-4CB8-4EAE-8FC7-2AB8E7F08F63}" type="presParOf" srcId="{167A3CD7-D411-4A57-8721-1E9B1A5EA4E7}" destId="{4F6C3151-674F-4CE6-A427-223649A20AB3}" srcOrd="15" destOrd="0" presId="urn:microsoft.com/office/officeart/2005/8/layout/cycle2"/>
    <dgm:cxn modelId="{2347F8C2-9AE6-435B-9856-0BC553AACB84}" type="presParOf" srcId="{4F6C3151-674F-4CE6-A427-223649A20AB3}" destId="{098706D0-1691-43D9-A033-D1B9A28B2F80}" srcOrd="0" destOrd="0" presId="urn:microsoft.com/office/officeart/2005/8/layout/cycle2"/>
    <dgm:cxn modelId="{E7ECE712-500C-421A-92DF-111CE26C1CB0}" type="presParOf" srcId="{167A3CD7-D411-4A57-8721-1E9B1A5EA4E7}" destId="{A881F8DA-890F-4943-B650-B84D2D7A3219}" srcOrd="16" destOrd="0" presId="urn:microsoft.com/office/officeart/2005/8/layout/cycle2"/>
    <dgm:cxn modelId="{5FDDBD26-D5F7-4EE9-9886-4563E4573BCA}" type="presParOf" srcId="{167A3CD7-D411-4A57-8721-1E9B1A5EA4E7}" destId="{BD998841-DBD1-4ACD-A328-D9ED8D16D5BA}" srcOrd="17" destOrd="0" presId="urn:microsoft.com/office/officeart/2005/8/layout/cycle2"/>
    <dgm:cxn modelId="{BF14E091-2428-496E-BD6D-04E03F55B8E6}" type="presParOf" srcId="{BD998841-DBD1-4ACD-A328-D9ED8D16D5BA}" destId="{5CA32117-71EA-4C15-96C0-170DAB46C5EF}" srcOrd="0" destOrd="0" presId="urn:microsoft.com/office/officeart/2005/8/layout/cycle2"/>
    <dgm:cxn modelId="{BE6CB1FE-936D-4827-BAD4-5B17263187B6}" type="presParOf" srcId="{167A3CD7-D411-4A57-8721-1E9B1A5EA4E7}" destId="{289DC80F-15AA-4F99-A3F9-7F03C978400A}" srcOrd="18" destOrd="0" presId="urn:microsoft.com/office/officeart/2005/8/layout/cycle2"/>
    <dgm:cxn modelId="{44B0D9A4-8B9F-4C7D-AFCE-DF0335CB71FE}" type="presParOf" srcId="{167A3CD7-D411-4A57-8721-1E9B1A5EA4E7}" destId="{FBA26A83-C379-49AA-A8F7-C65D90D8481A}" srcOrd="19" destOrd="0" presId="urn:microsoft.com/office/officeart/2005/8/layout/cycle2"/>
    <dgm:cxn modelId="{35710406-BA8F-4031-9A0E-6FA2565CB969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7EBA251D-C274-4AE6-B3F2-D11E1CAE2829}" type="presOf" srcId="{60563999-70BE-4636-8E1E-6F9BD29B410F}" destId="{4F6C3151-674F-4CE6-A427-223649A20AB3}" srcOrd="0" destOrd="0" presId="urn:microsoft.com/office/officeart/2005/8/layout/cycle2"/>
    <dgm:cxn modelId="{E992F145-CC2C-4546-966C-9B319F923065}" type="presOf" srcId="{A91266FD-920D-417C-BB1F-B13686A1305F}" destId="{A9966A93-85C9-4876-9489-9F154801C827}" srcOrd="1" destOrd="0" presId="urn:microsoft.com/office/officeart/2005/8/layout/cycle2"/>
    <dgm:cxn modelId="{40A3BE60-E1F0-4E36-8670-0FCB692583DD}" type="presOf" srcId="{71104C1A-15CE-4541-A941-FFD5A1A8E856}" destId="{BA29C9B0-5565-4695-87E7-9AA2FC5F663B}" srcOrd="0" destOrd="0" presId="urn:microsoft.com/office/officeart/2005/8/layout/cycle2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F13BD407-E4EE-4BA4-9980-3B827E259141}" type="presOf" srcId="{26B8A730-96AB-432A-AF2C-BF04991582E6}" destId="{6016B40D-9DFA-49DD-9BB5-4EF0227C7584}" srcOrd="0" destOrd="0" presId="urn:microsoft.com/office/officeart/2005/8/layout/cycle2"/>
    <dgm:cxn modelId="{B471163B-AB23-4156-B0C8-F034D84FDE5A}" type="presOf" srcId="{60563999-70BE-4636-8E1E-6F9BD29B410F}" destId="{098706D0-1691-43D9-A033-D1B9A28B2F80}" srcOrd="1" destOrd="0" presId="urn:microsoft.com/office/officeart/2005/8/layout/cycle2"/>
    <dgm:cxn modelId="{1B114413-3140-416B-8155-A5F52A3FDC6A}" type="presOf" srcId="{33E46F53-EFC1-4C1E-8681-D7C21019B09F}" destId="{F7902B9A-4A2A-45D4-B80C-230D519BF277}" srcOrd="0" destOrd="0" presId="urn:microsoft.com/office/officeart/2005/8/layout/cycle2"/>
    <dgm:cxn modelId="{08B4DE24-803C-49E0-B04C-E5977189E4F0}" type="presOf" srcId="{8A7F6BAF-AFA9-4F3E-A35F-2BE2DAEF5C29}" destId="{D2FF5E84-D67C-464A-979D-1334B36C0528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3B682B42-ABC9-45E0-8298-3B443F64958E}" type="presOf" srcId="{C65C8361-FAE9-491E-A458-74704AF06102}" destId="{289DC80F-15AA-4F99-A3F9-7F03C978400A}" srcOrd="0" destOrd="0" presId="urn:microsoft.com/office/officeart/2005/8/layout/cycle2"/>
    <dgm:cxn modelId="{F211FA2B-C3B6-4B67-9143-956BE26C02E2}" type="presOf" srcId="{BE3B2B3C-768B-4A8D-B300-870DFDC890B2}" destId="{167A3CD7-D411-4A57-8721-1E9B1A5EA4E7}" srcOrd="0" destOrd="0" presId="urn:microsoft.com/office/officeart/2005/8/layout/cycle2"/>
    <dgm:cxn modelId="{FA8BA9AF-10E4-42BB-90F7-6FD14D70DF6A}" type="presOf" srcId="{CDC28757-8468-4940-BD37-00DDEA2FB670}" destId="{FCB40483-675E-4A1F-86C8-64699297B14B}" srcOrd="1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2DB578C0-4D05-4F4B-863B-819465EFD344}" type="presOf" srcId="{ECBF2189-5267-4BD6-9C4B-2BC3EFA88FD6}" destId="{3169FA95-98B7-4167-8ACC-35859C2DC2AD}" srcOrd="1" destOrd="0" presId="urn:microsoft.com/office/officeart/2005/8/layout/cycle2"/>
    <dgm:cxn modelId="{8FC32524-E37E-44ED-9F42-1351F608A4BA}" type="presOf" srcId="{FA8C76EB-D522-44C4-8FF9-145FE376FA95}" destId="{E0D25121-D234-46CF-9D26-42C5DDD8EF60}" srcOrd="0" destOrd="0" presId="urn:microsoft.com/office/officeart/2005/8/layout/cycle2"/>
    <dgm:cxn modelId="{0F09D94E-699F-4648-9F59-443B2532A22A}" type="presOf" srcId="{EAAF925E-4E97-46D0-BB34-BCC7065B85B3}" destId="{296FAA4D-B9E4-409E-A8DE-69C8700F000D}" srcOrd="0" destOrd="0" presId="urn:microsoft.com/office/officeart/2005/8/layout/cycle2"/>
    <dgm:cxn modelId="{1E6CC522-9820-416D-BD01-0ED0A5FE92C5}" type="presOf" srcId="{DE51B0DD-2AE3-4F06-BA49-02933DD5157B}" destId="{2CCD00D7-F7DF-4B4E-B730-556029E0E894}" srcOrd="0" destOrd="0" presId="urn:microsoft.com/office/officeart/2005/8/layout/cycle2"/>
    <dgm:cxn modelId="{4EAAD368-1567-4DD7-9DD5-1F6C236C4149}" type="presOf" srcId="{14A1DF9B-906B-4B17-BB82-0D8032FCF394}" destId="{A881F8DA-890F-4943-B650-B84D2D7A3219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8830015F-023A-475F-9320-D6D2C0C85019}" type="presOf" srcId="{A91266FD-920D-417C-BB1F-B13686A1305F}" destId="{EAA0E0ED-C7DE-4ECD-BE14-7CAC51F1FF8C}" srcOrd="0" destOrd="0" presId="urn:microsoft.com/office/officeart/2005/8/layout/cycle2"/>
    <dgm:cxn modelId="{7B75BEA4-4709-4E74-A3DE-053FE1ED2C65}" type="presOf" srcId="{CDD5C999-5F38-4111-8A55-B100E87E94F3}" destId="{FBA26A83-C379-49AA-A8F7-C65D90D8481A}" srcOrd="0" destOrd="0" presId="urn:microsoft.com/office/officeart/2005/8/layout/cycle2"/>
    <dgm:cxn modelId="{FC7F871A-5092-4B4E-A135-EAAA044C84D9}" type="presOf" srcId="{E0D0CDF5-4691-4CB0-9378-62C2D3679336}" destId="{3EE835D4-7F54-45A5-BE95-4EA1628D7B24}" srcOrd="0" destOrd="0" presId="urn:microsoft.com/office/officeart/2005/8/layout/cycle2"/>
    <dgm:cxn modelId="{BD6153E6-0AD8-4DA0-8DA0-AA0CC800BCC9}" type="presOf" srcId="{99C9FF94-8344-4B52-BF85-E5D91A0EE851}" destId="{26359DA3-B123-4033-A5B6-EC29CD6B72A1}" srcOrd="1" destOrd="0" presId="urn:microsoft.com/office/officeart/2005/8/layout/cycle2"/>
    <dgm:cxn modelId="{3E7B3B15-0A80-4370-9171-A7807C8BC5D7}" type="presOf" srcId="{71104C1A-15CE-4541-A941-FFD5A1A8E856}" destId="{FC9EAA79-8921-4E81-9AAF-81F7A1BB24DF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26710157-B878-4B04-B8E7-CD47652B8B71}" type="presOf" srcId="{D4A4589F-2623-4D53-9F10-675236E64B39}" destId="{6B768435-F50C-42FF-A65D-BEA6EEE82D90}" srcOrd="0" destOrd="0" presId="urn:microsoft.com/office/officeart/2005/8/layout/cycle2"/>
    <dgm:cxn modelId="{A9B00AC5-240E-4985-BBA5-241042DB0002}" type="presOf" srcId="{ECBF2189-5267-4BD6-9C4B-2BC3EFA88FD6}" destId="{25F71140-03CD-4F8E-A64A-63306CFEAB72}" srcOrd="0" destOrd="0" presId="urn:microsoft.com/office/officeart/2005/8/layout/cycle2"/>
    <dgm:cxn modelId="{3AAF651E-A732-40C9-A723-FAA34944C2AA}" type="presOf" srcId="{501BA2F2-2575-4C5D-AD80-A2E5C39D748D}" destId="{5CA32117-71EA-4C15-96C0-170DAB46C5EF}" srcOrd="1" destOrd="0" presId="urn:microsoft.com/office/officeart/2005/8/layout/cycle2"/>
    <dgm:cxn modelId="{CD8D84EB-8A10-4426-A917-BD3E26B34278}" type="presOf" srcId="{C5B67C1A-D085-48D5-9B4A-CF8CD6CAD391}" destId="{7A9452C3-855F-4BCC-AA36-487601033F30}" srcOrd="0" destOrd="0" presId="urn:microsoft.com/office/officeart/2005/8/layout/cycle2"/>
    <dgm:cxn modelId="{55668009-7BD2-42B9-AEA3-1403C200F29A}" type="presOf" srcId="{501BA2F2-2575-4C5D-AD80-A2E5C39D748D}" destId="{BD998841-DBD1-4ACD-A328-D9ED8D16D5B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AC0940B3-13A2-4B00-ACF2-88345306C6B6}" type="presOf" srcId="{CDD5C999-5F38-4111-8A55-B100E87E94F3}" destId="{DD04748A-9F5A-43C8-9977-93F4B451F057}" srcOrd="1" destOrd="0" presId="urn:microsoft.com/office/officeart/2005/8/layout/cycle2"/>
    <dgm:cxn modelId="{F5C6CB85-048C-47ED-96F8-21DD91D9E2A2}" type="presOf" srcId="{CDC28757-8468-4940-BD37-00DDEA2FB670}" destId="{5450F6E6-5152-4BE9-88CC-C01C010AE18E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DD026DF8-D620-4DFE-984F-6804C83F36E9}" type="presOf" srcId="{99C9FF94-8344-4B52-BF85-E5D91A0EE851}" destId="{7A2EAFEE-D940-42ED-9C63-3FDDDAFE613A}" srcOrd="0" destOrd="0" presId="urn:microsoft.com/office/officeart/2005/8/layout/cycle2"/>
    <dgm:cxn modelId="{1BF57E8E-FFA0-4E58-AED0-087B9BA14058}" type="presOf" srcId="{8A7F6BAF-AFA9-4F3E-A35F-2BE2DAEF5C29}" destId="{B27E019D-8899-4329-B6A9-AAE185751E1A}" srcOrd="0" destOrd="0" presId="urn:microsoft.com/office/officeart/2005/8/layout/cycle2"/>
    <dgm:cxn modelId="{10AA03AB-8CF0-48C7-9B3E-E1839F496371}" type="presOf" srcId="{E0D0CDF5-4691-4CB0-9378-62C2D3679336}" destId="{ACA7ABD3-762F-41F1-B67E-CF71FECEDD34}" srcOrd="1" destOrd="0" presId="urn:microsoft.com/office/officeart/2005/8/layout/cycle2"/>
    <dgm:cxn modelId="{031213A6-09E1-4653-9B40-CF924C188F25}" type="presOf" srcId="{5DDF1773-F67A-49C6-A526-1C5CBC6C06A4}" destId="{80092AF1-44AB-42E7-92B5-289AF084DF21}" srcOrd="0" destOrd="0" presId="urn:microsoft.com/office/officeart/2005/8/layout/cycle2"/>
    <dgm:cxn modelId="{C7A75AF0-8B02-4ED5-9DEF-0E46E4F53720}" type="presParOf" srcId="{167A3CD7-D411-4A57-8721-1E9B1A5EA4E7}" destId="{7A9452C3-855F-4BCC-AA36-487601033F30}" srcOrd="0" destOrd="0" presId="urn:microsoft.com/office/officeart/2005/8/layout/cycle2"/>
    <dgm:cxn modelId="{67849467-90FE-401C-BF96-E1CE23232355}" type="presParOf" srcId="{167A3CD7-D411-4A57-8721-1E9B1A5EA4E7}" destId="{5450F6E6-5152-4BE9-88CC-C01C010AE18E}" srcOrd="1" destOrd="0" presId="urn:microsoft.com/office/officeart/2005/8/layout/cycle2"/>
    <dgm:cxn modelId="{CDE01978-4491-4A21-852A-13D3D3902C40}" type="presParOf" srcId="{5450F6E6-5152-4BE9-88CC-C01C010AE18E}" destId="{FCB40483-675E-4A1F-86C8-64699297B14B}" srcOrd="0" destOrd="0" presId="urn:microsoft.com/office/officeart/2005/8/layout/cycle2"/>
    <dgm:cxn modelId="{7F514133-E2F6-4005-9E29-AFE850564ABA}" type="presParOf" srcId="{167A3CD7-D411-4A57-8721-1E9B1A5EA4E7}" destId="{E0D25121-D234-46CF-9D26-42C5DDD8EF60}" srcOrd="2" destOrd="0" presId="urn:microsoft.com/office/officeart/2005/8/layout/cycle2"/>
    <dgm:cxn modelId="{5157AE4C-4542-4738-AD7E-4252663E04AC}" type="presParOf" srcId="{167A3CD7-D411-4A57-8721-1E9B1A5EA4E7}" destId="{3EE835D4-7F54-45A5-BE95-4EA1628D7B24}" srcOrd="3" destOrd="0" presId="urn:microsoft.com/office/officeart/2005/8/layout/cycle2"/>
    <dgm:cxn modelId="{78092955-B551-4412-AE80-5C2DE5A5CBFF}" type="presParOf" srcId="{3EE835D4-7F54-45A5-BE95-4EA1628D7B24}" destId="{ACA7ABD3-762F-41F1-B67E-CF71FECEDD34}" srcOrd="0" destOrd="0" presId="urn:microsoft.com/office/officeart/2005/8/layout/cycle2"/>
    <dgm:cxn modelId="{5B954739-11DC-467E-857C-0214B99803C6}" type="presParOf" srcId="{167A3CD7-D411-4A57-8721-1E9B1A5EA4E7}" destId="{6B768435-F50C-42FF-A65D-BEA6EEE82D90}" srcOrd="4" destOrd="0" presId="urn:microsoft.com/office/officeart/2005/8/layout/cycle2"/>
    <dgm:cxn modelId="{A2F8FFE5-A767-4361-A3BF-AB33106D7708}" type="presParOf" srcId="{167A3CD7-D411-4A57-8721-1E9B1A5EA4E7}" destId="{BA29C9B0-5565-4695-87E7-9AA2FC5F663B}" srcOrd="5" destOrd="0" presId="urn:microsoft.com/office/officeart/2005/8/layout/cycle2"/>
    <dgm:cxn modelId="{80D07A17-DEAB-4F85-A009-122CC894153C}" type="presParOf" srcId="{BA29C9B0-5565-4695-87E7-9AA2FC5F663B}" destId="{FC9EAA79-8921-4E81-9AAF-81F7A1BB24DF}" srcOrd="0" destOrd="0" presId="urn:microsoft.com/office/officeart/2005/8/layout/cycle2"/>
    <dgm:cxn modelId="{F6121CA1-07F7-4C41-A2B4-1FF40578391B}" type="presParOf" srcId="{167A3CD7-D411-4A57-8721-1E9B1A5EA4E7}" destId="{6016B40D-9DFA-49DD-9BB5-4EF0227C7584}" srcOrd="6" destOrd="0" presId="urn:microsoft.com/office/officeart/2005/8/layout/cycle2"/>
    <dgm:cxn modelId="{8EBE2860-93BA-422E-AFEB-DBA57A8C6DA0}" type="presParOf" srcId="{167A3CD7-D411-4A57-8721-1E9B1A5EA4E7}" destId="{25F71140-03CD-4F8E-A64A-63306CFEAB72}" srcOrd="7" destOrd="0" presId="urn:microsoft.com/office/officeart/2005/8/layout/cycle2"/>
    <dgm:cxn modelId="{EFD6F53D-9509-4CD2-A1DD-B592E8022710}" type="presParOf" srcId="{25F71140-03CD-4F8E-A64A-63306CFEAB72}" destId="{3169FA95-98B7-4167-8ACC-35859C2DC2AD}" srcOrd="0" destOrd="0" presId="urn:microsoft.com/office/officeart/2005/8/layout/cycle2"/>
    <dgm:cxn modelId="{F80D8250-976D-4A41-B140-F5946C10CAFC}" type="presParOf" srcId="{167A3CD7-D411-4A57-8721-1E9B1A5EA4E7}" destId="{296FAA4D-B9E4-409E-A8DE-69C8700F000D}" srcOrd="8" destOrd="0" presId="urn:microsoft.com/office/officeart/2005/8/layout/cycle2"/>
    <dgm:cxn modelId="{D28E3BBE-B02E-460B-8035-509921655F40}" type="presParOf" srcId="{167A3CD7-D411-4A57-8721-1E9B1A5EA4E7}" destId="{7A2EAFEE-D940-42ED-9C63-3FDDDAFE613A}" srcOrd="9" destOrd="0" presId="urn:microsoft.com/office/officeart/2005/8/layout/cycle2"/>
    <dgm:cxn modelId="{2E1C5656-B44D-4687-9BDF-CF43EBCB42DD}" type="presParOf" srcId="{7A2EAFEE-D940-42ED-9C63-3FDDDAFE613A}" destId="{26359DA3-B123-4033-A5B6-EC29CD6B72A1}" srcOrd="0" destOrd="0" presId="urn:microsoft.com/office/officeart/2005/8/layout/cycle2"/>
    <dgm:cxn modelId="{3689577D-DA95-4AFD-9FB2-FE96DAD5BEA6}" type="presParOf" srcId="{167A3CD7-D411-4A57-8721-1E9B1A5EA4E7}" destId="{80092AF1-44AB-42E7-92B5-289AF084DF21}" srcOrd="10" destOrd="0" presId="urn:microsoft.com/office/officeart/2005/8/layout/cycle2"/>
    <dgm:cxn modelId="{8D841924-4036-4487-BA11-3233E5C81C7B}" type="presParOf" srcId="{167A3CD7-D411-4A57-8721-1E9B1A5EA4E7}" destId="{EAA0E0ED-C7DE-4ECD-BE14-7CAC51F1FF8C}" srcOrd="11" destOrd="0" presId="urn:microsoft.com/office/officeart/2005/8/layout/cycle2"/>
    <dgm:cxn modelId="{E61812AF-63A0-451A-90AB-A56CB50C01E1}" type="presParOf" srcId="{EAA0E0ED-C7DE-4ECD-BE14-7CAC51F1FF8C}" destId="{A9966A93-85C9-4876-9489-9F154801C827}" srcOrd="0" destOrd="0" presId="urn:microsoft.com/office/officeart/2005/8/layout/cycle2"/>
    <dgm:cxn modelId="{5CE7984A-B6F8-4A78-BE74-A002E1B81FF4}" type="presParOf" srcId="{167A3CD7-D411-4A57-8721-1E9B1A5EA4E7}" destId="{F7902B9A-4A2A-45D4-B80C-230D519BF277}" srcOrd="12" destOrd="0" presId="urn:microsoft.com/office/officeart/2005/8/layout/cycle2"/>
    <dgm:cxn modelId="{B8A55F56-CFD8-4FEE-81B4-1E8DB358CC75}" type="presParOf" srcId="{167A3CD7-D411-4A57-8721-1E9B1A5EA4E7}" destId="{B27E019D-8899-4329-B6A9-AAE185751E1A}" srcOrd="13" destOrd="0" presId="urn:microsoft.com/office/officeart/2005/8/layout/cycle2"/>
    <dgm:cxn modelId="{E344839A-3C0D-4870-AF3C-26DF3834AFF7}" type="presParOf" srcId="{B27E019D-8899-4329-B6A9-AAE185751E1A}" destId="{D2FF5E84-D67C-464A-979D-1334B36C0528}" srcOrd="0" destOrd="0" presId="urn:microsoft.com/office/officeart/2005/8/layout/cycle2"/>
    <dgm:cxn modelId="{C95837C1-0546-4E26-8ADD-C49D58BB184B}" type="presParOf" srcId="{167A3CD7-D411-4A57-8721-1E9B1A5EA4E7}" destId="{2CCD00D7-F7DF-4B4E-B730-556029E0E894}" srcOrd="14" destOrd="0" presId="urn:microsoft.com/office/officeart/2005/8/layout/cycle2"/>
    <dgm:cxn modelId="{2A33512B-9A64-4D97-8AF5-A2ACDAB6D4A7}" type="presParOf" srcId="{167A3CD7-D411-4A57-8721-1E9B1A5EA4E7}" destId="{4F6C3151-674F-4CE6-A427-223649A20AB3}" srcOrd="15" destOrd="0" presId="urn:microsoft.com/office/officeart/2005/8/layout/cycle2"/>
    <dgm:cxn modelId="{8795CF10-E33C-47BF-94F1-C6CD114D1E5B}" type="presParOf" srcId="{4F6C3151-674F-4CE6-A427-223649A20AB3}" destId="{098706D0-1691-43D9-A033-D1B9A28B2F80}" srcOrd="0" destOrd="0" presId="urn:microsoft.com/office/officeart/2005/8/layout/cycle2"/>
    <dgm:cxn modelId="{B0BE11D4-29CC-49F4-8DE8-8BF8AAAF5770}" type="presParOf" srcId="{167A3CD7-D411-4A57-8721-1E9B1A5EA4E7}" destId="{A881F8DA-890F-4943-B650-B84D2D7A3219}" srcOrd="16" destOrd="0" presId="urn:microsoft.com/office/officeart/2005/8/layout/cycle2"/>
    <dgm:cxn modelId="{F1AF95AB-BF45-4A90-882D-96302660891D}" type="presParOf" srcId="{167A3CD7-D411-4A57-8721-1E9B1A5EA4E7}" destId="{BD998841-DBD1-4ACD-A328-D9ED8D16D5BA}" srcOrd="17" destOrd="0" presId="urn:microsoft.com/office/officeart/2005/8/layout/cycle2"/>
    <dgm:cxn modelId="{342F8809-A478-4C4D-A2C7-7EDC34DDFD1A}" type="presParOf" srcId="{BD998841-DBD1-4ACD-A328-D9ED8D16D5BA}" destId="{5CA32117-71EA-4C15-96C0-170DAB46C5EF}" srcOrd="0" destOrd="0" presId="urn:microsoft.com/office/officeart/2005/8/layout/cycle2"/>
    <dgm:cxn modelId="{88352A65-5EDB-43FE-8F2C-EED3FE2FD40D}" type="presParOf" srcId="{167A3CD7-D411-4A57-8721-1E9B1A5EA4E7}" destId="{289DC80F-15AA-4F99-A3F9-7F03C978400A}" srcOrd="18" destOrd="0" presId="urn:microsoft.com/office/officeart/2005/8/layout/cycle2"/>
    <dgm:cxn modelId="{63BD0A17-E8BC-44A5-A4CA-977978A8DE3A}" type="presParOf" srcId="{167A3CD7-D411-4A57-8721-1E9B1A5EA4E7}" destId="{FBA26A83-C379-49AA-A8F7-C65D90D8481A}" srcOrd="19" destOrd="0" presId="urn:microsoft.com/office/officeart/2005/8/layout/cycle2"/>
    <dgm:cxn modelId="{8C004BCA-CE5B-42C3-90FA-EB6E21A33133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13B8E-B8B8-48A1-838A-F0C1B690B72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0D4272E-F144-4C28-99E7-6C97395D4F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8530D-5FC9-4859-BD59-ABF180F1818A}" type="parTrans" cxnId="{5601B4D1-BCA1-42BF-B1BE-42BB9627BF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E5D17D-0135-48B6-8A25-4636E4585822}" type="sibTrans" cxnId="{5601B4D1-BCA1-42BF-B1BE-42BB9627BF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49F71-BE97-4D94-BB1B-F937CDE43BF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只包含必要的业务对象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D5853C-DCC1-4DD5-9595-42D77E5A2EEB}" type="parTrans" cxnId="{1A4E339B-0F32-41F6-AC08-C2EA85118B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5D1C0-C83A-4A56-B1CC-A5EDC591A0CD}" type="sibTrans" cxnId="{1A4E339B-0F32-41F6-AC08-C2EA85118B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66DF2-4B74-4807-B779-1517F7D7527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高性能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6764D-A4E4-43A8-925E-DC33AF0D198B}" type="parTrans" cxnId="{F7BBEA72-D2D4-4AA1-B508-3A4F756781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D89E01-94D3-45AF-9CA0-275BA1497954}" type="sibTrans" cxnId="{F7BBEA72-D2D4-4AA1-B508-3A4F756781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66D2C-36E9-4E93-8469-7270420F1C5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支持分块存储、加载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474ECA-AF9C-4A91-B182-A9E98FC2C27F}" type="parTrans" cxnId="{DFE530B4-9197-4C6C-B77A-66BF7368BD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08876-B2FB-4E14-98FA-85635ED3F46C}" type="sibTrans" cxnId="{DFE530B4-9197-4C6C-B77A-66BF7368BD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3205E-7B14-494C-B908-728E84266F8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兼容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F50C8-3186-42D7-8183-6BE80D1296B1}" type="parTrans" cxnId="{60C93A4B-D189-47A3-A0E7-4EF564D7D6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199C27-D607-4415-B9E7-6027253E9F02}" type="sibTrans" cxnId="{60C93A4B-D189-47A3-A0E7-4EF564D7D6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E8752D-7F3C-491C-8151-E2DAE8BBD09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向前兼容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7537A-BF6A-44CF-ACCB-ECC8A35251F0}" type="parTrans" cxnId="{BA0F495C-CEC3-41B5-8513-E8B15CCAFA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9566F-7967-4B86-A105-749E4664F0EB}" type="sibTrans" cxnId="{BA0F495C-CEC3-41B5-8513-E8B15CCAFA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C445EA-F4C6-412C-A7FD-0F2E8267EB5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向后兼容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47A9-E668-403D-9D19-216E0FCD897F}" type="parTrans" cxnId="{30F791E8-312D-4DA1-8E01-B1626D267A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24DE38-E3EC-4938-A2C1-3BC5C9A41840}" type="sibTrans" cxnId="{30F791E8-312D-4DA1-8E01-B1626D267A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40630-72EB-4B01-BE67-EB41F834F522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体现计量产品的模型设计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6041B-7812-4167-970F-79A195AC1337}" type="parTrans" cxnId="{BDA43D82-D46C-4E68-8049-72A903F294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B715A-10AF-483E-BFFB-933DA922A339}" type="sibTrans" cxnId="{BDA43D82-D46C-4E68-8049-72A903F294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EA3256-990D-421E-9168-40D32FD2A440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采用面向对象方式描述</a:t>
          </a:r>
        </a:p>
      </dgm:t>
    </dgm:pt>
    <dgm:pt modelId="{6271A17A-0B94-45BD-B3C9-58937E7A8307}" type="parTrans" cxnId="{E1916C0F-2480-43C2-BDCA-63C37BAE35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54C61F-5088-463B-8D5C-5EA945AC2B38}" type="sibTrans" cxnId="{E1916C0F-2480-43C2-BDCA-63C37BAE35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965F51-51BC-4567-B3BE-AE251838464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二进制存储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CD3369-6BB1-433D-BA60-F06A031FBF97}" type="parTrans" cxnId="{DB964177-3C6F-4AEF-AFEB-977249D61F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2168E-2DE8-4AB2-B61E-E69B43DFC910}" type="sibTrans" cxnId="{DB964177-3C6F-4AEF-AFEB-977249D61F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EAD17-4ED5-40FC-8F32-6F725A598F26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数据压缩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6ADEC-2FA6-4178-BA1C-4AF7751309EB}" type="parTrans" cxnId="{4296F27F-3CCA-4E23-BCA3-E46CF3F42C5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422735-9368-4E0E-A09F-14C09B0EA681}" type="sibTrans" cxnId="{4296F27F-3CCA-4E23-BCA3-E46CF3F42C5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B9FC4-3B04-480D-9EBE-74E7919DEDF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901F35-166F-498F-8E99-15A414B970FB}" type="parTrans" cxnId="{AA1BBBE9-3F1E-40CC-A5F3-174940CD9F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7E6DDA-2B51-4A67-A938-C45025DA18D5}" type="sibTrans" cxnId="{AA1BBBE9-3F1E-40CC-A5F3-174940CD9F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6246-B3BE-43ED-A027-EDA812430F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支持移动（文件尽可能小）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23E687-D460-4C80-AB7E-09F1234A0090}" type="parTrans" cxnId="{78A30BB2-84D1-412E-A439-C7439C0C7A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97588F-0E01-48B9-A0D5-0EE732C6B408}" type="sibTrans" cxnId="{78A30BB2-84D1-412E-A439-C7439C0C7A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D51297-8A2F-40B9-AC86-B480CAA5C837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UTF-8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712C68-DEF6-4DBE-9A15-B2899F480893}" type="parTrans" cxnId="{A7B89EFE-D649-48FC-8BF2-0A178ADE7E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14C6EF-24B1-4589-820A-2DA19BFB258E}" type="sibTrans" cxnId="{A7B89EFE-D649-48FC-8BF2-0A178ADE7E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0FD64-8DFA-4C46-A670-6314C5DE6F7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支持扩展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E3DBD8-2183-4C8A-B8CA-F54B3C0C045D}" type="parTrans" cxnId="{2F6B6F46-B645-4F76-A269-F338AC6161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609E7-4CC3-4919-BEF8-AC10E36D7C45}" type="sibTrans" cxnId="{2F6B6F46-B645-4F76-A269-F338AC6161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55D57E-C77D-409B-B0B3-6C583560CB21}" type="pres">
      <dgm:prSet presAssocID="{99F13B8E-B8B8-48A1-838A-F0C1B690B7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01A6C6-E513-4DA3-BE79-0F7202FE81C2}" type="pres">
      <dgm:prSet presAssocID="{40D4272E-F144-4C28-99E7-6C97395D4F67}" presName="composite" presStyleCnt="0"/>
      <dgm:spPr/>
      <dgm:t>
        <a:bodyPr/>
        <a:lstStyle/>
        <a:p>
          <a:endParaRPr lang="zh-CN" altLang="en-US"/>
        </a:p>
      </dgm:t>
    </dgm:pt>
    <dgm:pt modelId="{0E73F3BB-3C0D-4A52-A996-1843117F5C25}" type="pres">
      <dgm:prSet presAssocID="{40D4272E-F144-4C28-99E7-6C97395D4F6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26490-75C9-48D4-A505-224456A9CDE3}" type="pres">
      <dgm:prSet presAssocID="{40D4272E-F144-4C28-99E7-6C97395D4F6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3495D-1770-4C04-B960-98681B19A22D}" type="pres">
      <dgm:prSet presAssocID="{4DE5D17D-0135-48B6-8A25-4636E4585822}" presName="space" presStyleCnt="0"/>
      <dgm:spPr/>
      <dgm:t>
        <a:bodyPr/>
        <a:lstStyle/>
        <a:p>
          <a:endParaRPr lang="zh-CN" altLang="en-US"/>
        </a:p>
      </dgm:t>
    </dgm:pt>
    <dgm:pt modelId="{6E28B7AB-A74B-4628-ABA9-8E786A6CBC26}" type="pres">
      <dgm:prSet presAssocID="{BCC66DF2-4B74-4807-B779-1517F7D75272}" presName="composite" presStyleCnt="0"/>
      <dgm:spPr/>
      <dgm:t>
        <a:bodyPr/>
        <a:lstStyle/>
        <a:p>
          <a:endParaRPr lang="zh-CN" altLang="en-US"/>
        </a:p>
      </dgm:t>
    </dgm:pt>
    <dgm:pt modelId="{2A66D292-83EC-45E2-87CB-A36816CE95DC}" type="pres">
      <dgm:prSet presAssocID="{BCC66DF2-4B74-4807-B779-1517F7D7527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8D883-F83B-49A1-A5A5-7DA4F44A8AE4}" type="pres">
      <dgm:prSet presAssocID="{BCC66DF2-4B74-4807-B779-1517F7D7527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90A68-CE96-405D-AC95-200CBC4FA7B1}" type="pres">
      <dgm:prSet presAssocID="{B4D89E01-94D3-45AF-9CA0-275BA1497954}" presName="space" presStyleCnt="0"/>
      <dgm:spPr/>
      <dgm:t>
        <a:bodyPr/>
        <a:lstStyle/>
        <a:p>
          <a:endParaRPr lang="zh-CN" altLang="en-US"/>
        </a:p>
      </dgm:t>
    </dgm:pt>
    <dgm:pt modelId="{62532340-AAE0-494A-926A-E6F036E53283}" type="pres">
      <dgm:prSet presAssocID="{0583205E-7B14-494C-B908-728E84266F8B}" presName="composite" presStyleCnt="0"/>
      <dgm:spPr/>
      <dgm:t>
        <a:bodyPr/>
        <a:lstStyle/>
        <a:p>
          <a:endParaRPr lang="zh-CN" altLang="en-US"/>
        </a:p>
      </dgm:t>
    </dgm:pt>
    <dgm:pt modelId="{9E5E67EE-61F8-473B-B479-5EB6A18D1C40}" type="pres">
      <dgm:prSet presAssocID="{0583205E-7B14-494C-B908-728E84266F8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334BD8-9589-4659-9D6C-EE9F76611A92}" type="pres">
      <dgm:prSet presAssocID="{0583205E-7B14-494C-B908-728E84266F8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FA8AF-129B-4A27-8EA9-4EA0E2548038}" type="pres">
      <dgm:prSet presAssocID="{46199C27-D607-4415-B9E7-6027253E9F02}" presName="space" presStyleCnt="0"/>
      <dgm:spPr/>
      <dgm:t>
        <a:bodyPr/>
        <a:lstStyle/>
        <a:p>
          <a:endParaRPr lang="zh-CN" altLang="en-US"/>
        </a:p>
      </dgm:t>
    </dgm:pt>
    <dgm:pt modelId="{0A837241-E417-42FD-8C2A-8ABD77D5164B}" type="pres">
      <dgm:prSet presAssocID="{81FB9FC4-3B04-480D-9EBE-74E7919DEDF8}" presName="composite" presStyleCnt="0"/>
      <dgm:spPr/>
      <dgm:t>
        <a:bodyPr/>
        <a:lstStyle/>
        <a:p>
          <a:endParaRPr lang="zh-CN" altLang="en-US"/>
        </a:p>
      </dgm:t>
    </dgm:pt>
    <dgm:pt modelId="{188B02D5-019C-4CD7-9F6B-559D41AA66BF}" type="pres">
      <dgm:prSet presAssocID="{81FB9FC4-3B04-480D-9EBE-74E7919DEDF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FD669-2E00-499F-9E1C-D42474CC8910}" type="pres">
      <dgm:prSet presAssocID="{81FB9FC4-3B04-480D-9EBE-74E7919DEDF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79ADB2-BE77-4B0B-B43A-F912E9CEB6A2}" type="presOf" srcId="{44EA3256-990D-421E-9168-40D32FD2A440}" destId="{35426490-75C9-48D4-A505-224456A9CDE3}" srcOrd="0" destOrd="2" presId="urn:microsoft.com/office/officeart/2005/8/layout/hList1"/>
    <dgm:cxn modelId="{A41BC12B-B9C1-4971-BEAF-342674F95DEA}" type="presOf" srcId="{BAD51297-8A2F-40B9-AC86-B480CAA5C837}" destId="{E23FD669-2E00-499F-9E1C-D42474CC8910}" srcOrd="0" destOrd="2" presId="urn:microsoft.com/office/officeart/2005/8/layout/hList1"/>
    <dgm:cxn modelId="{0D484555-901A-4E70-AC4A-FB25368F35AB}" type="presOf" srcId="{99F13B8E-B8B8-48A1-838A-F0C1B690B724}" destId="{9755D57E-C77D-409B-B0B3-6C583560CB21}" srcOrd="0" destOrd="0" presId="urn:microsoft.com/office/officeart/2005/8/layout/hList1"/>
    <dgm:cxn modelId="{6794BDE3-85B3-4390-AB3C-FFF42A9D5B69}" type="presOf" srcId="{A4766D2C-36E9-4E93-8469-7270420F1C50}" destId="{77E8D883-F83B-49A1-A5A5-7DA4F44A8AE4}" srcOrd="0" destOrd="0" presId="urn:microsoft.com/office/officeart/2005/8/layout/hList1"/>
    <dgm:cxn modelId="{D995F0A3-9294-47C4-859E-616017A6BDEF}" type="presOf" srcId="{BCC66DF2-4B74-4807-B779-1517F7D75272}" destId="{2A66D292-83EC-45E2-87CB-A36816CE95DC}" srcOrd="0" destOrd="0" presId="urn:microsoft.com/office/officeart/2005/8/layout/hList1"/>
    <dgm:cxn modelId="{95ECE7F4-EFCB-4107-89C1-07CCFE6C0640}" type="presOf" srcId="{81FB9FC4-3B04-480D-9EBE-74E7919DEDF8}" destId="{188B02D5-019C-4CD7-9F6B-559D41AA66BF}" srcOrd="0" destOrd="0" presId="urn:microsoft.com/office/officeart/2005/8/layout/hList1"/>
    <dgm:cxn modelId="{F7BBEA72-D2D4-4AA1-B508-3A4F756781EB}" srcId="{99F13B8E-B8B8-48A1-838A-F0C1B690B724}" destId="{BCC66DF2-4B74-4807-B779-1517F7D75272}" srcOrd="1" destOrd="0" parTransId="{22B6764D-A4E4-43A8-925E-DC33AF0D198B}" sibTransId="{B4D89E01-94D3-45AF-9CA0-275BA1497954}"/>
    <dgm:cxn modelId="{BDA43D82-D46C-4E68-8049-72A903F29440}" srcId="{40D4272E-F144-4C28-99E7-6C97395D4F67}" destId="{C8C40630-72EB-4B01-BE67-EB41F834F522}" srcOrd="1" destOrd="0" parTransId="{4866041B-7812-4167-970F-79A195AC1337}" sibTransId="{D33B715A-10AF-483E-BFFB-933DA922A339}"/>
    <dgm:cxn modelId="{2CB68BD8-B802-47D4-BFFB-63593B900BC1}" type="presOf" srcId="{C8C40630-72EB-4B01-BE67-EB41F834F522}" destId="{35426490-75C9-48D4-A505-224456A9CDE3}" srcOrd="0" destOrd="1" presId="urn:microsoft.com/office/officeart/2005/8/layout/hList1"/>
    <dgm:cxn modelId="{4296F27F-3CCA-4E23-BCA3-E46CF3F42C5A}" srcId="{BCC66DF2-4B74-4807-B779-1517F7D75272}" destId="{5A8EAD17-4ED5-40FC-8F32-6F725A598F26}" srcOrd="2" destOrd="0" parTransId="{5B46ADEC-2FA6-4178-BA1C-4AF7751309EB}" sibTransId="{01422735-9368-4E0E-A09F-14C09B0EA681}"/>
    <dgm:cxn modelId="{E13AABCF-A69B-419C-9E08-4C27FCD3AEBD}" type="presOf" srcId="{0583205E-7B14-494C-B908-728E84266F8B}" destId="{9E5E67EE-61F8-473B-B479-5EB6A18D1C40}" srcOrd="0" destOrd="0" presId="urn:microsoft.com/office/officeart/2005/8/layout/hList1"/>
    <dgm:cxn modelId="{E180CBA4-0306-4A09-87AC-A516AEBA88BD}" type="presOf" srcId="{FEC0FD64-8DFA-4C46-A670-6314C5DE6F74}" destId="{E23FD669-2E00-499F-9E1C-D42474CC8910}" srcOrd="0" destOrd="0" presId="urn:microsoft.com/office/officeart/2005/8/layout/hList1"/>
    <dgm:cxn modelId="{C64F9FE5-EAE6-4670-9CF3-741DA5EEC998}" type="presOf" srcId="{5A8EAD17-4ED5-40FC-8F32-6F725A598F26}" destId="{77E8D883-F83B-49A1-A5A5-7DA4F44A8AE4}" srcOrd="0" destOrd="2" presId="urn:microsoft.com/office/officeart/2005/8/layout/hList1"/>
    <dgm:cxn modelId="{77525DB9-A870-4F9A-BADB-C60D15FC7CBB}" type="presOf" srcId="{44F49F71-BE97-4D94-BB1B-F937CDE43BF3}" destId="{35426490-75C9-48D4-A505-224456A9CDE3}" srcOrd="0" destOrd="0" presId="urn:microsoft.com/office/officeart/2005/8/layout/hList1"/>
    <dgm:cxn modelId="{78A30BB2-84D1-412E-A439-C7439C0C7AD9}" srcId="{81FB9FC4-3B04-480D-9EBE-74E7919DEDF8}" destId="{443B6246-B3BE-43ED-A027-EDA812430F4E}" srcOrd="1" destOrd="0" parTransId="{3123E687-D460-4C80-AB7E-09F1234A0090}" sibTransId="{9197588F-0E01-48B9-A0D5-0EE732C6B408}"/>
    <dgm:cxn modelId="{C83F997F-D6DB-4953-8DB3-0565D4D44864}" type="presOf" srcId="{5E965F51-51BC-4567-B3BE-AE251838464A}" destId="{77E8D883-F83B-49A1-A5A5-7DA4F44A8AE4}" srcOrd="0" destOrd="1" presId="urn:microsoft.com/office/officeart/2005/8/layout/hList1"/>
    <dgm:cxn modelId="{5A1C9B25-12CD-473C-9302-1B864FE91961}" type="presOf" srcId="{40D4272E-F144-4C28-99E7-6C97395D4F67}" destId="{0E73F3BB-3C0D-4A52-A996-1843117F5C25}" srcOrd="0" destOrd="0" presId="urn:microsoft.com/office/officeart/2005/8/layout/hList1"/>
    <dgm:cxn modelId="{BA0F495C-CEC3-41B5-8513-E8B15CCAFA97}" srcId="{0583205E-7B14-494C-B908-728E84266F8B}" destId="{01E8752D-7F3C-491C-8151-E2DAE8BBD094}" srcOrd="0" destOrd="0" parTransId="{C837537A-BF6A-44CF-ACCB-ECC8A35251F0}" sibTransId="{3509566F-7967-4B86-A105-749E4664F0EB}"/>
    <dgm:cxn modelId="{EA47DE4F-78E4-4759-8989-2B3194FCCC35}" type="presOf" srcId="{01E8752D-7F3C-491C-8151-E2DAE8BBD094}" destId="{30334BD8-9589-4659-9D6C-EE9F76611A92}" srcOrd="0" destOrd="0" presId="urn:microsoft.com/office/officeart/2005/8/layout/hList1"/>
    <dgm:cxn modelId="{5601B4D1-BCA1-42BF-B1BE-42BB9627BF40}" srcId="{99F13B8E-B8B8-48A1-838A-F0C1B690B724}" destId="{40D4272E-F144-4C28-99E7-6C97395D4F67}" srcOrd="0" destOrd="0" parTransId="{A4B8530D-5FC9-4859-BD59-ABF180F1818A}" sibTransId="{4DE5D17D-0135-48B6-8A25-4636E4585822}"/>
    <dgm:cxn modelId="{A7B89EFE-D649-48FC-8BF2-0A178ADE7E0A}" srcId="{81FB9FC4-3B04-480D-9EBE-74E7919DEDF8}" destId="{BAD51297-8A2F-40B9-AC86-B480CAA5C837}" srcOrd="2" destOrd="0" parTransId="{22712C68-DEF6-4DBE-9A15-B2899F480893}" sibTransId="{7614C6EF-24B1-4589-820A-2DA19BFB258E}"/>
    <dgm:cxn modelId="{AA1BBBE9-3F1E-40CC-A5F3-174940CD9FC4}" srcId="{99F13B8E-B8B8-48A1-838A-F0C1B690B724}" destId="{81FB9FC4-3B04-480D-9EBE-74E7919DEDF8}" srcOrd="3" destOrd="0" parTransId="{67901F35-166F-498F-8E99-15A414B970FB}" sibTransId="{2B7E6DDA-2B51-4A67-A938-C45025DA18D5}"/>
    <dgm:cxn modelId="{1A4E339B-0F32-41F6-AC08-C2EA85118B88}" srcId="{40D4272E-F144-4C28-99E7-6C97395D4F67}" destId="{44F49F71-BE97-4D94-BB1B-F937CDE43BF3}" srcOrd="0" destOrd="0" parTransId="{B2D5853C-DCC1-4DD5-9595-42D77E5A2EEB}" sibTransId="{EB45D1C0-C83A-4A56-B1CC-A5EDC591A0CD}"/>
    <dgm:cxn modelId="{2F6B6F46-B645-4F76-A269-F338AC616197}" srcId="{81FB9FC4-3B04-480D-9EBE-74E7919DEDF8}" destId="{FEC0FD64-8DFA-4C46-A670-6314C5DE6F74}" srcOrd="0" destOrd="0" parTransId="{9CE3DBD8-2183-4C8A-B8CA-F54B3C0C045D}" sibTransId="{EF6609E7-4CC3-4919-BEF8-AC10E36D7C45}"/>
    <dgm:cxn modelId="{30F791E8-312D-4DA1-8E01-B1626D267AED}" srcId="{0583205E-7B14-494C-B908-728E84266F8B}" destId="{B3C445EA-F4C6-412C-A7FD-0F2E8267EB51}" srcOrd="1" destOrd="0" parTransId="{353C47A9-E668-403D-9D19-216E0FCD897F}" sibTransId="{FF24DE38-E3EC-4938-A2C1-3BC5C9A41840}"/>
    <dgm:cxn modelId="{3C42780F-EFEE-477C-8FC5-62D49DF261BA}" type="presOf" srcId="{B3C445EA-F4C6-412C-A7FD-0F2E8267EB51}" destId="{30334BD8-9589-4659-9D6C-EE9F76611A92}" srcOrd="0" destOrd="1" presId="urn:microsoft.com/office/officeart/2005/8/layout/hList1"/>
    <dgm:cxn modelId="{DFE530B4-9197-4C6C-B77A-66BF7368BD8E}" srcId="{BCC66DF2-4B74-4807-B779-1517F7D75272}" destId="{A4766D2C-36E9-4E93-8469-7270420F1C50}" srcOrd="0" destOrd="0" parTransId="{A2474ECA-AF9C-4A91-B182-A9E98FC2C27F}" sibTransId="{14008876-B2FB-4E14-98FA-85635ED3F46C}"/>
    <dgm:cxn modelId="{60C93A4B-D189-47A3-A0E7-4EF564D7D668}" srcId="{99F13B8E-B8B8-48A1-838A-F0C1B690B724}" destId="{0583205E-7B14-494C-B908-728E84266F8B}" srcOrd="2" destOrd="0" parTransId="{C83F50C8-3186-42D7-8183-6BE80D1296B1}" sibTransId="{46199C27-D607-4415-B9E7-6027253E9F02}"/>
    <dgm:cxn modelId="{27698D7E-C9F6-4F97-B937-86188D656E8B}" type="presOf" srcId="{443B6246-B3BE-43ED-A027-EDA812430F4E}" destId="{E23FD669-2E00-499F-9E1C-D42474CC8910}" srcOrd="0" destOrd="1" presId="urn:microsoft.com/office/officeart/2005/8/layout/hList1"/>
    <dgm:cxn modelId="{E1916C0F-2480-43C2-BDCA-63C37BAE3508}" srcId="{40D4272E-F144-4C28-99E7-6C97395D4F67}" destId="{44EA3256-990D-421E-9168-40D32FD2A440}" srcOrd="2" destOrd="0" parTransId="{6271A17A-0B94-45BD-B3C9-58937E7A8307}" sibTransId="{0354C61F-5088-463B-8D5C-5EA945AC2B38}"/>
    <dgm:cxn modelId="{DB964177-3C6F-4AEF-AFEB-977249D61F40}" srcId="{BCC66DF2-4B74-4807-B779-1517F7D75272}" destId="{5E965F51-51BC-4567-B3BE-AE251838464A}" srcOrd="1" destOrd="0" parTransId="{97CD3369-6BB1-433D-BA60-F06A031FBF97}" sibTransId="{3402168E-2DE8-4AB2-B61E-E69B43DFC910}"/>
    <dgm:cxn modelId="{E21C27A4-BB29-4583-8997-AF37C96CD06D}" type="presParOf" srcId="{9755D57E-C77D-409B-B0B3-6C583560CB21}" destId="{5501A6C6-E513-4DA3-BE79-0F7202FE81C2}" srcOrd="0" destOrd="0" presId="urn:microsoft.com/office/officeart/2005/8/layout/hList1"/>
    <dgm:cxn modelId="{D77A56A9-D530-4F6A-A94E-1A43C1089281}" type="presParOf" srcId="{5501A6C6-E513-4DA3-BE79-0F7202FE81C2}" destId="{0E73F3BB-3C0D-4A52-A996-1843117F5C25}" srcOrd="0" destOrd="0" presId="urn:microsoft.com/office/officeart/2005/8/layout/hList1"/>
    <dgm:cxn modelId="{B3154D10-6417-42A3-A992-23060076B8C0}" type="presParOf" srcId="{5501A6C6-E513-4DA3-BE79-0F7202FE81C2}" destId="{35426490-75C9-48D4-A505-224456A9CDE3}" srcOrd="1" destOrd="0" presId="urn:microsoft.com/office/officeart/2005/8/layout/hList1"/>
    <dgm:cxn modelId="{76EB932F-1919-4279-874B-402383D271A9}" type="presParOf" srcId="{9755D57E-C77D-409B-B0B3-6C583560CB21}" destId="{7683495D-1770-4C04-B960-98681B19A22D}" srcOrd="1" destOrd="0" presId="urn:microsoft.com/office/officeart/2005/8/layout/hList1"/>
    <dgm:cxn modelId="{E19D11FB-A6D4-4BD7-A91C-02A452473161}" type="presParOf" srcId="{9755D57E-C77D-409B-B0B3-6C583560CB21}" destId="{6E28B7AB-A74B-4628-ABA9-8E786A6CBC26}" srcOrd="2" destOrd="0" presId="urn:microsoft.com/office/officeart/2005/8/layout/hList1"/>
    <dgm:cxn modelId="{DBBD7BB2-A6F8-4BA7-AC7D-AB1EE2A58F65}" type="presParOf" srcId="{6E28B7AB-A74B-4628-ABA9-8E786A6CBC26}" destId="{2A66D292-83EC-45E2-87CB-A36816CE95DC}" srcOrd="0" destOrd="0" presId="urn:microsoft.com/office/officeart/2005/8/layout/hList1"/>
    <dgm:cxn modelId="{600756D4-4371-49F8-939C-6FDF82C07216}" type="presParOf" srcId="{6E28B7AB-A74B-4628-ABA9-8E786A6CBC26}" destId="{77E8D883-F83B-49A1-A5A5-7DA4F44A8AE4}" srcOrd="1" destOrd="0" presId="urn:microsoft.com/office/officeart/2005/8/layout/hList1"/>
    <dgm:cxn modelId="{CFCD80B5-A04D-4C8C-8113-7EB9C4FAA682}" type="presParOf" srcId="{9755D57E-C77D-409B-B0B3-6C583560CB21}" destId="{40F90A68-CE96-405D-AC95-200CBC4FA7B1}" srcOrd="3" destOrd="0" presId="urn:microsoft.com/office/officeart/2005/8/layout/hList1"/>
    <dgm:cxn modelId="{3CDFACF4-FCD7-4439-AAFA-10B446BD587D}" type="presParOf" srcId="{9755D57E-C77D-409B-B0B3-6C583560CB21}" destId="{62532340-AAE0-494A-926A-E6F036E53283}" srcOrd="4" destOrd="0" presId="urn:microsoft.com/office/officeart/2005/8/layout/hList1"/>
    <dgm:cxn modelId="{A31A8AB4-CAAA-44D6-9205-A4D3FAF8010E}" type="presParOf" srcId="{62532340-AAE0-494A-926A-E6F036E53283}" destId="{9E5E67EE-61F8-473B-B479-5EB6A18D1C40}" srcOrd="0" destOrd="0" presId="urn:microsoft.com/office/officeart/2005/8/layout/hList1"/>
    <dgm:cxn modelId="{180EF997-5DBE-4370-B8C5-672E90ABEF49}" type="presParOf" srcId="{62532340-AAE0-494A-926A-E6F036E53283}" destId="{30334BD8-9589-4659-9D6C-EE9F76611A92}" srcOrd="1" destOrd="0" presId="urn:microsoft.com/office/officeart/2005/8/layout/hList1"/>
    <dgm:cxn modelId="{8D9FDDF8-9F53-4531-B690-16EED24B4F47}" type="presParOf" srcId="{9755D57E-C77D-409B-B0B3-6C583560CB21}" destId="{252FA8AF-129B-4A27-8EA9-4EA0E2548038}" srcOrd="5" destOrd="0" presId="urn:microsoft.com/office/officeart/2005/8/layout/hList1"/>
    <dgm:cxn modelId="{17FC8DBB-BD83-46F7-AB58-D706C868D6D5}" type="presParOf" srcId="{9755D57E-C77D-409B-B0B3-6C583560CB21}" destId="{0A837241-E417-42FD-8C2A-8ABD77D5164B}" srcOrd="6" destOrd="0" presId="urn:microsoft.com/office/officeart/2005/8/layout/hList1"/>
    <dgm:cxn modelId="{62AC8568-90B4-496E-A184-234FFAF86850}" type="presParOf" srcId="{0A837241-E417-42FD-8C2A-8ABD77D5164B}" destId="{188B02D5-019C-4CD7-9F6B-559D41AA66BF}" srcOrd="0" destOrd="0" presId="urn:microsoft.com/office/officeart/2005/8/layout/hList1"/>
    <dgm:cxn modelId="{43D90A91-09DA-46FD-9636-E42700322F42}" type="presParOf" srcId="{0A837241-E417-42FD-8C2A-8ABD77D5164B}" destId="{E23FD669-2E00-499F-9E1C-D42474CC89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AED00BDD-95C1-435A-BBD4-2621AF1EA73B}" type="presOf" srcId="{CDC28757-8468-4940-BD37-00DDEA2FB670}" destId="{5450F6E6-5152-4BE9-88CC-C01C010AE18E}" srcOrd="0" destOrd="0" presId="urn:microsoft.com/office/officeart/2005/8/layout/cycle2"/>
    <dgm:cxn modelId="{0DE59925-C9A0-4C72-8713-7026E7527097}" type="presOf" srcId="{CDC28757-8468-4940-BD37-00DDEA2FB670}" destId="{FCB40483-675E-4A1F-86C8-64699297B14B}" srcOrd="1" destOrd="0" presId="urn:microsoft.com/office/officeart/2005/8/layout/cycle2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7F59E333-0082-482F-9CC1-F2D637B06422}" type="presOf" srcId="{BE3B2B3C-768B-4A8D-B300-870DFDC890B2}" destId="{167A3CD7-D411-4A57-8721-1E9B1A5EA4E7}" srcOrd="0" destOrd="0" presId="urn:microsoft.com/office/officeart/2005/8/layout/cycle2"/>
    <dgm:cxn modelId="{1596634A-CADC-4F8B-AFCC-7EECC51292C2}" type="presOf" srcId="{501BA2F2-2575-4C5D-AD80-A2E5C39D748D}" destId="{BD998841-DBD1-4ACD-A328-D9ED8D16D5BA}" srcOrd="0" destOrd="0" presId="urn:microsoft.com/office/officeart/2005/8/layout/cycle2"/>
    <dgm:cxn modelId="{A79B6671-F663-4FF6-A633-CA3662AB26FE}" type="presOf" srcId="{26B8A730-96AB-432A-AF2C-BF04991582E6}" destId="{6016B40D-9DFA-49DD-9BB5-4EF0227C7584}" srcOrd="0" destOrd="0" presId="urn:microsoft.com/office/officeart/2005/8/layout/cycle2"/>
    <dgm:cxn modelId="{D6B9D03C-13D8-45C7-BEE8-42C461751A9C}" type="presOf" srcId="{5DDF1773-F67A-49C6-A526-1C5CBC6C06A4}" destId="{80092AF1-44AB-42E7-92B5-289AF084DF21}" srcOrd="0" destOrd="0" presId="urn:microsoft.com/office/officeart/2005/8/layout/cycle2"/>
    <dgm:cxn modelId="{41996B73-91DC-4E62-8955-1852B5BA0A28}" type="presOf" srcId="{71104C1A-15CE-4541-A941-FFD5A1A8E856}" destId="{BA29C9B0-5565-4695-87E7-9AA2FC5F663B}" srcOrd="0" destOrd="0" presId="urn:microsoft.com/office/officeart/2005/8/layout/cycle2"/>
    <dgm:cxn modelId="{C01EC01D-520A-48B5-9B50-BE601ECFDC7E}" type="presOf" srcId="{99C9FF94-8344-4B52-BF85-E5D91A0EE851}" destId="{7A2EAFEE-D940-42ED-9C63-3FDDDAFE613A}" srcOrd="0" destOrd="0" presId="urn:microsoft.com/office/officeart/2005/8/layout/cycle2"/>
    <dgm:cxn modelId="{7FB06DB4-D679-4EA1-817F-3743EDB663A5}" type="presOf" srcId="{33E46F53-EFC1-4C1E-8681-D7C21019B09F}" destId="{F7902B9A-4A2A-45D4-B80C-230D519BF277}" srcOrd="0" destOrd="0" presId="urn:microsoft.com/office/officeart/2005/8/layout/cycle2"/>
    <dgm:cxn modelId="{ECB646F3-BFCF-46B5-8A3D-ED3776887B6D}" type="presOf" srcId="{E0D0CDF5-4691-4CB0-9378-62C2D3679336}" destId="{ACA7ABD3-762F-41F1-B67E-CF71FECEDD34}" srcOrd="1" destOrd="0" presId="urn:microsoft.com/office/officeart/2005/8/layout/cycle2"/>
    <dgm:cxn modelId="{48CF9D2D-E789-4B6B-A5AB-045C34A1734F}" type="presOf" srcId="{ECBF2189-5267-4BD6-9C4B-2BC3EFA88FD6}" destId="{3169FA95-98B7-4167-8ACC-35859C2DC2AD}" srcOrd="1" destOrd="0" presId="urn:microsoft.com/office/officeart/2005/8/layout/cycle2"/>
    <dgm:cxn modelId="{8391713E-DDC0-4B3A-A5E0-86C942A15B0E}" type="presOf" srcId="{14A1DF9B-906B-4B17-BB82-0D8032FCF394}" destId="{A881F8DA-890F-4943-B650-B84D2D7A3219}" srcOrd="0" destOrd="0" presId="urn:microsoft.com/office/officeart/2005/8/layout/cycle2"/>
    <dgm:cxn modelId="{9C22CD0F-48FC-4673-96A9-9E05CFF3F597}" type="presOf" srcId="{60563999-70BE-4636-8E1E-6F9BD29B410F}" destId="{098706D0-1691-43D9-A033-D1B9A28B2F80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5C879D95-3EE1-4027-8512-3562A876D7AE}" type="presOf" srcId="{E0D0CDF5-4691-4CB0-9378-62C2D3679336}" destId="{3EE835D4-7F54-45A5-BE95-4EA1628D7B24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BA22A623-7D0E-4C24-8193-AD1A03AED402}" type="presOf" srcId="{A91266FD-920D-417C-BB1F-B13686A1305F}" destId="{A9966A93-85C9-4876-9489-9F154801C827}" srcOrd="1" destOrd="0" presId="urn:microsoft.com/office/officeart/2005/8/layout/cycle2"/>
    <dgm:cxn modelId="{71BC2652-B782-447A-AE11-98429F6A808D}" type="presOf" srcId="{DE51B0DD-2AE3-4F06-BA49-02933DD5157B}" destId="{2CCD00D7-F7DF-4B4E-B730-556029E0E894}" srcOrd="0" destOrd="0" presId="urn:microsoft.com/office/officeart/2005/8/layout/cycle2"/>
    <dgm:cxn modelId="{4C12EE75-660A-41F5-95BA-A2571A564D31}" type="presOf" srcId="{99C9FF94-8344-4B52-BF85-E5D91A0EE851}" destId="{26359DA3-B123-4033-A5B6-EC29CD6B72A1}" srcOrd="1" destOrd="0" presId="urn:microsoft.com/office/officeart/2005/8/layout/cycle2"/>
    <dgm:cxn modelId="{2A4513F7-67D1-484D-91BC-DA7A32C727D5}" type="presOf" srcId="{CDD5C999-5F38-4111-8A55-B100E87E94F3}" destId="{FBA26A83-C379-49AA-A8F7-C65D90D8481A}" srcOrd="0" destOrd="0" presId="urn:microsoft.com/office/officeart/2005/8/layout/cycle2"/>
    <dgm:cxn modelId="{921F9F0A-B6EB-450F-9E25-170C6C801E09}" type="presOf" srcId="{D4A4589F-2623-4D53-9F10-675236E64B39}" destId="{6B768435-F50C-42FF-A65D-BEA6EEE82D90}" srcOrd="0" destOrd="0" presId="urn:microsoft.com/office/officeart/2005/8/layout/cycle2"/>
    <dgm:cxn modelId="{12C88C73-6C2A-44DF-A682-DEFE48294BB0}" type="presOf" srcId="{FA8C76EB-D522-44C4-8FF9-145FE376FA95}" destId="{E0D25121-D234-46CF-9D26-42C5DDD8EF60}" srcOrd="0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4AB36468-1B9E-4BA4-A168-7B8D052C94ED}" type="presOf" srcId="{8A7F6BAF-AFA9-4F3E-A35F-2BE2DAEF5C29}" destId="{D2FF5E84-D67C-464A-979D-1334B36C0528}" srcOrd="1" destOrd="0" presId="urn:microsoft.com/office/officeart/2005/8/layout/cycle2"/>
    <dgm:cxn modelId="{66E5DDB4-4174-4634-A15B-3777196A3D83}" type="presOf" srcId="{ECBF2189-5267-4BD6-9C4B-2BC3EFA88FD6}" destId="{25F71140-03CD-4F8E-A64A-63306CFEAB72}" srcOrd="0" destOrd="0" presId="urn:microsoft.com/office/officeart/2005/8/layout/cycle2"/>
    <dgm:cxn modelId="{E984E699-13D2-4193-A0AC-4598D9C67F4B}" type="presOf" srcId="{71104C1A-15CE-4541-A941-FFD5A1A8E856}" destId="{FC9EAA79-8921-4E81-9AAF-81F7A1BB24DF}" srcOrd="1" destOrd="0" presId="urn:microsoft.com/office/officeart/2005/8/layout/cycle2"/>
    <dgm:cxn modelId="{BE2829D7-DEEB-4F03-A4BA-F736EEBC9B1E}" type="presOf" srcId="{8A7F6BAF-AFA9-4F3E-A35F-2BE2DAEF5C29}" destId="{B27E019D-8899-4329-B6A9-AAE185751E1A}" srcOrd="0" destOrd="0" presId="urn:microsoft.com/office/officeart/2005/8/layout/cycle2"/>
    <dgm:cxn modelId="{0AC7C67F-CB7D-4CAE-A95B-3BD8583AD70D}" type="presOf" srcId="{C65C8361-FAE9-491E-A458-74704AF06102}" destId="{289DC80F-15AA-4F99-A3F9-7F03C978400A}" srcOrd="0" destOrd="0" presId="urn:microsoft.com/office/officeart/2005/8/layout/cycle2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2E75C2C9-3B48-40C8-A3D7-7C6454865C40}" type="presOf" srcId="{EAAF925E-4E97-46D0-BB34-BCC7065B85B3}" destId="{296FAA4D-B9E4-409E-A8DE-69C8700F000D}" srcOrd="0" destOrd="0" presId="urn:microsoft.com/office/officeart/2005/8/layout/cycle2"/>
    <dgm:cxn modelId="{18FB13A3-8E18-49D2-A2E1-1283D667D332}" type="presOf" srcId="{A91266FD-920D-417C-BB1F-B13686A1305F}" destId="{EAA0E0ED-C7DE-4ECD-BE14-7CAC51F1FF8C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E360AA7D-A306-4398-ABF2-93B441E2ADF9}" type="presOf" srcId="{C5B67C1A-D085-48D5-9B4A-CF8CD6CAD391}" destId="{7A9452C3-855F-4BCC-AA36-487601033F30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BB3525BC-0B82-4A3E-9E96-310FA679E42E}" type="presOf" srcId="{501BA2F2-2575-4C5D-AD80-A2E5C39D748D}" destId="{5CA32117-71EA-4C15-96C0-170DAB46C5EF}" srcOrd="1" destOrd="0" presId="urn:microsoft.com/office/officeart/2005/8/layout/cycle2"/>
    <dgm:cxn modelId="{82CF15B3-1ED6-4A35-B68D-1125EC66C285}" type="presOf" srcId="{60563999-70BE-4636-8E1E-6F9BD29B410F}" destId="{4F6C3151-674F-4CE6-A427-223649A20AB3}" srcOrd="0" destOrd="0" presId="urn:microsoft.com/office/officeart/2005/8/layout/cycle2"/>
    <dgm:cxn modelId="{5F97A04F-30AC-49C8-A9B1-74CEC8009979}" type="presOf" srcId="{CDD5C999-5F38-4111-8A55-B100E87E94F3}" destId="{DD04748A-9F5A-43C8-9977-93F4B451F057}" srcOrd="1" destOrd="0" presId="urn:microsoft.com/office/officeart/2005/8/layout/cycle2"/>
    <dgm:cxn modelId="{D174BF54-AAEF-4A76-A1D5-7D2F2F7378FB}" type="presParOf" srcId="{167A3CD7-D411-4A57-8721-1E9B1A5EA4E7}" destId="{7A9452C3-855F-4BCC-AA36-487601033F30}" srcOrd="0" destOrd="0" presId="urn:microsoft.com/office/officeart/2005/8/layout/cycle2"/>
    <dgm:cxn modelId="{D7747B28-BEC8-4456-95EA-BA52C36DF05C}" type="presParOf" srcId="{167A3CD7-D411-4A57-8721-1E9B1A5EA4E7}" destId="{5450F6E6-5152-4BE9-88CC-C01C010AE18E}" srcOrd="1" destOrd="0" presId="urn:microsoft.com/office/officeart/2005/8/layout/cycle2"/>
    <dgm:cxn modelId="{FB53368C-8D40-487A-BBAE-9B0388237050}" type="presParOf" srcId="{5450F6E6-5152-4BE9-88CC-C01C010AE18E}" destId="{FCB40483-675E-4A1F-86C8-64699297B14B}" srcOrd="0" destOrd="0" presId="urn:microsoft.com/office/officeart/2005/8/layout/cycle2"/>
    <dgm:cxn modelId="{49A1FA3A-4C51-4BBC-AD67-D4B33759B621}" type="presParOf" srcId="{167A3CD7-D411-4A57-8721-1E9B1A5EA4E7}" destId="{E0D25121-D234-46CF-9D26-42C5DDD8EF60}" srcOrd="2" destOrd="0" presId="urn:microsoft.com/office/officeart/2005/8/layout/cycle2"/>
    <dgm:cxn modelId="{544C4652-545B-4E08-837D-2ED9D43B544B}" type="presParOf" srcId="{167A3CD7-D411-4A57-8721-1E9B1A5EA4E7}" destId="{3EE835D4-7F54-45A5-BE95-4EA1628D7B24}" srcOrd="3" destOrd="0" presId="urn:microsoft.com/office/officeart/2005/8/layout/cycle2"/>
    <dgm:cxn modelId="{5C6F3EF9-854E-4F44-A27C-65AAA8E30B35}" type="presParOf" srcId="{3EE835D4-7F54-45A5-BE95-4EA1628D7B24}" destId="{ACA7ABD3-762F-41F1-B67E-CF71FECEDD34}" srcOrd="0" destOrd="0" presId="urn:microsoft.com/office/officeart/2005/8/layout/cycle2"/>
    <dgm:cxn modelId="{C0591565-C000-47D2-BE46-8D33D853DA2D}" type="presParOf" srcId="{167A3CD7-D411-4A57-8721-1E9B1A5EA4E7}" destId="{6B768435-F50C-42FF-A65D-BEA6EEE82D90}" srcOrd="4" destOrd="0" presId="urn:microsoft.com/office/officeart/2005/8/layout/cycle2"/>
    <dgm:cxn modelId="{37DBDB38-1FB4-464A-853A-4910EFBBED68}" type="presParOf" srcId="{167A3CD7-D411-4A57-8721-1E9B1A5EA4E7}" destId="{BA29C9B0-5565-4695-87E7-9AA2FC5F663B}" srcOrd="5" destOrd="0" presId="urn:microsoft.com/office/officeart/2005/8/layout/cycle2"/>
    <dgm:cxn modelId="{74083338-A12F-4C5C-8354-A810706A987D}" type="presParOf" srcId="{BA29C9B0-5565-4695-87E7-9AA2FC5F663B}" destId="{FC9EAA79-8921-4E81-9AAF-81F7A1BB24DF}" srcOrd="0" destOrd="0" presId="urn:microsoft.com/office/officeart/2005/8/layout/cycle2"/>
    <dgm:cxn modelId="{CC0FCA0C-5DBE-4E86-9439-9B69E265901F}" type="presParOf" srcId="{167A3CD7-D411-4A57-8721-1E9B1A5EA4E7}" destId="{6016B40D-9DFA-49DD-9BB5-4EF0227C7584}" srcOrd="6" destOrd="0" presId="urn:microsoft.com/office/officeart/2005/8/layout/cycle2"/>
    <dgm:cxn modelId="{6FEA3F1F-33F6-4DBF-A0D7-A0F0CF62ABFC}" type="presParOf" srcId="{167A3CD7-D411-4A57-8721-1E9B1A5EA4E7}" destId="{25F71140-03CD-4F8E-A64A-63306CFEAB72}" srcOrd="7" destOrd="0" presId="urn:microsoft.com/office/officeart/2005/8/layout/cycle2"/>
    <dgm:cxn modelId="{C6E78FFA-C12A-4496-BBB1-6607417D9426}" type="presParOf" srcId="{25F71140-03CD-4F8E-A64A-63306CFEAB72}" destId="{3169FA95-98B7-4167-8ACC-35859C2DC2AD}" srcOrd="0" destOrd="0" presId="urn:microsoft.com/office/officeart/2005/8/layout/cycle2"/>
    <dgm:cxn modelId="{54470D07-4FF6-4344-A6F8-C191FF96FF27}" type="presParOf" srcId="{167A3CD7-D411-4A57-8721-1E9B1A5EA4E7}" destId="{296FAA4D-B9E4-409E-A8DE-69C8700F000D}" srcOrd="8" destOrd="0" presId="urn:microsoft.com/office/officeart/2005/8/layout/cycle2"/>
    <dgm:cxn modelId="{9B494A61-A07B-4ED6-862F-6D431669BDA0}" type="presParOf" srcId="{167A3CD7-D411-4A57-8721-1E9B1A5EA4E7}" destId="{7A2EAFEE-D940-42ED-9C63-3FDDDAFE613A}" srcOrd="9" destOrd="0" presId="urn:microsoft.com/office/officeart/2005/8/layout/cycle2"/>
    <dgm:cxn modelId="{B7BED377-1561-4E59-8839-C7D36D518569}" type="presParOf" srcId="{7A2EAFEE-D940-42ED-9C63-3FDDDAFE613A}" destId="{26359DA3-B123-4033-A5B6-EC29CD6B72A1}" srcOrd="0" destOrd="0" presId="urn:microsoft.com/office/officeart/2005/8/layout/cycle2"/>
    <dgm:cxn modelId="{F1E3BBC8-816A-437E-9D54-40AF044724F7}" type="presParOf" srcId="{167A3CD7-D411-4A57-8721-1E9B1A5EA4E7}" destId="{80092AF1-44AB-42E7-92B5-289AF084DF21}" srcOrd="10" destOrd="0" presId="urn:microsoft.com/office/officeart/2005/8/layout/cycle2"/>
    <dgm:cxn modelId="{7EB4B1C3-0391-4F82-8E24-681B72EF6F42}" type="presParOf" srcId="{167A3CD7-D411-4A57-8721-1E9B1A5EA4E7}" destId="{EAA0E0ED-C7DE-4ECD-BE14-7CAC51F1FF8C}" srcOrd="11" destOrd="0" presId="urn:microsoft.com/office/officeart/2005/8/layout/cycle2"/>
    <dgm:cxn modelId="{90889A51-8E6F-4115-822A-0525E74AAE2E}" type="presParOf" srcId="{EAA0E0ED-C7DE-4ECD-BE14-7CAC51F1FF8C}" destId="{A9966A93-85C9-4876-9489-9F154801C827}" srcOrd="0" destOrd="0" presId="urn:microsoft.com/office/officeart/2005/8/layout/cycle2"/>
    <dgm:cxn modelId="{C8C18BDB-4FB1-48AE-A53F-376B2F2D6A84}" type="presParOf" srcId="{167A3CD7-D411-4A57-8721-1E9B1A5EA4E7}" destId="{F7902B9A-4A2A-45D4-B80C-230D519BF277}" srcOrd="12" destOrd="0" presId="urn:microsoft.com/office/officeart/2005/8/layout/cycle2"/>
    <dgm:cxn modelId="{4AB65DBF-B7CE-480C-9E95-680E876CE7BC}" type="presParOf" srcId="{167A3CD7-D411-4A57-8721-1E9B1A5EA4E7}" destId="{B27E019D-8899-4329-B6A9-AAE185751E1A}" srcOrd="13" destOrd="0" presId="urn:microsoft.com/office/officeart/2005/8/layout/cycle2"/>
    <dgm:cxn modelId="{1C2FCB30-15DA-4985-A9FB-63F277AC650D}" type="presParOf" srcId="{B27E019D-8899-4329-B6A9-AAE185751E1A}" destId="{D2FF5E84-D67C-464A-979D-1334B36C0528}" srcOrd="0" destOrd="0" presId="urn:microsoft.com/office/officeart/2005/8/layout/cycle2"/>
    <dgm:cxn modelId="{DADFC2C6-C281-4763-AB3D-A6EC95115DCF}" type="presParOf" srcId="{167A3CD7-D411-4A57-8721-1E9B1A5EA4E7}" destId="{2CCD00D7-F7DF-4B4E-B730-556029E0E894}" srcOrd="14" destOrd="0" presId="urn:microsoft.com/office/officeart/2005/8/layout/cycle2"/>
    <dgm:cxn modelId="{22A1A5B3-C6E8-420C-8B9B-DE35C265F7BF}" type="presParOf" srcId="{167A3CD7-D411-4A57-8721-1E9B1A5EA4E7}" destId="{4F6C3151-674F-4CE6-A427-223649A20AB3}" srcOrd="15" destOrd="0" presId="urn:microsoft.com/office/officeart/2005/8/layout/cycle2"/>
    <dgm:cxn modelId="{B0774F20-36BB-4942-93D0-FFB8BC063FAA}" type="presParOf" srcId="{4F6C3151-674F-4CE6-A427-223649A20AB3}" destId="{098706D0-1691-43D9-A033-D1B9A28B2F80}" srcOrd="0" destOrd="0" presId="urn:microsoft.com/office/officeart/2005/8/layout/cycle2"/>
    <dgm:cxn modelId="{18FE75E5-F14E-44A4-A9ED-A3D43CF30433}" type="presParOf" srcId="{167A3CD7-D411-4A57-8721-1E9B1A5EA4E7}" destId="{A881F8DA-890F-4943-B650-B84D2D7A3219}" srcOrd="16" destOrd="0" presId="urn:microsoft.com/office/officeart/2005/8/layout/cycle2"/>
    <dgm:cxn modelId="{C20A66D5-0192-4350-BB6C-E584A02571B7}" type="presParOf" srcId="{167A3CD7-D411-4A57-8721-1E9B1A5EA4E7}" destId="{BD998841-DBD1-4ACD-A328-D9ED8D16D5BA}" srcOrd="17" destOrd="0" presId="urn:microsoft.com/office/officeart/2005/8/layout/cycle2"/>
    <dgm:cxn modelId="{216CBA17-C033-4C73-B34C-974AE58AC743}" type="presParOf" srcId="{BD998841-DBD1-4ACD-A328-D9ED8D16D5BA}" destId="{5CA32117-71EA-4C15-96C0-170DAB46C5EF}" srcOrd="0" destOrd="0" presId="urn:microsoft.com/office/officeart/2005/8/layout/cycle2"/>
    <dgm:cxn modelId="{4CA8A686-2BEF-460C-BE06-042A230DBDB8}" type="presParOf" srcId="{167A3CD7-D411-4A57-8721-1E9B1A5EA4E7}" destId="{289DC80F-15AA-4F99-A3F9-7F03C978400A}" srcOrd="18" destOrd="0" presId="urn:microsoft.com/office/officeart/2005/8/layout/cycle2"/>
    <dgm:cxn modelId="{8328B5E5-DD0C-4E02-95DE-DFF814775B14}" type="presParOf" srcId="{167A3CD7-D411-4A57-8721-1E9B1A5EA4E7}" destId="{FBA26A83-C379-49AA-A8F7-C65D90D8481A}" srcOrd="19" destOrd="0" presId="urn:microsoft.com/office/officeart/2005/8/layout/cycle2"/>
    <dgm:cxn modelId="{37CBF076-41D3-435D-AE96-85CFD88262AF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F3BB-3C0D-4A52-A996-1843117F5C25}">
      <dsp:nvSpPr>
        <dsp:cNvPr id="0" name=""/>
        <dsp:cNvSpPr/>
      </dsp:nvSpPr>
      <dsp:spPr>
        <a:xfrm>
          <a:off x="3094" y="68782"/>
          <a:ext cx="1860500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4" y="68782"/>
        <a:ext cx="1860500" cy="691200"/>
      </dsp:txXfrm>
    </dsp:sp>
    <dsp:sp modelId="{35426490-75C9-48D4-A505-224456A9CDE3}">
      <dsp:nvSpPr>
        <dsp:cNvPr id="0" name=""/>
        <dsp:cNvSpPr/>
      </dsp:nvSpPr>
      <dsp:spPr>
        <a:xfrm>
          <a:off x="3094" y="759982"/>
          <a:ext cx="1860500" cy="47433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只包含必要的业务对象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体现计量产品的模型设计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采用面向对象方式描述</a:t>
          </a:r>
        </a:p>
      </dsp:txBody>
      <dsp:txXfrm>
        <a:off x="3094" y="759982"/>
        <a:ext cx="1860500" cy="4743360"/>
      </dsp:txXfrm>
    </dsp:sp>
    <dsp:sp modelId="{2A66D292-83EC-45E2-87CB-A36816CE95DC}">
      <dsp:nvSpPr>
        <dsp:cNvPr id="0" name=""/>
        <dsp:cNvSpPr/>
      </dsp:nvSpPr>
      <dsp:spPr>
        <a:xfrm>
          <a:off x="2124064" y="68782"/>
          <a:ext cx="1860500" cy="691200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高性能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4064" y="68782"/>
        <a:ext cx="1860500" cy="691200"/>
      </dsp:txXfrm>
    </dsp:sp>
    <dsp:sp modelId="{77E8D883-F83B-49A1-A5A5-7DA4F44A8AE4}">
      <dsp:nvSpPr>
        <dsp:cNvPr id="0" name=""/>
        <dsp:cNvSpPr/>
      </dsp:nvSpPr>
      <dsp:spPr>
        <a:xfrm>
          <a:off x="2124064" y="759982"/>
          <a:ext cx="1860500" cy="4743360"/>
        </a:xfrm>
        <a:prstGeom prst="rect">
          <a:avLst/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支持分块存储、加载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二进制存储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数据压缩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4064" y="759982"/>
        <a:ext cx="1860500" cy="4743360"/>
      </dsp:txXfrm>
    </dsp:sp>
    <dsp:sp modelId="{9E5E67EE-61F8-473B-B479-5EB6A18D1C40}">
      <dsp:nvSpPr>
        <dsp:cNvPr id="0" name=""/>
        <dsp:cNvSpPr/>
      </dsp:nvSpPr>
      <dsp:spPr>
        <a:xfrm>
          <a:off x="4245035" y="68782"/>
          <a:ext cx="1860500" cy="691200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兼容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5035" y="68782"/>
        <a:ext cx="1860500" cy="691200"/>
      </dsp:txXfrm>
    </dsp:sp>
    <dsp:sp modelId="{30334BD8-9589-4659-9D6C-EE9F76611A92}">
      <dsp:nvSpPr>
        <dsp:cNvPr id="0" name=""/>
        <dsp:cNvSpPr/>
      </dsp:nvSpPr>
      <dsp:spPr>
        <a:xfrm>
          <a:off x="4245035" y="759982"/>
          <a:ext cx="1860500" cy="4743360"/>
        </a:xfrm>
        <a:prstGeom prst="rect">
          <a:avLst/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向前兼容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向后兼容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5035" y="759982"/>
        <a:ext cx="1860500" cy="4743360"/>
      </dsp:txXfrm>
    </dsp:sp>
    <dsp:sp modelId="{188B02D5-019C-4CD7-9F6B-559D41AA66BF}">
      <dsp:nvSpPr>
        <dsp:cNvPr id="0" name=""/>
        <dsp:cNvSpPr/>
      </dsp:nvSpPr>
      <dsp:spPr>
        <a:xfrm>
          <a:off x="6366005" y="68782"/>
          <a:ext cx="1860500" cy="69120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66005" y="68782"/>
        <a:ext cx="1860500" cy="691200"/>
      </dsp:txXfrm>
    </dsp:sp>
    <dsp:sp modelId="{E23FD669-2E00-499F-9E1C-D42474CC8910}">
      <dsp:nvSpPr>
        <dsp:cNvPr id="0" name=""/>
        <dsp:cNvSpPr/>
      </dsp:nvSpPr>
      <dsp:spPr>
        <a:xfrm>
          <a:off x="6366005" y="759982"/>
          <a:ext cx="1860500" cy="474336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支持扩展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支持移动（文件尽可能小）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UTF-8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66005" y="759982"/>
        <a:ext cx="1860500" cy="474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5EE0-4EC7-4574-B171-8A82FED2C3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E0EB-328C-4041-9B6B-E08AC32E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D8E9F-2CA4-4B92-86A6-904989673F2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8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7492-035F-439F-A392-230966579A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9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4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9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024012" y="635404"/>
            <a:ext cx="2401359" cy="243536"/>
            <a:chOff x="1489075" y="2074863"/>
            <a:chExt cx="1346201" cy="136526"/>
          </a:xfrm>
          <a:solidFill>
            <a:schemeClr val="bg1"/>
          </a:solidFill>
          <a:effectLst/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405063" y="2074863"/>
              <a:ext cx="131763" cy="136525"/>
            </a:xfrm>
            <a:custGeom>
              <a:avLst/>
              <a:gdLst>
                <a:gd name="T0" fmla="*/ 24 w 35"/>
                <a:gd name="T1" fmla="*/ 0 h 33"/>
                <a:gd name="T2" fmla="*/ 18 w 35"/>
                <a:gd name="T3" fmla="*/ 0 h 33"/>
                <a:gd name="T4" fmla="*/ 19 w 35"/>
                <a:gd name="T5" fmla="*/ 4 h 33"/>
                <a:gd name="T6" fmla="*/ 7 w 35"/>
                <a:gd name="T7" fmla="*/ 4 h 33"/>
                <a:gd name="T8" fmla="*/ 5 w 35"/>
                <a:gd name="T9" fmla="*/ 13 h 33"/>
                <a:gd name="T10" fmla="*/ 4 w 35"/>
                <a:gd name="T11" fmla="*/ 21 h 33"/>
                <a:gd name="T12" fmla="*/ 0 w 35"/>
                <a:gd name="T13" fmla="*/ 29 h 33"/>
                <a:gd name="T14" fmla="*/ 3 w 35"/>
                <a:gd name="T15" fmla="*/ 33 h 33"/>
                <a:gd name="T16" fmla="*/ 9 w 35"/>
                <a:gd name="T17" fmla="*/ 22 h 33"/>
                <a:gd name="T18" fmla="*/ 11 w 35"/>
                <a:gd name="T19" fmla="*/ 14 h 33"/>
                <a:gd name="T20" fmla="*/ 12 w 35"/>
                <a:gd name="T21" fmla="*/ 8 h 33"/>
                <a:gd name="T22" fmla="*/ 34 w 35"/>
                <a:gd name="T23" fmla="*/ 8 h 33"/>
                <a:gd name="T24" fmla="*/ 35 w 35"/>
                <a:gd name="T25" fmla="*/ 4 h 33"/>
                <a:gd name="T26" fmla="*/ 25 w 35"/>
                <a:gd name="T27" fmla="*/ 4 h 33"/>
                <a:gd name="T28" fmla="*/ 24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3"/>
                    <a:pt x="19" y="4"/>
                  </a:cubicBezTo>
                  <a:cubicBezTo>
                    <a:pt x="19" y="4"/>
                    <a:pt x="12" y="4"/>
                    <a:pt x="7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6"/>
                    <a:pt x="4" y="19"/>
                    <a:pt x="4" y="21"/>
                  </a:cubicBezTo>
                  <a:cubicBezTo>
                    <a:pt x="3" y="23"/>
                    <a:pt x="1" y="27"/>
                    <a:pt x="0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0"/>
                    <a:pt x="8" y="25"/>
                    <a:pt x="9" y="22"/>
                  </a:cubicBezTo>
                  <a:cubicBezTo>
                    <a:pt x="10" y="18"/>
                    <a:pt x="11" y="17"/>
                    <a:pt x="11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632075" y="2074863"/>
              <a:ext cx="25400" cy="25400"/>
            </a:xfrm>
            <a:custGeom>
              <a:avLst/>
              <a:gdLst>
                <a:gd name="T0" fmla="*/ 7 w 7"/>
                <a:gd name="T1" fmla="*/ 5 h 6"/>
                <a:gd name="T2" fmla="*/ 3 w 7"/>
                <a:gd name="T3" fmla="*/ 0 h 6"/>
                <a:gd name="T4" fmla="*/ 0 w 7"/>
                <a:gd name="T5" fmla="*/ 2 h 6"/>
                <a:gd name="T6" fmla="*/ 3 w 7"/>
                <a:gd name="T7" fmla="*/ 6 h 6"/>
                <a:gd name="T8" fmla="*/ 7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6" y="4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5"/>
                    <a:pt x="3" y="6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2601913" y="2074863"/>
              <a:ext cx="90488" cy="136525"/>
            </a:xfrm>
            <a:custGeom>
              <a:avLst/>
              <a:gdLst>
                <a:gd name="T0" fmla="*/ 22 w 24"/>
                <a:gd name="T1" fmla="*/ 11 h 33"/>
                <a:gd name="T2" fmla="*/ 24 w 24"/>
                <a:gd name="T3" fmla="*/ 7 h 33"/>
                <a:gd name="T4" fmla="*/ 18 w 24"/>
                <a:gd name="T5" fmla="*/ 7 h 33"/>
                <a:gd name="T6" fmla="*/ 24 w 24"/>
                <a:gd name="T7" fmla="*/ 1 h 33"/>
                <a:gd name="T8" fmla="*/ 20 w 24"/>
                <a:gd name="T9" fmla="*/ 0 h 33"/>
                <a:gd name="T10" fmla="*/ 14 w 24"/>
                <a:gd name="T11" fmla="*/ 7 h 33"/>
                <a:gd name="T12" fmla="*/ 5 w 24"/>
                <a:gd name="T13" fmla="*/ 7 h 33"/>
                <a:gd name="T14" fmla="*/ 5 w 24"/>
                <a:gd name="T15" fmla="*/ 11 h 33"/>
                <a:gd name="T16" fmla="*/ 11 w 24"/>
                <a:gd name="T17" fmla="*/ 11 h 33"/>
                <a:gd name="T18" fmla="*/ 10 w 24"/>
                <a:gd name="T19" fmla="*/ 15 h 33"/>
                <a:gd name="T20" fmla="*/ 4 w 24"/>
                <a:gd name="T21" fmla="*/ 15 h 33"/>
                <a:gd name="T22" fmla="*/ 3 w 24"/>
                <a:gd name="T23" fmla="*/ 18 h 33"/>
                <a:gd name="T24" fmla="*/ 10 w 24"/>
                <a:gd name="T25" fmla="*/ 18 h 33"/>
                <a:gd name="T26" fmla="*/ 6 w 24"/>
                <a:gd name="T27" fmla="*/ 24 h 33"/>
                <a:gd name="T28" fmla="*/ 0 w 24"/>
                <a:gd name="T29" fmla="*/ 29 h 33"/>
                <a:gd name="T30" fmla="*/ 3 w 24"/>
                <a:gd name="T31" fmla="*/ 32 h 33"/>
                <a:gd name="T32" fmla="*/ 12 w 24"/>
                <a:gd name="T33" fmla="*/ 24 h 33"/>
                <a:gd name="T34" fmla="*/ 19 w 24"/>
                <a:gd name="T35" fmla="*/ 33 h 33"/>
                <a:gd name="T36" fmla="*/ 22 w 24"/>
                <a:gd name="T37" fmla="*/ 29 h 33"/>
                <a:gd name="T38" fmla="*/ 14 w 24"/>
                <a:gd name="T39" fmla="*/ 21 h 33"/>
                <a:gd name="T40" fmla="*/ 15 w 24"/>
                <a:gd name="T41" fmla="*/ 18 h 33"/>
                <a:gd name="T42" fmla="*/ 22 w 24"/>
                <a:gd name="T43" fmla="*/ 18 h 33"/>
                <a:gd name="T44" fmla="*/ 23 w 24"/>
                <a:gd name="T45" fmla="*/ 15 h 33"/>
                <a:gd name="T46" fmla="*/ 16 w 24"/>
                <a:gd name="T47" fmla="*/ 15 h 33"/>
                <a:gd name="T48" fmla="*/ 16 w 24"/>
                <a:gd name="T49" fmla="*/ 11 h 33"/>
                <a:gd name="T50" fmla="*/ 22 w 24"/>
                <a:gd name="T51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22" y="11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5"/>
                    <a:pt x="22" y="3"/>
                    <a:pt x="24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5"/>
                    <a:pt x="1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3"/>
                    <a:pt x="1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2"/>
                    <a:pt x="6" y="24"/>
                  </a:cubicBezTo>
                  <a:cubicBezTo>
                    <a:pt x="4" y="28"/>
                    <a:pt x="0" y="29"/>
                    <a:pt x="0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7" y="31"/>
                    <a:pt x="11" y="26"/>
                    <a:pt x="12" y="24"/>
                  </a:cubicBezTo>
                  <a:cubicBezTo>
                    <a:pt x="14" y="26"/>
                    <a:pt x="16" y="28"/>
                    <a:pt x="19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7"/>
                    <a:pt x="18" y="24"/>
                    <a:pt x="14" y="21"/>
                  </a:cubicBezTo>
                  <a:cubicBezTo>
                    <a:pt x="14" y="20"/>
                    <a:pt x="15" y="19"/>
                    <a:pt x="15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1"/>
                    <a:pt x="16" y="11"/>
                  </a:cubicBez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540000" y="2079626"/>
              <a:ext cx="84138" cy="131763"/>
            </a:xfrm>
            <a:custGeom>
              <a:avLst/>
              <a:gdLst>
                <a:gd name="T0" fmla="*/ 21 w 22"/>
                <a:gd name="T1" fmla="*/ 4 h 32"/>
                <a:gd name="T2" fmla="*/ 22 w 22"/>
                <a:gd name="T3" fmla="*/ 0 h 32"/>
                <a:gd name="T4" fmla="*/ 5 w 22"/>
                <a:gd name="T5" fmla="*/ 0 h 32"/>
                <a:gd name="T6" fmla="*/ 4 w 22"/>
                <a:gd name="T7" fmla="*/ 4 h 32"/>
                <a:gd name="T8" fmla="*/ 6 w 22"/>
                <a:gd name="T9" fmla="*/ 4 h 32"/>
                <a:gd name="T10" fmla="*/ 2 w 22"/>
                <a:gd name="T11" fmla="*/ 25 h 32"/>
                <a:gd name="T12" fmla="*/ 1 w 22"/>
                <a:gd name="T13" fmla="*/ 25 h 32"/>
                <a:gd name="T14" fmla="*/ 0 w 22"/>
                <a:gd name="T15" fmla="*/ 29 h 32"/>
                <a:gd name="T16" fmla="*/ 12 w 22"/>
                <a:gd name="T17" fmla="*/ 26 h 32"/>
                <a:gd name="T18" fmla="*/ 11 w 22"/>
                <a:gd name="T19" fmla="*/ 32 h 32"/>
                <a:gd name="T20" fmla="*/ 16 w 22"/>
                <a:gd name="T21" fmla="*/ 32 h 32"/>
                <a:gd name="T22" fmla="*/ 20 w 22"/>
                <a:gd name="T23" fmla="*/ 4 h 32"/>
                <a:gd name="T24" fmla="*/ 21 w 22"/>
                <a:gd name="T25" fmla="*/ 4 h 32"/>
                <a:gd name="T26" fmla="*/ 12 w 22"/>
                <a:gd name="T27" fmla="*/ 22 h 32"/>
                <a:gd name="T28" fmla="*/ 8 w 22"/>
                <a:gd name="T29" fmla="*/ 23 h 32"/>
                <a:gd name="T30" fmla="*/ 8 w 22"/>
                <a:gd name="T31" fmla="*/ 18 h 32"/>
                <a:gd name="T32" fmla="*/ 13 w 22"/>
                <a:gd name="T33" fmla="*/ 18 h 32"/>
                <a:gd name="T34" fmla="*/ 12 w 22"/>
                <a:gd name="T35" fmla="*/ 22 h 32"/>
                <a:gd name="T36" fmla="*/ 13 w 22"/>
                <a:gd name="T37" fmla="*/ 15 h 32"/>
                <a:gd name="T38" fmla="*/ 9 w 22"/>
                <a:gd name="T39" fmla="*/ 15 h 32"/>
                <a:gd name="T40" fmla="*/ 10 w 22"/>
                <a:gd name="T41" fmla="*/ 10 h 32"/>
                <a:gd name="T42" fmla="*/ 14 w 22"/>
                <a:gd name="T43" fmla="*/ 10 h 32"/>
                <a:gd name="T44" fmla="*/ 13 w 22"/>
                <a:gd name="T45" fmla="*/ 15 h 32"/>
                <a:gd name="T46" fmla="*/ 15 w 22"/>
                <a:gd name="T47" fmla="*/ 7 h 32"/>
                <a:gd name="T48" fmla="*/ 10 w 22"/>
                <a:gd name="T49" fmla="*/ 7 h 32"/>
                <a:gd name="T50" fmla="*/ 11 w 22"/>
                <a:gd name="T51" fmla="*/ 4 h 32"/>
                <a:gd name="T52" fmla="*/ 15 w 22"/>
                <a:gd name="T53" fmla="*/ 4 h 32"/>
                <a:gd name="T54" fmla="*/ 15 w 22"/>
                <a:gd name="T5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2">
                  <a:moveTo>
                    <a:pt x="21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9"/>
                    <a:pt x="9" y="27"/>
                    <a:pt x="12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1" y="4"/>
                  </a:lnTo>
                  <a:close/>
                  <a:moveTo>
                    <a:pt x="12" y="22"/>
                  </a:moveTo>
                  <a:cubicBezTo>
                    <a:pt x="11" y="23"/>
                    <a:pt x="9" y="23"/>
                    <a:pt x="8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2" y="22"/>
                  </a:lnTo>
                  <a:close/>
                  <a:moveTo>
                    <a:pt x="13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3" y="15"/>
                  </a:lnTo>
                  <a:close/>
                  <a:moveTo>
                    <a:pt x="15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744788" y="2079626"/>
              <a:ext cx="90488" cy="106363"/>
            </a:xfrm>
            <a:custGeom>
              <a:avLst/>
              <a:gdLst>
                <a:gd name="T0" fmla="*/ 7 w 24"/>
                <a:gd name="T1" fmla="*/ 15 h 26"/>
                <a:gd name="T2" fmla="*/ 0 w 24"/>
                <a:gd name="T3" fmla="*/ 23 h 26"/>
                <a:gd name="T4" fmla="*/ 3 w 24"/>
                <a:gd name="T5" fmla="*/ 26 h 26"/>
                <a:gd name="T6" fmla="*/ 12 w 24"/>
                <a:gd name="T7" fmla="*/ 15 h 26"/>
                <a:gd name="T8" fmla="*/ 19 w 24"/>
                <a:gd name="T9" fmla="*/ 26 h 26"/>
                <a:gd name="T10" fmla="*/ 23 w 24"/>
                <a:gd name="T11" fmla="*/ 24 h 26"/>
                <a:gd name="T12" fmla="*/ 15 w 24"/>
                <a:gd name="T13" fmla="*/ 10 h 26"/>
                <a:gd name="T14" fmla="*/ 22 w 24"/>
                <a:gd name="T15" fmla="*/ 10 h 26"/>
                <a:gd name="T16" fmla="*/ 24 w 24"/>
                <a:gd name="T17" fmla="*/ 7 h 26"/>
                <a:gd name="T18" fmla="*/ 15 w 24"/>
                <a:gd name="T19" fmla="*/ 7 h 26"/>
                <a:gd name="T20" fmla="*/ 16 w 24"/>
                <a:gd name="T21" fmla="*/ 0 h 26"/>
                <a:gd name="T22" fmla="*/ 12 w 24"/>
                <a:gd name="T23" fmla="*/ 0 h 26"/>
                <a:gd name="T24" fmla="*/ 10 w 24"/>
                <a:gd name="T25" fmla="*/ 7 h 26"/>
                <a:gd name="T26" fmla="*/ 3 w 24"/>
                <a:gd name="T27" fmla="*/ 7 h 26"/>
                <a:gd name="T28" fmla="*/ 3 w 24"/>
                <a:gd name="T29" fmla="*/ 10 h 26"/>
                <a:gd name="T30" fmla="*/ 9 w 24"/>
                <a:gd name="T31" fmla="*/ 10 h 26"/>
                <a:gd name="T32" fmla="*/ 7 w 24"/>
                <a:gd name="T3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6">
                  <a:moveTo>
                    <a:pt x="7" y="15"/>
                  </a:moveTo>
                  <a:cubicBezTo>
                    <a:pt x="5" y="18"/>
                    <a:pt x="3" y="21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2"/>
                    <a:pt x="12" y="16"/>
                    <a:pt x="12" y="15"/>
                  </a:cubicBezTo>
                  <a:cubicBezTo>
                    <a:pt x="13" y="18"/>
                    <a:pt x="15" y="23"/>
                    <a:pt x="19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9" y="22"/>
                    <a:pt x="16" y="16"/>
                    <a:pt x="15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3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10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8" y="14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722563" y="2079626"/>
              <a:ext cx="25400" cy="28575"/>
            </a:xfrm>
            <a:custGeom>
              <a:avLst/>
              <a:gdLst>
                <a:gd name="T0" fmla="*/ 7 w 7"/>
                <a:gd name="T1" fmla="*/ 5 h 7"/>
                <a:gd name="T2" fmla="*/ 3 w 7"/>
                <a:gd name="T3" fmla="*/ 0 h 7"/>
                <a:gd name="T4" fmla="*/ 0 w 7"/>
                <a:gd name="T5" fmla="*/ 2 h 7"/>
                <a:gd name="T6" fmla="*/ 3 w 7"/>
                <a:gd name="T7" fmla="*/ 7 h 7"/>
                <a:gd name="T8" fmla="*/ 7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6" y="3"/>
                    <a:pt x="5" y="1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3" y="5"/>
                    <a:pt x="3" y="7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695575" y="2116138"/>
              <a:ext cx="136525" cy="95250"/>
            </a:xfrm>
            <a:custGeom>
              <a:avLst/>
              <a:gdLst>
                <a:gd name="T0" fmla="*/ 14 w 36"/>
                <a:gd name="T1" fmla="*/ 18 h 23"/>
                <a:gd name="T2" fmla="*/ 11 w 36"/>
                <a:gd name="T3" fmla="*/ 15 h 23"/>
                <a:gd name="T4" fmla="*/ 13 w 36"/>
                <a:gd name="T5" fmla="*/ 0 h 23"/>
                <a:gd name="T6" fmla="*/ 5 w 36"/>
                <a:gd name="T7" fmla="*/ 0 h 23"/>
                <a:gd name="T8" fmla="*/ 4 w 36"/>
                <a:gd name="T9" fmla="*/ 3 h 23"/>
                <a:gd name="T10" fmla="*/ 7 w 36"/>
                <a:gd name="T11" fmla="*/ 3 h 23"/>
                <a:gd name="T12" fmla="*/ 6 w 36"/>
                <a:gd name="T13" fmla="*/ 14 h 23"/>
                <a:gd name="T14" fmla="*/ 0 w 36"/>
                <a:gd name="T15" fmla="*/ 20 h 23"/>
                <a:gd name="T16" fmla="*/ 3 w 36"/>
                <a:gd name="T17" fmla="*/ 23 h 23"/>
                <a:gd name="T18" fmla="*/ 9 w 36"/>
                <a:gd name="T19" fmla="*/ 18 h 23"/>
                <a:gd name="T20" fmla="*/ 13 w 36"/>
                <a:gd name="T21" fmla="*/ 22 h 23"/>
                <a:gd name="T22" fmla="*/ 34 w 36"/>
                <a:gd name="T23" fmla="*/ 23 h 23"/>
                <a:gd name="T24" fmla="*/ 36 w 36"/>
                <a:gd name="T25" fmla="*/ 19 h 23"/>
                <a:gd name="T26" fmla="*/ 24 w 36"/>
                <a:gd name="T27" fmla="*/ 19 h 23"/>
                <a:gd name="T28" fmla="*/ 14 w 36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14" y="18"/>
                  </a:moveTo>
                  <a:cubicBezTo>
                    <a:pt x="13" y="18"/>
                    <a:pt x="12" y="17"/>
                    <a:pt x="11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3" y="19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2"/>
                    <a:pt x="8" y="20"/>
                    <a:pt x="9" y="18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5" y="23"/>
                    <a:pt x="18" y="23"/>
                    <a:pt x="34" y="2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0" y="19"/>
                    <a:pt x="29" y="19"/>
                    <a:pt x="24" y="19"/>
                  </a:cubicBezTo>
                  <a:cubicBezTo>
                    <a:pt x="18" y="19"/>
                    <a:pt x="15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230438" y="2095501"/>
              <a:ext cx="147638" cy="115888"/>
            </a:xfrm>
            <a:custGeom>
              <a:avLst/>
              <a:gdLst>
                <a:gd name="T0" fmla="*/ 4 w 39"/>
                <a:gd name="T1" fmla="*/ 9 h 28"/>
                <a:gd name="T2" fmla="*/ 0 w 39"/>
                <a:gd name="T3" fmla="*/ 28 h 28"/>
                <a:gd name="T4" fmla="*/ 11 w 39"/>
                <a:gd name="T5" fmla="*/ 28 h 28"/>
                <a:gd name="T6" fmla="*/ 15 w 39"/>
                <a:gd name="T7" fmla="*/ 9 h 28"/>
                <a:gd name="T8" fmla="*/ 17 w 39"/>
                <a:gd name="T9" fmla="*/ 6 h 28"/>
                <a:gd name="T10" fmla="*/ 19 w 39"/>
                <a:gd name="T11" fmla="*/ 6 h 28"/>
                <a:gd name="T12" fmla="*/ 27 w 39"/>
                <a:gd name="T13" fmla="*/ 6 h 28"/>
                <a:gd name="T14" fmla="*/ 22 w 39"/>
                <a:gd name="T15" fmla="*/ 28 h 28"/>
                <a:gd name="T16" fmla="*/ 33 w 39"/>
                <a:gd name="T17" fmla="*/ 28 h 28"/>
                <a:gd name="T18" fmla="*/ 39 w 39"/>
                <a:gd name="T19" fmla="*/ 0 h 28"/>
                <a:gd name="T20" fmla="*/ 17 w 39"/>
                <a:gd name="T21" fmla="*/ 0 h 28"/>
                <a:gd name="T22" fmla="*/ 4 w 39"/>
                <a:gd name="T2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8">
                  <a:moveTo>
                    <a:pt x="4" y="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7" y="28"/>
                    <a:pt x="11" y="2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6" y="7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30" y="28"/>
                    <a:pt x="33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5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074863" y="2095501"/>
              <a:ext cx="158750" cy="115888"/>
            </a:xfrm>
            <a:custGeom>
              <a:avLst/>
              <a:gdLst>
                <a:gd name="T0" fmla="*/ 29 w 42"/>
                <a:gd name="T1" fmla="*/ 0 h 28"/>
                <a:gd name="T2" fmla="*/ 19 w 42"/>
                <a:gd name="T3" fmla="*/ 0 h 28"/>
                <a:gd name="T4" fmla="*/ 3 w 42"/>
                <a:gd name="T5" fmla="*/ 11 h 28"/>
                <a:gd name="T6" fmla="*/ 2 w 42"/>
                <a:gd name="T7" fmla="*/ 18 h 28"/>
                <a:gd name="T8" fmla="*/ 13 w 42"/>
                <a:gd name="T9" fmla="*/ 28 h 28"/>
                <a:gd name="T10" fmla="*/ 23 w 42"/>
                <a:gd name="T11" fmla="*/ 28 h 28"/>
                <a:gd name="T12" fmla="*/ 39 w 42"/>
                <a:gd name="T13" fmla="*/ 18 h 28"/>
                <a:gd name="T14" fmla="*/ 41 w 42"/>
                <a:gd name="T15" fmla="*/ 11 h 28"/>
                <a:gd name="T16" fmla="*/ 29 w 42"/>
                <a:gd name="T17" fmla="*/ 0 h 28"/>
                <a:gd name="T18" fmla="*/ 29 w 42"/>
                <a:gd name="T19" fmla="*/ 11 h 28"/>
                <a:gd name="T20" fmla="*/ 27 w 42"/>
                <a:gd name="T21" fmla="*/ 18 h 28"/>
                <a:gd name="T22" fmla="*/ 20 w 42"/>
                <a:gd name="T23" fmla="*/ 23 h 28"/>
                <a:gd name="T24" fmla="*/ 14 w 42"/>
                <a:gd name="T25" fmla="*/ 17 h 28"/>
                <a:gd name="T26" fmla="*/ 15 w 42"/>
                <a:gd name="T27" fmla="*/ 11 h 28"/>
                <a:gd name="T28" fmla="*/ 23 w 42"/>
                <a:gd name="T29" fmla="*/ 5 h 28"/>
                <a:gd name="T30" fmla="*/ 29 w 42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8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3"/>
                    <a:pt x="3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5"/>
                    <a:pt x="7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37" y="25"/>
                    <a:pt x="39" y="18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3"/>
                    <a:pt x="36" y="0"/>
                    <a:pt x="29" y="0"/>
                  </a:cubicBezTo>
                  <a:close/>
                  <a:moveTo>
                    <a:pt x="29" y="11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4" y="23"/>
                    <a:pt x="20" y="23"/>
                  </a:cubicBezTo>
                  <a:cubicBezTo>
                    <a:pt x="15" y="23"/>
                    <a:pt x="13" y="22"/>
                    <a:pt x="14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7"/>
                    <a:pt x="19" y="5"/>
                    <a:pt x="23" y="5"/>
                  </a:cubicBezTo>
                  <a:cubicBezTo>
                    <a:pt x="28" y="5"/>
                    <a:pt x="30" y="7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765300" y="2100263"/>
              <a:ext cx="158750" cy="111125"/>
            </a:xfrm>
            <a:custGeom>
              <a:avLst/>
              <a:gdLst>
                <a:gd name="T0" fmla="*/ 29 w 42"/>
                <a:gd name="T1" fmla="*/ 0 h 27"/>
                <a:gd name="T2" fmla="*/ 19 w 42"/>
                <a:gd name="T3" fmla="*/ 0 h 27"/>
                <a:gd name="T4" fmla="*/ 3 w 42"/>
                <a:gd name="T5" fmla="*/ 10 h 27"/>
                <a:gd name="T6" fmla="*/ 1 w 42"/>
                <a:gd name="T7" fmla="*/ 17 h 27"/>
                <a:gd name="T8" fmla="*/ 13 w 42"/>
                <a:gd name="T9" fmla="*/ 27 h 27"/>
                <a:gd name="T10" fmla="*/ 23 w 42"/>
                <a:gd name="T11" fmla="*/ 27 h 27"/>
                <a:gd name="T12" fmla="*/ 39 w 42"/>
                <a:gd name="T13" fmla="*/ 17 h 27"/>
                <a:gd name="T14" fmla="*/ 41 w 42"/>
                <a:gd name="T15" fmla="*/ 10 h 27"/>
                <a:gd name="T16" fmla="*/ 29 w 42"/>
                <a:gd name="T17" fmla="*/ 0 h 27"/>
                <a:gd name="T18" fmla="*/ 29 w 42"/>
                <a:gd name="T19" fmla="*/ 10 h 27"/>
                <a:gd name="T20" fmla="*/ 27 w 42"/>
                <a:gd name="T21" fmla="*/ 17 h 27"/>
                <a:gd name="T22" fmla="*/ 20 w 42"/>
                <a:gd name="T23" fmla="*/ 22 h 27"/>
                <a:gd name="T24" fmla="*/ 13 w 42"/>
                <a:gd name="T25" fmla="*/ 16 h 27"/>
                <a:gd name="T26" fmla="*/ 15 w 42"/>
                <a:gd name="T27" fmla="*/ 10 h 27"/>
                <a:gd name="T28" fmla="*/ 23 w 42"/>
                <a:gd name="T29" fmla="*/ 4 h 27"/>
                <a:gd name="T30" fmla="*/ 29 w 42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7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2"/>
                    <a:pt x="3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4"/>
                    <a:pt x="7" y="27"/>
                    <a:pt x="1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9" y="27"/>
                    <a:pt x="37" y="24"/>
                    <a:pt x="39" y="1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2"/>
                    <a:pt x="36" y="0"/>
                    <a:pt x="29" y="0"/>
                  </a:cubicBezTo>
                  <a:close/>
                  <a:moveTo>
                    <a:pt x="29" y="10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6" y="20"/>
                    <a:pt x="24" y="22"/>
                    <a:pt x="20" y="22"/>
                  </a:cubicBezTo>
                  <a:cubicBezTo>
                    <a:pt x="15" y="22"/>
                    <a:pt x="13" y="21"/>
                    <a:pt x="13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6"/>
                    <a:pt x="19" y="4"/>
                    <a:pt x="23" y="4"/>
                  </a:cubicBezTo>
                  <a:cubicBezTo>
                    <a:pt x="28" y="4"/>
                    <a:pt x="30" y="6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919288" y="2074863"/>
              <a:ext cx="166688" cy="136525"/>
            </a:xfrm>
            <a:custGeom>
              <a:avLst/>
              <a:gdLst>
                <a:gd name="T0" fmla="*/ 32 w 44"/>
                <a:gd name="T1" fmla="*/ 0 h 33"/>
                <a:gd name="T2" fmla="*/ 31 w 44"/>
                <a:gd name="T3" fmla="*/ 6 h 33"/>
                <a:gd name="T4" fmla="*/ 20 w 44"/>
                <a:gd name="T5" fmla="*/ 6 h 33"/>
                <a:gd name="T6" fmla="*/ 3 w 44"/>
                <a:gd name="T7" fmla="*/ 16 h 33"/>
                <a:gd name="T8" fmla="*/ 2 w 44"/>
                <a:gd name="T9" fmla="*/ 23 h 33"/>
                <a:gd name="T10" fmla="*/ 14 w 44"/>
                <a:gd name="T11" fmla="*/ 33 h 33"/>
                <a:gd name="T12" fmla="*/ 36 w 44"/>
                <a:gd name="T13" fmla="*/ 33 h 33"/>
                <a:gd name="T14" fmla="*/ 44 w 44"/>
                <a:gd name="T15" fmla="*/ 0 h 33"/>
                <a:gd name="T16" fmla="*/ 32 w 44"/>
                <a:gd name="T17" fmla="*/ 0 h 33"/>
                <a:gd name="T18" fmla="*/ 26 w 44"/>
                <a:gd name="T19" fmla="*/ 28 h 33"/>
                <a:gd name="T20" fmla="*/ 19 w 44"/>
                <a:gd name="T21" fmla="*/ 28 h 33"/>
                <a:gd name="T22" fmla="*/ 13 w 44"/>
                <a:gd name="T23" fmla="*/ 23 h 33"/>
                <a:gd name="T24" fmla="*/ 15 w 44"/>
                <a:gd name="T25" fmla="*/ 16 h 33"/>
                <a:gd name="T26" fmla="*/ 23 w 44"/>
                <a:gd name="T27" fmla="*/ 11 h 33"/>
                <a:gd name="T28" fmla="*/ 30 w 44"/>
                <a:gd name="T29" fmla="*/ 11 h 33"/>
                <a:gd name="T30" fmla="*/ 26 w 44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3" y="6"/>
                    <a:pt x="5" y="9"/>
                    <a:pt x="3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0"/>
                    <a:pt x="9" y="33"/>
                    <a:pt x="1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2" y="0"/>
                  </a:lnTo>
                  <a:close/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3" y="28"/>
                    <a:pt x="12" y="26"/>
                    <a:pt x="13" y="2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8" y="11"/>
                    <a:pt x="23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489075" y="2074863"/>
              <a:ext cx="177800" cy="136525"/>
            </a:xfrm>
            <a:custGeom>
              <a:avLst/>
              <a:gdLst>
                <a:gd name="T0" fmla="*/ 16 w 47"/>
                <a:gd name="T1" fmla="*/ 12 h 33"/>
                <a:gd name="T2" fmla="*/ 28 w 47"/>
                <a:gd name="T3" fmla="*/ 6 h 33"/>
                <a:gd name="T4" fmla="*/ 46 w 47"/>
                <a:gd name="T5" fmla="*/ 6 h 33"/>
                <a:gd name="T6" fmla="*/ 47 w 47"/>
                <a:gd name="T7" fmla="*/ 0 h 33"/>
                <a:gd name="T8" fmla="*/ 21 w 47"/>
                <a:gd name="T9" fmla="*/ 0 h 33"/>
                <a:gd name="T10" fmla="*/ 4 w 47"/>
                <a:gd name="T11" fmla="*/ 12 h 33"/>
                <a:gd name="T12" fmla="*/ 2 w 47"/>
                <a:gd name="T13" fmla="*/ 20 h 33"/>
                <a:gd name="T14" fmla="*/ 14 w 47"/>
                <a:gd name="T15" fmla="*/ 33 h 33"/>
                <a:gd name="T16" fmla="*/ 40 w 47"/>
                <a:gd name="T17" fmla="*/ 33 h 33"/>
                <a:gd name="T18" fmla="*/ 44 w 47"/>
                <a:gd name="T19" fmla="*/ 14 h 33"/>
                <a:gd name="T20" fmla="*/ 34 w 47"/>
                <a:gd name="T21" fmla="*/ 14 h 33"/>
                <a:gd name="T22" fmla="*/ 34 w 47"/>
                <a:gd name="T23" fmla="*/ 14 h 33"/>
                <a:gd name="T24" fmla="*/ 27 w 47"/>
                <a:gd name="T25" fmla="*/ 14 h 33"/>
                <a:gd name="T26" fmla="*/ 24 w 47"/>
                <a:gd name="T27" fmla="*/ 20 h 33"/>
                <a:gd name="T28" fmla="*/ 33 w 47"/>
                <a:gd name="T29" fmla="*/ 20 h 33"/>
                <a:gd name="T30" fmla="*/ 31 w 47"/>
                <a:gd name="T31" fmla="*/ 27 h 33"/>
                <a:gd name="T32" fmla="*/ 22 w 47"/>
                <a:gd name="T33" fmla="*/ 27 h 33"/>
                <a:gd name="T34" fmla="*/ 14 w 47"/>
                <a:gd name="T35" fmla="*/ 20 h 33"/>
                <a:gd name="T36" fmla="*/ 16 w 47"/>
                <a:gd name="T3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3">
                  <a:moveTo>
                    <a:pt x="16" y="12"/>
                  </a:moveTo>
                  <a:cubicBezTo>
                    <a:pt x="17" y="8"/>
                    <a:pt x="20" y="6"/>
                    <a:pt x="2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6" y="3"/>
                    <a:pt x="4" y="1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9"/>
                    <a:pt x="7" y="33"/>
                    <a:pt x="14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27"/>
                    <a:pt x="13" y="25"/>
                    <a:pt x="14" y="20"/>
                  </a:cubicBez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658938" y="2074863"/>
              <a:ext cx="101600" cy="136525"/>
            </a:xfrm>
            <a:custGeom>
              <a:avLst/>
              <a:gdLst>
                <a:gd name="T0" fmla="*/ 20 w 27"/>
                <a:gd name="T1" fmla="*/ 27 h 33"/>
                <a:gd name="T2" fmla="*/ 15 w 27"/>
                <a:gd name="T3" fmla="*/ 21 h 33"/>
                <a:gd name="T4" fmla="*/ 20 w 27"/>
                <a:gd name="T5" fmla="*/ 0 h 33"/>
                <a:gd name="T6" fmla="*/ 8 w 27"/>
                <a:gd name="T7" fmla="*/ 0 h 33"/>
                <a:gd name="T8" fmla="*/ 2 w 27"/>
                <a:gd name="T9" fmla="*/ 23 h 33"/>
                <a:gd name="T10" fmla="*/ 13 w 27"/>
                <a:gd name="T11" fmla="*/ 33 h 33"/>
                <a:gd name="T12" fmla="*/ 14 w 27"/>
                <a:gd name="T13" fmla="*/ 33 h 33"/>
                <a:gd name="T14" fmla="*/ 14 w 27"/>
                <a:gd name="T15" fmla="*/ 33 h 33"/>
                <a:gd name="T16" fmla="*/ 24 w 27"/>
                <a:gd name="T17" fmla="*/ 33 h 33"/>
                <a:gd name="T18" fmla="*/ 27 w 27"/>
                <a:gd name="T19" fmla="*/ 27 h 33"/>
                <a:gd name="T20" fmla="*/ 21 w 27"/>
                <a:gd name="T21" fmla="*/ 27 h 33"/>
                <a:gd name="T22" fmla="*/ 20 w 27"/>
                <a:gd name="T23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3">
                  <a:moveTo>
                    <a:pt x="20" y="27"/>
                  </a:moveTo>
                  <a:cubicBezTo>
                    <a:pt x="13" y="27"/>
                    <a:pt x="15" y="21"/>
                    <a:pt x="15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0" y="33"/>
                    <a:pt x="1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897012" y="3777004"/>
            <a:ext cx="4981274" cy="0"/>
          </a:xfrm>
          <a:prstGeom prst="line">
            <a:avLst/>
          </a:prstGeom>
          <a:ln w="12700">
            <a:solidFill>
              <a:srgbClr val="FF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017" y="2135877"/>
            <a:ext cx="5373159" cy="1628092"/>
          </a:xfrm>
          <a:prstGeom prst="rect">
            <a:avLst/>
          </a:prstGeom>
        </p:spPr>
        <p:txBody>
          <a:bodyPr anchor="ctr"/>
          <a:lstStyle>
            <a:lvl1pPr algn="l">
              <a:defRPr sz="4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017" y="3900305"/>
            <a:ext cx="5373159" cy="4153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5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2624295" y="2959240"/>
            <a:ext cx="2759190" cy="927356"/>
          </a:xfrm>
          <a:prstGeom prst="roundRect">
            <a:avLst>
              <a:gd name="adj" fmla="val 50000"/>
            </a:avLst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5" y="679003"/>
            <a:ext cx="10515600" cy="39415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74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5" y="1391557"/>
            <a:ext cx="10515600" cy="486591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" y="1"/>
            <a:ext cx="12192000" cy="230188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7586" y="678996"/>
            <a:ext cx="465364" cy="396000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10889" y="727476"/>
            <a:ext cx="482920" cy="345679"/>
          </a:xfrm>
          <a:custGeom>
            <a:avLst/>
            <a:gdLst>
              <a:gd name="T0" fmla="*/ 838 w 910"/>
              <a:gd name="T1" fmla="*/ 147 h 651"/>
              <a:gd name="T2" fmla="*/ 677 w 910"/>
              <a:gd name="T3" fmla="*/ 20 h 651"/>
              <a:gd name="T4" fmla="*/ 472 w 910"/>
              <a:gd name="T5" fmla="*/ 43 h 651"/>
              <a:gd name="T6" fmla="*/ 356 w 910"/>
              <a:gd name="T7" fmla="*/ 384 h 651"/>
              <a:gd name="T8" fmla="*/ 298 w 910"/>
              <a:gd name="T9" fmla="*/ 416 h 651"/>
              <a:gd name="T10" fmla="*/ 286 w 910"/>
              <a:gd name="T11" fmla="*/ 393 h 651"/>
              <a:gd name="T12" fmla="*/ 38 w 910"/>
              <a:gd name="T13" fmla="*/ 531 h 651"/>
              <a:gd name="T14" fmla="*/ 15 w 910"/>
              <a:gd name="T15" fmla="*/ 610 h 651"/>
              <a:gd name="T16" fmla="*/ 16 w 910"/>
              <a:gd name="T17" fmla="*/ 611 h 651"/>
              <a:gd name="T18" fmla="*/ 17 w 910"/>
              <a:gd name="T19" fmla="*/ 613 h 651"/>
              <a:gd name="T20" fmla="*/ 96 w 910"/>
              <a:gd name="T21" fmla="*/ 635 h 651"/>
              <a:gd name="T22" fmla="*/ 344 w 910"/>
              <a:gd name="T23" fmla="*/ 497 h 651"/>
              <a:gd name="T24" fmla="*/ 331 w 910"/>
              <a:gd name="T25" fmla="*/ 474 h 651"/>
              <a:gd name="T26" fmla="*/ 389 w 910"/>
              <a:gd name="T27" fmla="*/ 442 h 651"/>
              <a:gd name="T28" fmla="*/ 529 w 910"/>
              <a:gd name="T29" fmla="*/ 537 h 651"/>
              <a:gd name="T30" fmla="*/ 734 w 910"/>
              <a:gd name="T31" fmla="*/ 513 h 651"/>
              <a:gd name="T32" fmla="*/ 838 w 910"/>
              <a:gd name="T33" fmla="*/ 147 h 651"/>
              <a:gd name="T34" fmla="*/ 704 w 910"/>
              <a:gd name="T35" fmla="*/ 459 h 651"/>
              <a:gd name="T36" fmla="*/ 546 w 910"/>
              <a:gd name="T37" fmla="*/ 477 h 651"/>
              <a:gd name="T38" fmla="*/ 432 w 910"/>
              <a:gd name="T39" fmla="*/ 396 h 651"/>
              <a:gd name="T40" fmla="*/ 413 w 910"/>
              <a:gd name="T41" fmla="*/ 361 h 651"/>
              <a:gd name="T42" fmla="*/ 502 w 910"/>
              <a:gd name="T43" fmla="*/ 97 h 651"/>
              <a:gd name="T44" fmla="*/ 660 w 910"/>
              <a:gd name="T45" fmla="*/ 79 h 651"/>
              <a:gd name="T46" fmla="*/ 784 w 910"/>
              <a:gd name="T47" fmla="*/ 177 h 651"/>
              <a:gd name="T48" fmla="*/ 704 w 910"/>
              <a:gd name="T49" fmla="*/ 45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0" h="651">
                <a:moveTo>
                  <a:pt x="838" y="147"/>
                </a:moveTo>
                <a:cubicBezTo>
                  <a:pt x="803" y="85"/>
                  <a:pt x="746" y="39"/>
                  <a:pt x="677" y="20"/>
                </a:cubicBezTo>
                <a:cubicBezTo>
                  <a:pt x="608" y="0"/>
                  <a:pt x="535" y="8"/>
                  <a:pt x="472" y="43"/>
                </a:cubicBezTo>
                <a:cubicBezTo>
                  <a:pt x="351" y="111"/>
                  <a:pt x="302" y="259"/>
                  <a:pt x="356" y="384"/>
                </a:cubicBezTo>
                <a:cubicBezTo>
                  <a:pt x="298" y="416"/>
                  <a:pt x="298" y="416"/>
                  <a:pt x="298" y="416"/>
                </a:cubicBezTo>
                <a:cubicBezTo>
                  <a:pt x="286" y="393"/>
                  <a:pt x="286" y="393"/>
                  <a:pt x="286" y="393"/>
                </a:cubicBezTo>
                <a:cubicBezTo>
                  <a:pt x="38" y="531"/>
                  <a:pt x="38" y="531"/>
                  <a:pt x="38" y="531"/>
                </a:cubicBezTo>
                <a:cubicBezTo>
                  <a:pt x="10" y="547"/>
                  <a:pt x="0" y="582"/>
                  <a:pt x="15" y="610"/>
                </a:cubicBezTo>
                <a:cubicBezTo>
                  <a:pt x="16" y="611"/>
                  <a:pt x="16" y="611"/>
                  <a:pt x="16" y="611"/>
                </a:cubicBezTo>
                <a:cubicBezTo>
                  <a:pt x="17" y="613"/>
                  <a:pt x="17" y="613"/>
                  <a:pt x="17" y="613"/>
                </a:cubicBezTo>
                <a:cubicBezTo>
                  <a:pt x="33" y="641"/>
                  <a:pt x="68" y="651"/>
                  <a:pt x="96" y="635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31" y="474"/>
                  <a:pt x="331" y="474"/>
                  <a:pt x="331" y="474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424" y="488"/>
                  <a:pt x="473" y="521"/>
                  <a:pt x="529" y="537"/>
                </a:cubicBezTo>
                <a:cubicBezTo>
                  <a:pt x="598" y="556"/>
                  <a:pt x="671" y="548"/>
                  <a:pt x="734" y="513"/>
                </a:cubicBezTo>
                <a:cubicBezTo>
                  <a:pt x="863" y="441"/>
                  <a:pt x="910" y="277"/>
                  <a:pt x="838" y="147"/>
                </a:cubicBezTo>
                <a:close/>
                <a:moveTo>
                  <a:pt x="704" y="459"/>
                </a:moveTo>
                <a:cubicBezTo>
                  <a:pt x="655" y="486"/>
                  <a:pt x="599" y="493"/>
                  <a:pt x="546" y="477"/>
                </a:cubicBezTo>
                <a:cubicBezTo>
                  <a:pt x="499" y="464"/>
                  <a:pt x="460" y="435"/>
                  <a:pt x="432" y="396"/>
                </a:cubicBezTo>
                <a:cubicBezTo>
                  <a:pt x="413" y="361"/>
                  <a:pt x="413" y="361"/>
                  <a:pt x="413" y="361"/>
                </a:cubicBezTo>
                <a:cubicBezTo>
                  <a:pt x="371" y="265"/>
                  <a:pt x="408" y="149"/>
                  <a:pt x="502" y="97"/>
                </a:cubicBezTo>
                <a:cubicBezTo>
                  <a:pt x="551" y="70"/>
                  <a:pt x="607" y="64"/>
                  <a:pt x="660" y="79"/>
                </a:cubicBezTo>
                <a:cubicBezTo>
                  <a:pt x="713" y="94"/>
                  <a:pt x="757" y="129"/>
                  <a:pt x="784" y="177"/>
                </a:cubicBezTo>
                <a:cubicBezTo>
                  <a:pt x="840" y="277"/>
                  <a:pt x="804" y="404"/>
                  <a:pt x="70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11449050" y="679001"/>
            <a:ext cx="386444" cy="475017"/>
          </a:xfrm>
          <a:custGeom>
            <a:avLst/>
            <a:gdLst>
              <a:gd name="T0" fmla="*/ 2452 w 2452"/>
              <a:gd name="T1" fmla="*/ 2337 h 3014"/>
              <a:gd name="T2" fmla="*/ 1227 w 2452"/>
              <a:gd name="T3" fmla="*/ 3014 h 3014"/>
              <a:gd name="T4" fmla="*/ 0 w 2452"/>
              <a:gd name="T5" fmla="*/ 2337 h 3014"/>
              <a:gd name="T6" fmla="*/ 0 w 2452"/>
              <a:gd name="T7" fmla="*/ 0 h 3014"/>
              <a:gd name="T8" fmla="*/ 2452 w 2452"/>
              <a:gd name="T9" fmla="*/ 0 h 3014"/>
              <a:gd name="T10" fmla="*/ 2452 w 2452"/>
              <a:gd name="T11" fmla="*/ 2337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2" h="3014">
                <a:moveTo>
                  <a:pt x="2452" y="2337"/>
                </a:moveTo>
                <a:lnTo>
                  <a:pt x="1227" y="3014"/>
                </a:lnTo>
                <a:lnTo>
                  <a:pt x="0" y="2337"/>
                </a:lnTo>
                <a:lnTo>
                  <a:pt x="0" y="0"/>
                </a:lnTo>
                <a:lnTo>
                  <a:pt x="2452" y="0"/>
                </a:lnTo>
                <a:lnTo>
                  <a:pt x="2452" y="2337"/>
                </a:lnTo>
                <a:close/>
              </a:path>
            </a:pathLst>
          </a:custGeom>
          <a:solidFill>
            <a:srgbClr val="0F74C0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sp>
        <p:nvSpPr>
          <p:cNvPr id="23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620489" y="242916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199" b="1" dirty="0">
                <a:solidFill>
                  <a:srgbClr val="9CC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7199" b="1" dirty="0">
              <a:solidFill>
                <a:srgbClr val="9CC6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2176218"/>
            <a:ext cx="6683188" cy="16280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数据交换标准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</a:t>
            </a:r>
            <a:r>
              <a:rPr lang="zh-CN" altLang="en-US" dirty="0"/>
              <a:t>量平台部</a:t>
            </a:r>
          </a:p>
        </p:txBody>
      </p:sp>
    </p:spTree>
    <p:extLst>
      <p:ext uri="{BB962C8B-B14F-4D97-AF65-F5344CB8AC3E}">
        <p14:creationId xmlns:p14="http://schemas.microsoft.com/office/powerpoint/2010/main" val="1984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</a:p>
          <a:p>
            <a:r>
              <a:rPr lang="zh-CN" altLang="en-US" dirty="0" smtClean="0"/>
              <a:t>分层</a:t>
            </a:r>
            <a:endParaRPr lang="en-US" altLang="zh-CN" dirty="0" smtClean="0"/>
          </a:p>
          <a:p>
            <a:r>
              <a:rPr lang="zh-CN" altLang="en-US" dirty="0" smtClean="0"/>
              <a:t>简化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标准优化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smtClean="0"/>
              <a:t>Gfc2Project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Gfc2Floor</a:t>
            </a:r>
          </a:p>
          <a:p>
            <a:r>
              <a:rPr lang="zh-CN" altLang="en-US" dirty="0" smtClean="0"/>
              <a:t>增加空间结构构件</a:t>
            </a:r>
            <a:r>
              <a:rPr lang="en-US" altLang="zh-CN" dirty="0" smtClean="0"/>
              <a:t>Gfc2SpatialStructureElement</a:t>
            </a:r>
          </a:p>
          <a:p>
            <a:r>
              <a:rPr lang="zh-CN" altLang="en-US" dirty="0" smtClean="0"/>
              <a:t>抽象构件为</a:t>
            </a:r>
            <a:r>
              <a:rPr lang="en-US" altLang="zh-CN" dirty="0" smtClean="0"/>
              <a:t>Gfc2Entity</a:t>
            </a:r>
            <a:r>
              <a:rPr lang="zh-CN" altLang="en-US" dirty="0" smtClean="0"/>
              <a:t>，不再派生具体构件</a:t>
            </a:r>
            <a:endParaRPr lang="en-US" altLang="zh-CN" dirty="0" smtClean="0"/>
          </a:p>
          <a:p>
            <a:r>
              <a:rPr lang="zh-CN" altLang="en-US" dirty="0" smtClean="0"/>
              <a:t>增加显示体</a:t>
            </a:r>
            <a:r>
              <a:rPr lang="en-US" altLang="zh-CN" dirty="0" smtClean="0"/>
              <a:t>Gfc2Representation</a:t>
            </a:r>
          </a:p>
          <a:p>
            <a:r>
              <a:rPr lang="en-US" altLang="zh-CN" dirty="0" smtClean="0"/>
              <a:t>Gfc2Entity</a:t>
            </a:r>
            <a:r>
              <a:rPr lang="zh-CN" altLang="en-US" dirty="0" smtClean="0"/>
              <a:t>可聚合多个</a:t>
            </a:r>
            <a:r>
              <a:rPr lang="en-US" altLang="zh-CN" dirty="0" smtClean="0"/>
              <a:t>Gfc2EntityShape</a:t>
            </a:r>
          </a:p>
          <a:p>
            <a:r>
              <a:rPr lang="en-US" altLang="zh-CN" dirty="0" smtClean="0"/>
              <a:t>Gfc2PropertySet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Gfc2Identity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42" y="2043841"/>
            <a:ext cx="6762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23950"/>
            <a:ext cx="53911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Gfc2GeometryShape</a:t>
            </a:r>
          </a:p>
          <a:p>
            <a:r>
              <a:rPr lang="zh-CN" altLang="en-US" dirty="0" smtClean="0"/>
              <a:t>增加几何基类</a:t>
            </a:r>
            <a:r>
              <a:rPr lang="en-US" altLang="zh-CN" dirty="0"/>
              <a:t>Gfc2Geometry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17" y="2080046"/>
            <a:ext cx="9189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支持多种数据格式（可扩展）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47937"/>
            <a:ext cx="5467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04493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08024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08024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79349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7414" y="322897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7414" y="435292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14" y="24351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标准实体层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414" y="35837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7414" y="47077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288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8641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CEntitySchema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11555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CWriter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1508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155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552791" y="2547231"/>
            <a:ext cx="1957892" cy="1214205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84145" y="29058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向前向后兼容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标准校验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37" y="1392238"/>
            <a:ext cx="7811526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10" y="1392238"/>
            <a:ext cx="6409779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向前向后兼容原则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不能改变类的派生体系；</a:t>
            </a:r>
            <a:endParaRPr lang="en-US" altLang="zh-CN" dirty="0"/>
          </a:p>
          <a:p>
            <a:r>
              <a:rPr lang="zh-CN" altLang="en-US" dirty="0"/>
              <a:t>不能删除已有类；</a:t>
            </a:r>
            <a:endParaRPr lang="en-US" altLang="zh-CN" dirty="0"/>
          </a:p>
          <a:p>
            <a:r>
              <a:rPr lang="zh-CN" altLang="en-US" dirty="0"/>
              <a:t>可以增加类和字段；</a:t>
            </a:r>
            <a:endParaRPr lang="en-US" altLang="zh-CN" dirty="0"/>
          </a:p>
          <a:p>
            <a:r>
              <a:rPr lang="zh-CN" altLang="en-US" dirty="0"/>
              <a:t>已存在的字段名称不能修改；</a:t>
            </a:r>
            <a:endParaRPr lang="en-US" altLang="zh-CN" dirty="0"/>
          </a:p>
          <a:p>
            <a:r>
              <a:rPr lang="zh-CN" altLang="en-US" dirty="0"/>
              <a:t>新加的字段必须是可选或可重复的；</a:t>
            </a:r>
            <a:endParaRPr lang="en-US" altLang="zh-CN" dirty="0"/>
          </a:p>
          <a:p>
            <a:r>
              <a:rPr lang="zh-CN" altLang="en-US" dirty="0"/>
              <a:t>非必须的字段可以被移除，但字段名称不能被再次使用；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不能直接从抽象类派生新子类；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5" y="1246271"/>
            <a:ext cx="4310572" cy="50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新的兼容实现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不依赖具体格式</a:t>
            </a:r>
            <a:endParaRPr lang="en-US" altLang="zh-CN" dirty="0"/>
          </a:p>
          <a:p>
            <a:r>
              <a:rPr lang="zh-CN" altLang="en-US" dirty="0" smtClean="0"/>
              <a:t>文件对应标准需从</a:t>
            </a:r>
            <a:r>
              <a:rPr lang="en-US" altLang="zh-CN" dirty="0" smtClean="0"/>
              <a:t>GFC</a:t>
            </a:r>
            <a:r>
              <a:rPr lang="zh-CN" altLang="en-US" dirty="0" smtClean="0"/>
              <a:t>标准服务器上获得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00" y="1022827"/>
            <a:ext cx="4119215" cy="48123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2" y="1022827"/>
            <a:ext cx="1631572" cy="48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GFC Review</a:t>
            </a:r>
            <a:endParaRPr lang="en-US" altLang="zh-CN" dirty="0" smtClean="0"/>
          </a:p>
          <a:p>
            <a:r>
              <a:rPr lang="en-US" altLang="zh-CN" dirty="0" smtClean="0"/>
              <a:t>NEW GFC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GFC Review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NEW GFC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95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统一算量产品间数据接口，并对外开放。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286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6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直接箭头连接符 6"/>
            <p:cNvCxnSpPr/>
            <p:nvPr/>
          </p:nvCxnSpPr>
          <p:spPr>
            <a:xfrm flipH="1" flipV="1">
              <a:off x="3851920" y="5589240"/>
              <a:ext cx="432048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572000" y="2708920"/>
              <a:ext cx="936104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572000" y="2420888"/>
              <a:ext cx="0" cy="29523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3131840" y="4437112"/>
              <a:ext cx="1152128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131840" y="4437112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572000" y="2420888"/>
              <a:ext cx="1440160" cy="20162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508104" y="2708920"/>
              <a:ext cx="504056" cy="17281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707904" y="3356992"/>
              <a:ext cx="2304256" cy="18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572000" y="2420888"/>
              <a:ext cx="1440160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131840" y="3356992"/>
              <a:ext cx="2808312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707904" y="2636912"/>
              <a:ext cx="2232248" cy="7200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4724400" y="2312876"/>
              <a:ext cx="567680" cy="21602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3707904" y="2708920"/>
              <a:ext cx="1728192" cy="2376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563888" y="2420888"/>
              <a:ext cx="972108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131840" y="2708920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707904" y="2636912"/>
              <a:ext cx="17281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068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24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5" name="直接箭头连接符 24"/>
            <p:cNvCxnSpPr/>
            <p:nvPr/>
          </p:nvCxnSpPr>
          <p:spPr>
            <a:xfrm flipV="1">
              <a:off x="4481990" y="2420888"/>
              <a:ext cx="0" cy="9361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067944" y="3429000"/>
              <a:ext cx="828092" cy="8280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GFC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4788024" y="2708920"/>
              <a:ext cx="648072" cy="792088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896036" y="3356992"/>
              <a:ext cx="1044116" cy="3060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896036" y="4005064"/>
              <a:ext cx="1044116" cy="36004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4788024" y="4257092"/>
              <a:ext cx="652264" cy="75608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81990" y="4365104"/>
              <a:ext cx="0" cy="10081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707904" y="4257092"/>
              <a:ext cx="504056" cy="756084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3203848" y="3429000"/>
              <a:ext cx="864096" cy="288032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203848" y="4005064"/>
              <a:ext cx="864096" cy="40442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707904" y="2708920"/>
              <a:ext cx="504056" cy="72008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>
            <a:off x="5918435" y="4004723"/>
            <a:ext cx="642938" cy="5760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05269"/>
              </p:ext>
            </p:extLst>
          </p:nvPr>
        </p:nvGraphicFramePr>
        <p:xfrm>
          <a:off x="1981200" y="1071564"/>
          <a:ext cx="82296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5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843462" y="4586287"/>
            <a:ext cx="3952880" cy="642938"/>
            <a:chOff x="2971800" y="4143375"/>
            <a:chExt cx="3952880" cy="642938"/>
          </a:xfrm>
        </p:grpSpPr>
        <p:sp>
          <p:nvSpPr>
            <p:cNvPr id="4" name="圆角矩形 3"/>
            <p:cNvSpPr/>
            <p:nvPr/>
          </p:nvSpPr>
          <p:spPr>
            <a:xfrm>
              <a:off x="2971800" y="4143375"/>
              <a:ext cx="1657350" cy="64293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GB/T 16656.21-2008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267330" y="4143375"/>
              <a:ext cx="1657350" cy="64293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Protocol Buffers</a:t>
              </a:r>
              <a:endParaRPr lang="zh-CN" altLang="en-US" dirty="0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991227" y="3452813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991227" y="2319338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Schema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686050" y="3228975"/>
            <a:ext cx="6929437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86050" y="4352925"/>
            <a:ext cx="6929437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86050" y="24351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标准定义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50" y="35837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标准描述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6050" y="4707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标准实现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7437" y="4780348"/>
            <a:ext cx="7397600" cy="1172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</a:p>
        </p:txBody>
      </p:sp>
      <p:sp>
        <p:nvSpPr>
          <p:cNvPr id="6" name="矩形 5"/>
          <p:cNvSpPr/>
          <p:nvPr/>
        </p:nvSpPr>
        <p:spPr>
          <a:xfrm>
            <a:off x="2357437" y="3205162"/>
            <a:ext cx="7397600" cy="1575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37" y="2075887"/>
            <a:ext cx="7397600" cy="1134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50738" y="5222607"/>
            <a:ext cx="2078373" cy="4540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34353" y="5221179"/>
            <a:ext cx="2078373" cy="4540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几何描述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2868" y="3581699"/>
            <a:ext cx="1939885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58463" y="4186970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25584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749273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872962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暖通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96651" y="2561702"/>
            <a:ext cx="125054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给排水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366927" y="2561702"/>
            <a:ext cx="93350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电气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20161" y="2561702"/>
            <a:ext cx="93350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95155" y="3581699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48293" y="3581699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GFC Review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NEW GFC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8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算量特性</a:t>
            </a:r>
            <a:r>
              <a:rPr lang="en-US" altLang="zh-CN" dirty="0"/>
              <a:t>vs</a:t>
            </a:r>
            <a:r>
              <a:rPr lang="zh-CN" altLang="en-US" dirty="0"/>
              <a:t>通用</a:t>
            </a:r>
            <a:endParaRPr lang="en-US" altLang="zh-CN" dirty="0"/>
          </a:p>
          <a:p>
            <a:r>
              <a:rPr lang="zh-CN" altLang="en-US" dirty="0" smtClean="0"/>
              <a:t>标准</a:t>
            </a:r>
            <a:r>
              <a:rPr lang="zh-CN" altLang="en-US" dirty="0"/>
              <a:t>定义“静态”</a:t>
            </a:r>
            <a:r>
              <a:rPr lang="en-US" altLang="zh-CN" dirty="0"/>
              <a:t>vs</a:t>
            </a:r>
            <a:r>
              <a:rPr lang="zh-CN" altLang="en-US" dirty="0"/>
              <a:t>“动态”</a:t>
            </a:r>
            <a:endParaRPr lang="en-US" altLang="zh-CN" dirty="0"/>
          </a:p>
          <a:p>
            <a:r>
              <a:rPr lang="zh-CN" altLang="en-US" dirty="0" smtClean="0"/>
              <a:t>属性显示值</a:t>
            </a:r>
            <a:r>
              <a:rPr lang="en-US" altLang="zh-CN" dirty="0" smtClean="0"/>
              <a:t>vs</a:t>
            </a:r>
            <a:r>
              <a:rPr lang="zh-CN" altLang="en-US" dirty="0" smtClean="0"/>
              <a:t>存储值</a:t>
            </a:r>
            <a:endParaRPr lang="en-US" altLang="zh-CN" dirty="0" smtClean="0"/>
          </a:p>
          <a:p>
            <a:r>
              <a:rPr lang="zh-CN" altLang="en-US" dirty="0" smtClean="0"/>
              <a:t>缺少几何显示信息</a:t>
            </a:r>
            <a:endParaRPr lang="en-US" altLang="zh-CN" dirty="0" smtClean="0"/>
          </a:p>
          <a:p>
            <a:r>
              <a:rPr lang="zh-CN" altLang="en-US" dirty="0" smtClean="0"/>
              <a:t>文本格式不支持向前向后兼容</a:t>
            </a:r>
            <a:endParaRPr lang="en-US" altLang="zh-CN" dirty="0" smtClean="0"/>
          </a:p>
          <a:p>
            <a:r>
              <a:rPr lang="en-US" altLang="zh-CN" dirty="0" smtClean="0"/>
              <a:t>SDK</a:t>
            </a:r>
            <a:r>
              <a:rPr lang="zh-CN" altLang="en-US" dirty="0" smtClean="0"/>
              <a:t>接口不稳定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66469" y="1561532"/>
            <a:ext cx="8229600" cy="4525963"/>
            <a:chOff x="457200" y="1600200"/>
            <a:chExt cx="8229600" cy="4525963"/>
          </a:xfrm>
        </p:grpSpPr>
        <p:graphicFrame>
          <p:nvGraphicFramePr>
            <p:cNvPr id="5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4481990" y="2420888"/>
              <a:ext cx="0" cy="9361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067944" y="3429000"/>
              <a:ext cx="828092" cy="8280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GFC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788024" y="2708920"/>
              <a:ext cx="648072" cy="792088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4896036" y="3356992"/>
              <a:ext cx="1044116" cy="3060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4896036" y="4005064"/>
              <a:ext cx="1044116" cy="36004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4788024" y="4257092"/>
              <a:ext cx="652264" cy="75608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481990" y="4365104"/>
              <a:ext cx="0" cy="10081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707904" y="4257092"/>
              <a:ext cx="504056" cy="756084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3203848" y="3429000"/>
              <a:ext cx="864096" cy="288032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3203848" y="4005064"/>
              <a:ext cx="864096" cy="40442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707904" y="2708920"/>
              <a:ext cx="504056" cy="72008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75" y="1914525"/>
            <a:ext cx="3524250" cy="3028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813" y="2294374"/>
            <a:ext cx="1021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86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41386</TotalTime>
  <Words>362</Words>
  <Application>Microsoft Office PowerPoint</Application>
  <PresentationFormat>宽屏</PresentationFormat>
  <Paragraphs>143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2_Office 主题</vt:lpstr>
      <vt:lpstr>数据交换标准</vt:lpstr>
      <vt:lpstr>提纲</vt:lpstr>
      <vt:lpstr>提纲</vt:lpstr>
      <vt:lpstr>目的</vt:lpstr>
      <vt:lpstr>设计原则</vt:lpstr>
      <vt:lpstr>分层</vt:lpstr>
      <vt:lpstr>框架</vt:lpstr>
      <vt:lpstr>提纲</vt:lpstr>
      <vt:lpstr>挑战</vt:lpstr>
      <vt:lpstr>优化策略</vt:lpstr>
      <vt:lpstr>标准优化</vt:lpstr>
      <vt:lpstr>标准优化</vt:lpstr>
      <vt:lpstr>标准优化</vt:lpstr>
      <vt:lpstr>标准实现</vt:lpstr>
      <vt:lpstr>标准实现</vt:lpstr>
      <vt:lpstr>标准实现</vt:lpstr>
      <vt:lpstr>标准实现</vt:lpstr>
      <vt:lpstr>向前向后兼容原则</vt:lpstr>
      <vt:lpstr>新的兼容实现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关键人才/高潜人才发展项目规划研讨</dc:title>
  <dc:creator>0-2-02  曹珺艳(10004117)</dc:creator>
  <cp:lastModifiedBy>岳亮(10000083)</cp:lastModifiedBy>
  <cp:revision>1814</cp:revision>
  <dcterms:created xsi:type="dcterms:W3CDTF">2016-12-15T02:04:17Z</dcterms:created>
  <dcterms:modified xsi:type="dcterms:W3CDTF">2019-08-28T03:32:14Z</dcterms:modified>
</cp:coreProperties>
</file>