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3" d="100"/>
          <a:sy n="83" d="100"/>
        </p:scale>
        <p:origin x="52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1F88DA23-5C15-43AD-9D81-D850AD0155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SP503_Capstone_BarucCyrus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DF760610-A49E-4A03-939F-424FF3C5CA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11/11/2022 14:21:02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2019 Sales Story1">
            <a:extLst>
              <a:ext uri="{FF2B5EF4-FFF2-40B4-BE49-F238E27FC236}">
                <a16:creationId xmlns:a16="http://schemas.microsoft.com/office/drawing/2014/main" id="{CCD56675-937D-4CC2-AA2E-AC3BCCBE8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498"/>
            <a:ext cx="12192000" cy="639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2019 Sales Story2">
            <a:extLst>
              <a:ext uri="{FF2B5EF4-FFF2-40B4-BE49-F238E27FC236}">
                <a16:creationId xmlns:a16="http://schemas.microsoft.com/office/drawing/2014/main" id="{12E7D6A6-791E-489D-8A18-6A979A594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498"/>
            <a:ext cx="12192000" cy="639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2019 Sales Story3">
            <a:extLst>
              <a:ext uri="{FF2B5EF4-FFF2-40B4-BE49-F238E27FC236}">
                <a16:creationId xmlns:a16="http://schemas.microsoft.com/office/drawing/2014/main" id="{8641DF5C-8F49-498F-9CF0-041917288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498"/>
            <a:ext cx="12192000" cy="639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2019 Sales Story4">
            <a:extLst>
              <a:ext uri="{FF2B5EF4-FFF2-40B4-BE49-F238E27FC236}">
                <a16:creationId xmlns:a16="http://schemas.microsoft.com/office/drawing/2014/main" id="{ABA5C105-0EBC-4535-B2A5-79A4BE03B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498"/>
            <a:ext cx="12192000" cy="639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2019 Sales Story5">
            <a:extLst>
              <a:ext uri="{FF2B5EF4-FFF2-40B4-BE49-F238E27FC236}">
                <a16:creationId xmlns:a16="http://schemas.microsoft.com/office/drawing/2014/main" id="{76504C03-2F88-40C4-B072-85690632C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498"/>
            <a:ext cx="12192000" cy="639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2019 Sales Story6">
            <a:extLst>
              <a:ext uri="{FF2B5EF4-FFF2-40B4-BE49-F238E27FC236}">
                <a16:creationId xmlns:a16="http://schemas.microsoft.com/office/drawing/2014/main" id="{55E2FD03-90F8-45CE-95EA-A166D6F33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498"/>
            <a:ext cx="12192000" cy="639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2019 Sales Story7">
            <a:extLst>
              <a:ext uri="{FF2B5EF4-FFF2-40B4-BE49-F238E27FC236}">
                <a16:creationId xmlns:a16="http://schemas.microsoft.com/office/drawing/2014/main" id="{84B14F5B-2598-45E3-A3E2-F174753DD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498"/>
            <a:ext cx="12192000" cy="639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SP503_Capstone_BarucCyrus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SP503_Capstone_BarucCyrus</dc:title>
  <dc:creator/>
  <cp:lastModifiedBy>Scorpion Trades</cp:lastModifiedBy>
  <cp:revision>1</cp:revision>
  <dcterms:created xsi:type="dcterms:W3CDTF">2022-11-11T06:21:04Z</dcterms:created>
  <dcterms:modified xsi:type="dcterms:W3CDTF">2022-11-11T06:22:38Z</dcterms:modified>
</cp:coreProperties>
</file>