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72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greatdevaks/GeoPython_Basel_201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GeoPython, Basel, Switzerland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2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</a:t>
            </a:r>
            <a:r>
              <a:rPr lang="en-IN" sz="2400" dirty="0">
                <a:hlinkClick r:id="rId4"/>
              </a:rPr>
              <a:t>https://github.com/greatdevaks/GeoPython_Basel_2018</a:t>
            </a:r>
            <a:r>
              <a:rPr lang="en-IN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GeoPython and Prof. Martin Christen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Alumni Foundation of University of Bristol, UK for supporting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creating </a:t>
            </a:r>
          </a:p>
          <a:p>
            <a:pPr marL="0" indent="0">
              <a:buNone/>
            </a:pPr>
            <a:r>
              <a:rPr lang="en-IN" sz="2400" dirty="0"/>
              <a:t>excellent 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</a:t>
            </a:r>
          </a:p>
          <a:p>
            <a:pPr marL="0" indent="0">
              <a:buNone/>
            </a:pPr>
            <a:r>
              <a:rPr lang="en-IN" sz="2400" dirty="0"/>
              <a:t>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alumni.bris.ac.uk/netcommunity/file/alumni-foundation-logos/alumni-foundation-colour.png">
            <a:extLst>
              <a:ext uri="{FF2B5EF4-FFF2-40B4-BE49-F238E27FC236}">
                <a16:creationId xmlns:a16="http://schemas.microsoft.com/office/drawing/2014/main" id="{9BA69BFE-82DB-44C2-B2C3-35B21A8F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80" y="3153746"/>
            <a:ext cx="1465227" cy="14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99179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–term memory.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B67DCFC7-25AF-4CB2-9776-95F1837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49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309</TotalTime>
  <Words>896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RNN vs. LSTM</vt:lpstr>
      <vt:lpstr>Jumping to Implementation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162</cp:revision>
  <dcterms:created xsi:type="dcterms:W3CDTF">2018-02-12T22:10:51Z</dcterms:created>
  <dcterms:modified xsi:type="dcterms:W3CDTF">2018-05-08T08:19:27Z</dcterms:modified>
</cp:coreProperties>
</file>