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>
        <p:scale>
          <a:sx n="75" d="100"/>
          <a:sy n="75" d="100"/>
        </p:scale>
        <p:origin x="223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8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3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6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5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B155-6174-4DCC-9156-8594546BB94A}" type="datetimeFigureOut">
              <a:rPr lang="ko-KR" altLang="en-US" smtClean="0"/>
              <a:t>2014-10-09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17A-BCC8-4981-90E2-C811B4F1A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defRPr>
            </a:lvl1pPr>
          </a:lstStyle>
          <a:p>
            <a:fld id="{92D6B155-6174-4DCC-9156-8594546BB94A}" type="datetimeFigureOut">
              <a:rPr lang="ko-KR" altLang="en-US" smtClean="0"/>
              <a:pPr/>
              <a:t>2014-10-09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신디나루B" panose="02020600000000000000" pitchFamily="18" charset="-127"/>
                <a:ea typeface="a신디나루B" panose="02020600000000000000" pitchFamily="18" charset="-127"/>
              </a:defRPr>
            </a:lvl1pPr>
          </a:lstStyle>
          <a:p>
            <a:fld id="{DC61C17A-BCC8-4981-90E2-C811B4F1A1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8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신디나루B" panose="02020600000000000000" pitchFamily="18" charset="-127"/>
          <a:ea typeface="a신디나루B" panose="02020600000000000000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신디나루B" panose="02020600000000000000" pitchFamily="18" charset="-127"/>
          <a:ea typeface="a신디나루B" panose="02020600000000000000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신디나루B" panose="02020600000000000000" pitchFamily="18" charset="-127"/>
          <a:ea typeface="a신디나루B" panose="02020600000000000000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신디나루B" panose="02020600000000000000" pitchFamily="18" charset="-127"/>
          <a:ea typeface="a신디나루B" panose="02020600000000000000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신디나루B" panose="02020600000000000000" pitchFamily="18" charset="-127"/>
          <a:ea typeface="a신디나루B" panose="02020600000000000000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신디나루B" panose="02020600000000000000" pitchFamily="18" charset="-127"/>
          <a:ea typeface="a신디나루B" panose="02020600000000000000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0286999" cy="2868386"/>
            <a:chOff x="0" y="0"/>
            <a:chExt cx="10286999" cy="2868386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0"/>
              <a:ext cx="10286999" cy="2868386"/>
              <a:chOff x="0" y="-10886"/>
              <a:chExt cx="10286999" cy="286838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0" y="-10886"/>
                <a:ext cx="10286999" cy="286838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45078" y="1111995"/>
                <a:ext cx="1596844" cy="5539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just"/>
                <a:r>
                  <a:rPr lang="en-US" altLang="ko-KR" sz="3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RULE</a:t>
                </a:r>
                <a:endParaRPr lang="ko-KR" altLang="en-US" sz="3000" dirty="0">
                  <a:solidFill>
                    <a:srgbClr val="00206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5078" y="1665993"/>
                <a:ext cx="5941921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just"/>
                <a:r>
                  <a:rPr lang="ko-KR" altLang="en-US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색이 나오는 순서에 따라 똑같이 맞춰주세요</a:t>
                </a:r>
                <a:r>
                  <a: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!</a:t>
                </a:r>
              </a:p>
              <a:p>
                <a:pPr algn="just"/>
                <a:r>
                  <a:rPr lang="ko-KR" altLang="en-US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시간은 </a:t>
                </a:r>
                <a:r>
                  <a: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60</a:t>
                </a:r>
                <a:r>
                  <a:rPr lang="ko-KR" altLang="en-US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초</a:t>
                </a:r>
                <a:r>
                  <a: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! </a:t>
                </a:r>
                <a:r>
                  <a:rPr lang="ko-KR" altLang="en-US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점점 많은 색이 나와요</a:t>
                </a:r>
                <a:r>
                  <a: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!</a:t>
                </a:r>
                <a:endParaRPr lang="en-US" altLang="ko-KR" sz="2000" dirty="0" smtClean="0">
                  <a:solidFill>
                    <a:srgbClr val="00206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0" y="157980"/>
                <a:ext cx="10286999" cy="711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색깔 순서 맞추기</a:t>
                </a:r>
                <a:endParaRPr lang="en-US" altLang="ko-KR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479538" y="1141326"/>
              <a:ext cx="3635262" cy="12827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10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10286999" cy="2868386"/>
            <a:chOff x="0" y="0"/>
            <a:chExt cx="10286999" cy="2868386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0"/>
              <a:ext cx="10286999" cy="2868386"/>
              <a:chOff x="0" y="-10886"/>
              <a:chExt cx="10286999" cy="286838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0" y="-10886"/>
                <a:ext cx="10286999" cy="286838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345078" y="1111995"/>
                <a:ext cx="1596844" cy="553998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just"/>
                <a:r>
                  <a:rPr lang="en-US" altLang="ko-KR" sz="3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RULE</a:t>
                </a:r>
                <a:endParaRPr lang="ko-KR" altLang="en-US" sz="3000" dirty="0">
                  <a:solidFill>
                    <a:srgbClr val="00206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5078" y="1665993"/>
                <a:ext cx="5941921" cy="70788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just"/>
                <a:r>
                  <a:rPr lang="ko-KR" altLang="en-US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색이 나오는 순서에 따라 똑같이 맞춰주세요</a:t>
                </a:r>
                <a:r>
                  <a: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!</a:t>
                </a:r>
              </a:p>
              <a:p>
                <a:pPr algn="just"/>
                <a:r>
                  <a:rPr lang="ko-KR" altLang="en-US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시간은 </a:t>
                </a:r>
                <a:r>
                  <a: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60</a:t>
                </a:r>
                <a:r>
                  <a:rPr lang="ko-KR" altLang="en-US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초</a:t>
                </a:r>
                <a:r>
                  <a: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! </a:t>
                </a:r>
                <a:r>
                  <a:rPr lang="ko-KR" altLang="en-US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점점 많은 색이 나와요</a:t>
                </a:r>
                <a:r>
                  <a: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!</a:t>
                </a:r>
                <a:endParaRPr lang="en-US" altLang="ko-KR" sz="2000" dirty="0" smtClean="0">
                  <a:solidFill>
                    <a:srgbClr val="00206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0" y="157980"/>
                <a:ext cx="10286999" cy="7113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색깔 순서 맞추기</a:t>
                </a:r>
                <a:endParaRPr lang="en-US" altLang="ko-KR" sz="4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479538" y="1141326"/>
              <a:ext cx="3635262" cy="12827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660399" y="1219679"/>
              <a:ext cx="457200" cy="457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47877" y="1219679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035355" y="1219679"/>
              <a:ext cx="457200" cy="457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2722833" y="1219679"/>
              <a:ext cx="457200" cy="4572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10311" y="1219679"/>
              <a:ext cx="457200" cy="4572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53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10286999" cy="2868386"/>
            <a:chOff x="0" y="0"/>
            <a:chExt cx="10286999" cy="286838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0286999" cy="2868386"/>
              <a:chOff x="0" y="0"/>
              <a:chExt cx="10286999" cy="286838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0" y="0"/>
                <a:ext cx="10286999" cy="2868386"/>
                <a:chOff x="0" y="-10886"/>
                <a:chExt cx="10286999" cy="2868386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0" y="-10886"/>
                  <a:ext cx="10286999" cy="286838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345078" y="1111995"/>
                  <a:ext cx="1596844" cy="553998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en-US" altLang="ko-KR" sz="3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RULE</a:t>
                  </a:r>
                  <a:endParaRPr lang="ko-KR" altLang="en-US" sz="3000" dirty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345078" y="1665993"/>
                  <a:ext cx="5941921" cy="707886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색이 나오는 순서에 따라 똑같이 맞춰주세요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</a:p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시간은 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60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초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 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점점 많은 색이 나와요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  <a:endPara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0" y="157980"/>
                  <a:ext cx="10286999" cy="71136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0" dirty="0" smtClean="0"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색깔 순서 맞추기</a:t>
                  </a:r>
                  <a:endParaRPr lang="en-US" altLang="ko-KR" sz="4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479538" y="1141326"/>
                <a:ext cx="3635262" cy="12827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5</a:t>
                </a:r>
                <a:endParaRPr lang="ko-KR" altLang="en-US" sz="5000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60399" y="1219679"/>
                <a:ext cx="457200" cy="4572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347877" y="1219679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035355" y="1219679"/>
                <a:ext cx="457200" cy="4572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722833" y="1219679"/>
                <a:ext cx="457200" cy="4572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410311" y="1219679"/>
                <a:ext cx="457200" cy="457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60399" y="1821869"/>
              <a:ext cx="457200" cy="457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21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10286999" cy="2868386"/>
            <a:chOff x="0" y="0"/>
            <a:chExt cx="10286999" cy="286838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0286999" cy="2868386"/>
              <a:chOff x="0" y="0"/>
              <a:chExt cx="10286999" cy="286838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0" y="0"/>
                <a:ext cx="10286999" cy="2868386"/>
                <a:chOff x="0" y="-10886"/>
                <a:chExt cx="10286999" cy="2868386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0" y="-10886"/>
                  <a:ext cx="10286999" cy="286838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345078" y="1111995"/>
                  <a:ext cx="1596844" cy="553998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en-US" altLang="ko-KR" sz="3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RULE</a:t>
                  </a:r>
                  <a:endParaRPr lang="ko-KR" altLang="en-US" sz="3000" dirty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345078" y="1665993"/>
                  <a:ext cx="5941921" cy="707886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색이 나오는 순서에 따라 똑같이 맞춰주세요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</a:p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시간은 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60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초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 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점점 많은 색이 나와요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  <a:endPara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0" y="157980"/>
                  <a:ext cx="10286999" cy="71136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0" dirty="0" smtClean="0"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색깔 순서 맞추기</a:t>
                  </a:r>
                  <a:endParaRPr lang="en-US" altLang="ko-KR" sz="4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479538" y="1141326"/>
                <a:ext cx="3635262" cy="12827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5</a:t>
                </a:r>
                <a:endParaRPr lang="ko-KR" altLang="en-US" sz="5000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60399" y="1219679"/>
                <a:ext cx="457200" cy="4572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347877" y="1219679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035355" y="1219679"/>
                <a:ext cx="457200" cy="4572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722833" y="1219679"/>
                <a:ext cx="457200" cy="4572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410311" y="1219679"/>
                <a:ext cx="457200" cy="457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60399" y="1821869"/>
              <a:ext cx="457200" cy="457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47877" y="1821869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23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10286999" cy="2868386"/>
            <a:chOff x="0" y="0"/>
            <a:chExt cx="10286999" cy="286838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0286999" cy="2868386"/>
              <a:chOff x="0" y="0"/>
              <a:chExt cx="10286999" cy="286838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0" y="0"/>
                <a:ext cx="10286999" cy="2868386"/>
                <a:chOff x="0" y="-10886"/>
                <a:chExt cx="10286999" cy="2868386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0" y="-10886"/>
                  <a:ext cx="10286999" cy="286838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345078" y="1111995"/>
                  <a:ext cx="1596844" cy="553998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en-US" altLang="ko-KR" sz="3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RULE</a:t>
                  </a:r>
                  <a:endParaRPr lang="ko-KR" altLang="en-US" sz="3000" dirty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345078" y="1665993"/>
                  <a:ext cx="5941921" cy="707886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색이 나오는 순서에 따라 똑같이 맞춰주세요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</a:p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시간은 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60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초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 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점점 많은 색이 나와요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  <a:endPara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0" y="157980"/>
                  <a:ext cx="10286999" cy="71136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0" dirty="0" smtClean="0"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색깔 순서 맞추기</a:t>
                  </a:r>
                  <a:endParaRPr lang="en-US" altLang="ko-KR" sz="4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479538" y="1141326"/>
                <a:ext cx="3635262" cy="12827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5</a:t>
                </a:r>
                <a:endParaRPr lang="ko-KR" altLang="en-US" sz="5000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60399" y="1219679"/>
                <a:ext cx="457200" cy="4572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347877" y="1219679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035355" y="1219679"/>
                <a:ext cx="457200" cy="4572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722833" y="1219679"/>
                <a:ext cx="457200" cy="4572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410311" y="1219679"/>
                <a:ext cx="457200" cy="457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60399" y="1821869"/>
              <a:ext cx="457200" cy="457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47877" y="1821869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035355" y="1821869"/>
              <a:ext cx="457200" cy="457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3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9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10286999" cy="2868386"/>
            <a:chOff x="0" y="0"/>
            <a:chExt cx="10286999" cy="286838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0286999" cy="2868386"/>
              <a:chOff x="0" y="0"/>
              <a:chExt cx="10286999" cy="286838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0" y="0"/>
                <a:ext cx="10286999" cy="2868386"/>
                <a:chOff x="0" y="-10886"/>
                <a:chExt cx="10286999" cy="2868386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0" y="-10886"/>
                  <a:ext cx="10286999" cy="286838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345078" y="1111995"/>
                  <a:ext cx="1596844" cy="553998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en-US" altLang="ko-KR" sz="3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RULE</a:t>
                  </a:r>
                  <a:endParaRPr lang="ko-KR" altLang="en-US" sz="3000" dirty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345078" y="1665993"/>
                  <a:ext cx="5941921" cy="707886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색이 나오는 순서에 따라 똑같이 맞춰주세요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</a:p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시간은 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60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초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 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점점 많은 색이 나와요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  <a:endPara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0" y="157980"/>
                  <a:ext cx="10286999" cy="71136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0" dirty="0" smtClean="0"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색깔 순서 맞추기</a:t>
                  </a:r>
                  <a:endParaRPr lang="en-US" altLang="ko-KR" sz="4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479538" y="1141326"/>
                <a:ext cx="3635262" cy="12827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5</a:t>
                </a:r>
                <a:endParaRPr lang="ko-KR" altLang="en-US" sz="5000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60399" y="1219679"/>
                <a:ext cx="457200" cy="4572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347877" y="1219679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035355" y="1219679"/>
                <a:ext cx="457200" cy="4572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722833" y="1219679"/>
                <a:ext cx="457200" cy="4572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410311" y="1219679"/>
                <a:ext cx="457200" cy="457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60399" y="1821869"/>
              <a:ext cx="457200" cy="457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47877" y="1821869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035355" y="1821869"/>
              <a:ext cx="457200" cy="457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3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722833" y="1821869"/>
              <a:ext cx="457200" cy="4572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4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53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0"/>
            <a:ext cx="10286999" cy="2868386"/>
            <a:chOff x="0" y="0"/>
            <a:chExt cx="10286999" cy="2868386"/>
          </a:xfrm>
        </p:grpSpPr>
        <p:grpSp>
          <p:nvGrpSpPr>
            <p:cNvPr id="4" name="그룹 3"/>
            <p:cNvGrpSpPr/>
            <p:nvPr/>
          </p:nvGrpSpPr>
          <p:grpSpPr>
            <a:xfrm>
              <a:off x="0" y="0"/>
              <a:ext cx="10286999" cy="2868386"/>
              <a:chOff x="0" y="0"/>
              <a:chExt cx="10286999" cy="2868386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0" y="0"/>
                <a:ext cx="10286999" cy="2868386"/>
                <a:chOff x="0" y="-10886"/>
                <a:chExt cx="10286999" cy="2868386"/>
              </a:xfrm>
            </p:grpSpPr>
            <p:sp>
              <p:nvSpPr>
                <p:cNvPr id="18" name="직사각형 17"/>
                <p:cNvSpPr/>
                <p:nvPr/>
              </p:nvSpPr>
              <p:spPr>
                <a:xfrm>
                  <a:off x="0" y="-10886"/>
                  <a:ext cx="10286999" cy="2868386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345078" y="1111995"/>
                  <a:ext cx="1596844" cy="553998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en-US" altLang="ko-KR" sz="3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RULE</a:t>
                  </a:r>
                  <a:endParaRPr lang="ko-KR" altLang="en-US" sz="3000" dirty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345078" y="1665993"/>
                  <a:ext cx="5941921" cy="707886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색이 나오는 순서에 따라 똑같이 맞춰주세요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</a:p>
                <a:p>
                  <a:pPr algn="just"/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시간은 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60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초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 </a:t>
                  </a:r>
                  <a:r>
                    <a:rPr lang="ko-KR" altLang="en-US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점점 많은 색이 나와요</a:t>
                  </a:r>
                  <a:r>
                    <a: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!</a:t>
                  </a:r>
                  <a:endParaRPr lang="en-US" altLang="ko-KR" sz="2000" dirty="0" smtClean="0">
                    <a:solidFill>
                      <a:srgbClr val="00206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0" y="157980"/>
                  <a:ext cx="10286999" cy="71136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4000" dirty="0" smtClean="0"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색깔 순서 맞추기</a:t>
                  </a:r>
                  <a:endParaRPr lang="en-US" altLang="ko-KR" sz="4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479538" y="1141326"/>
                <a:ext cx="3635262" cy="128273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5</a:t>
                </a:r>
                <a:endParaRPr lang="ko-KR" altLang="en-US" sz="5000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60399" y="1219679"/>
                <a:ext cx="457200" cy="4572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347877" y="1219679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035355" y="1219679"/>
                <a:ext cx="457200" cy="4572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722833" y="1219679"/>
                <a:ext cx="457200" cy="4572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3410311" y="1219679"/>
                <a:ext cx="457200" cy="457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60399" y="1821869"/>
              <a:ext cx="457200" cy="457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1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47877" y="1821869"/>
              <a:ext cx="457200" cy="457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035355" y="1821869"/>
              <a:ext cx="457200" cy="457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3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2722833" y="1821869"/>
              <a:ext cx="457200" cy="4572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4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410311" y="1821869"/>
              <a:ext cx="457200" cy="4572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endParaRPr lang="ko-KR" altLang="en-US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8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0"/>
            <a:ext cx="10286999" cy="2868386"/>
            <a:chOff x="0" y="0"/>
            <a:chExt cx="10286999" cy="2868386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0"/>
              <a:ext cx="10286999" cy="2868386"/>
              <a:chOff x="0" y="0"/>
              <a:chExt cx="10286999" cy="2868386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0" y="0"/>
                <a:ext cx="10286999" cy="2868386"/>
                <a:chOff x="0" y="0"/>
                <a:chExt cx="10286999" cy="2868386"/>
              </a:xfrm>
            </p:grpSpPr>
            <p:grpSp>
              <p:nvGrpSpPr>
                <p:cNvPr id="3" name="그룹 2"/>
                <p:cNvGrpSpPr/>
                <p:nvPr/>
              </p:nvGrpSpPr>
              <p:grpSpPr>
                <a:xfrm>
                  <a:off x="0" y="0"/>
                  <a:ext cx="10286999" cy="2868386"/>
                  <a:chOff x="0" y="-10886"/>
                  <a:chExt cx="10286999" cy="2868386"/>
                </a:xfrm>
              </p:grpSpPr>
              <p:sp>
                <p:nvSpPr>
                  <p:cNvPr id="18" name="직사각형 17"/>
                  <p:cNvSpPr/>
                  <p:nvPr/>
                </p:nvSpPr>
                <p:spPr>
                  <a:xfrm>
                    <a:off x="0" y="-10886"/>
                    <a:ext cx="10286999" cy="2868386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a신디나루B" panose="02020600000000000000" pitchFamily="18" charset="-127"/>
                      <a:ea typeface="a신디나루B" panose="02020600000000000000" pitchFamily="18" charset="-127"/>
                    </a:endParaRP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345078" y="1111995"/>
                    <a:ext cx="1596844" cy="553998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just"/>
                    <a:r>
                      <a:rPr lang="en-US" altLang="ko-KR" sz="3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RULE</a:t>
                    </a:r>
                    <a:endParaRPr lang="ko-KR" altLang="en-US" sz="3000" dirty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345078" y="1665993"/>
                    <a:ext cx="5941921" cy="707886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>
                    <a:spAutoFit/>
                  </a:bodyPr>
                  <a:lstStyle/>
                  <a:p>
                    <a:pPr algn="just"/>
                    <a:r>
                      <a:rPr lang="ko-KR" altLang="en-US" sz="2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색이 나오는 순서에 따라 똑같이 맞춰주세요</a:t>
                    </a:r>
                    <a:r>
                      <a:rPr lang="en-US" altLang="ko-KR" sz="2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!</a:t>
                    </a:r>
                  </a:p>
                  <a:p>
                    <a:pPr algn="just"/>
                    <a:r>
                      <a:rPr lang="ko-KR" altLang="en-US" sz="2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시간은 </a:t>
                    </a:r>
                    <a:r>
                      <a:rPr lang="en-US" altLang="ko-KR" sz="2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60</a:t>
                    </a:r>
                    <a:r>
                      <a:rPr lang="ko-KR" altLang="en-US" sz="2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초</a:t>
                    </a:r>
                    <a:r>
                      <a:rPr lang="en-US" altLang="ko-KR" sz="2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! </a:t>
                    </a:r>
                    <a:r>
                      <a:rPr lang="ko-KR" altLang="en-US" sz="2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점점 많은 색이 나와요</a:t>
                    </a:r>
                    <a:r>
                      <a:rPr lang="en-US" altLang="ko-KR" sz="2000" dirty="0" smtClean="0">
                        <a:solidFill>
                          <a:srgbClr val="002060"/>
                        </a:solidFill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!</a:t>
                    </a:r>
                    <a:endParaRPr lang="en-US" altLang="ko-KR" sz="2000" dirty="0" smtClean="0">
                      <a:solidFill>
                        <a:srgbClr val="002060"/>
                      </a:solidFill>
                      <a:latin typeface="a신디나루B" panose="02020600000000000000" pitchFamily="18" charset="-127"/>
                      <a:ea typeface="a신디나루B" panose="02020600000000000000" pitchFamily="18" charset="-127"/>
                    </a:endParaRPr>
                  </a:p>
                </p:txBody>
              </p:sp>
              <p:sp>
                <p:nvSpPr>
                  <p:cNvPr id="10" name="직사각형 9"/>
                  <p:cNvSpPr/>
                  <p:nvPr/>
                </p:nvSpPr>
                <p:spPr>
                  <a:xfrm>
                    <a:off x="0" y="157980"/>
                    <a:ext cx="10286999" cy="7113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4000" dirty="0" smtClean="0">
                        <a:latin typeface="a신디나루B" panose="02020600000000000000" pitchFamily="18" charset="-127"/>
                        <a:ea typeface="a신디나루B" panose="02020600000000000000" pitchFamily="18" charset="-127"/>
                      </a:rPr>
                      <a:t>색깔 순서 맞추기</a:t>
                    </a:r>
                    <a:endParaRPr lang="en-US" altLang="ko-KR" sz="4000" dirty="0" smtClean="0">
                      <a:latin typeface="a신디나루B" panose="02020600000000000000" pitchFamily="18" charset="-127"/>
                      <a:ea typeface="a신디나루B" panose="02020600000000000000" pitchFamily="18" charset="-127"/>
                    </a:endParaRPr>
                  </a:p>
                </p:txBody>
              </p:sp>
            </p:grp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479538" y="1141326"/>
                  <a:ext cx="3635262" cy="128273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5000" dirty="0" smtClean="0">
                      <a:latin typeface="a신디나루B" panose="02020600000000000000" pitchFamily="18" charset="-127"/>
                      <a:ea typeface="a신디나루B" panose="02020600000000000000" pitchFamily="18" charset="-127"/>
                    </a:rPr>
                    <a:t>5</a:t>
                  </a:r>
                  <a:endParaRPr lang="ko-KR" altLang="en-US" sz="5000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2" name="모서리가 둥근 직사각형 1"/>
                <p:cNvSpPr/>
                <p:nvPr/>
              </p:nvSpPr>
              <p:spPr>
                <a:xfrm>
                  <a:off x="660399" y="1219679"/>
                  <a:ext cx="457200" cy="4572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1" name="모서리가 둥근 직사각형 10"/>
                <p:cNvSpPr/>
                <p:nvPr/>
              </p:nvSpPr>
              <p:spPr>
                <a:xfrm>
                  <a:off x="1347877" y="1219679"/>
                  <a:ext cx="457200" cy="45720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FFC000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2035355" y="1219679"/>
                  <a:ext cx="457200" cy="4572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2722833" y="1219679"/>
                  <a:ext cx="457200" cy="4572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410311" y="1219679"/>
                  <a:ext cx="457200" cy="457200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a신디나루B" panose="02020600000000000000" pitchFamily="18" charset="-127"/>
                    <a:ea typeface="a신디나루B" panose="02020600000000000000" pitchFamily="18" charset="-127"/>
                  </a:endParaRPr>
                </a:p>
              </p:txBody>
            </p:sp>
          </p:grpSp>
          <p:sp>
            <p:nvSpPr>
              <p:cNvPr id="17" name="모서리가 둥근 직사각형 16"/>
              <p:cNvSpPr/>
              <p:nvPr/>
            </p:nvSpPr>
            <p:spPr>
              <a:xfrm>
                <a:off x="660399" y="1821869"/>
                <a:ext cx="457200" cy="4572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1</a:t>
                </a:r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1347877" y="1821869"/>
                <a:ext cx="457200" cy="457200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2</a:t>
                </a:r>
                <a:endParaRPr lang="ko-KR" altLang="en-US" dirty="0">
                  <a:solidFill>
                    <a:schemeClr val="bg1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2035355" y="1821869"/>
                <a:ext cx="457200" cy="4572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3</a:t>
                </a:r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2722833" y="1821869"/>
                <a:ext cx="457200" cy="457200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4</a:t>
                </a:r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410311" y="1821869"/>
                <a:ext cx="457200" cy="4572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a신디나루B" panose="02020600000000000000" pitchFamily="18" charset="-127"/>
                    <a:ea typeface="a신디나루B" panose="02020600000000000000" pitchFamily="18" charset="-127"/>
                  </a:rPr>
                  <a:t>5</a:t>
                </a:r>
                <a:endParaRPr lang="ko-KR" altLang="en-US" dirty="0">
                  <a:latin typeface="a신디나루B" panose="02020600000000000000" pitchFamily="18" charset="-127"/>
                  <a:ea typeface="a신디나루B" panose="02020600000000000000" pitchFamily="18" charset="-127"/>
                </a:endParaRPr>
              </a:p>
            </p:txBody>
          </p:sp>
        </p:grpSp>
        <p:sp>
          <p:nvSpPr>
            <p:cNvPr id="23" name="모서리가 둥근 직사각형 22"/>
            <p:cNvSpPr/>
            <p:nvPr/>
          </p:nvSpPr>
          <p:spPr>
            <a:xfrm>
              <a:off x="1627570" y="1049094"/>
              <a:ext cx="1282733" cy="12827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dirty="0" smtClean="0">
                  <a:solidFill>
                    <a:srgbClr val="00B050"/>
                  </a:solidFill>
                  <a:latin typeface="a신디나루B" panose="02020600000000000000" pitchFamily="18" charset="-127"/>
                  <a:ea typeface="a신디나루B" panose="02020600000000000000" pitchFamily="18" charset="-127"/>
                </a:rPr>
                <a:t>◦</a:t>
              </a:r>
              <a:endParaRPr lang="ko-KR" altLang="en-US" sz="8000" dirty="0">
                <a:solidFill>
                  <a:srgbClr val="00B050"/>
                </a:solidFill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46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189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a신디나루B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PC</cp:lastModifiedBy>
  <cp:revision>13</cp:revision>
  <dcterms:created xsi:type="dcterms:W3CDTF">2014-05-07T12:23:19Z</dcterms:created>
  <dcterms:modified xsi:type="dcterms:W3CDTF">2014-10-09T12:40:04Z</dcterms:modified>
</cp:coreProperties>
</file>