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5" r:id="rId4"/>
    <p:sldId id="278" r:id="rId5"/>
    <p:sldId id="277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6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B155-6174-4DCC-9156-8594546BB94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643139" y="1105444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2.0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64818" y="2266090"/>
              <a:ext cx="122413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1151" y="1300178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643139" y="1105444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>
                  <a:latin typeface="a신디나루M" pitchFamily="18" charset="-127"/>
                  <a:ea typeface="a신디나루M" pitchFamily="18" charset="-127"/>
                </a:rPr>
                <a:t>1</a:t>
              </a:r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.0</a:t>
              </a:r>
              <a:endParaRPr lang="en-US" altLang="ko-KR" sz="5000" dirty="0" smtClean="0">
                <a:latin typeface="a신디나루M" pitchFamily="18" charset="-127"/>
                <a:ea typeface="a신디나루M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51151" y="1300178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64818" y="2266090"/>
              <a:ext cx="61200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1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?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45298" y="1072391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2.0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77" y="2233037"/>
              <a:ext cx="1224136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3310" y="1267125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3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?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645298" y="1072391"/>
              <a:ext cx="1440161" cy="1428842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5000" dirty="0" smtClean="0">
                  <a:latin typeface="a신디나루M" pitchFamily="18" charset="-127"/>
                  <a:ea typeface="a신디나루M" pitchFamily="18" charset="-127"/>
                </a:rPr>
                <a:t>1.0</a:t>
              </a:r>
              <a:endParaRPr lang="en-US" altLang="ko-KR" sz="5000" dirty="0" smtClean="0">
                <a:latin typeface="a신디나루M" pitchFamily="18" charset="-127"/>
                <a:ea typeface="a신디나루M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6977" y="2233037"/>
              <a:ext cx="612000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3310" y="1267125"/>
              <a:ext cx="122413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SKIP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7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1534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0" dirty="0" smtClean="0">
                  <a:solidFill>
                    <a:srgbClr val="00B05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◦</a:t>
              </a:r>
              <a:endParaRPr lang="ko-KR" altLang="en-US" sz="7000" dirty="0">
                <a:solidFill>
                  <a:srgbClr val="00B05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60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433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0886"/>
            <a:ext cx="10286999" cy="2868386"/>
            <a:chOff x="0" y="-10886"/>
            <a:chExt cx="10286999" cy="2868386"/>
          </a:xfrm>
        </p:grpSpPr>
        <p:sp>
          <p:nvSpPr>
            <p:cNvPr id="18" name="직사각형 17"/>
            <p:cNvSpPr/>
            <p:nvPr/>
          </p:nvSpPr>
          <p:spPr>
            <a:xfrm>
              <a:off x="0" y="-10886"/>
              <a:ext cx="10286999" cy="28683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765382" y="1135455"/>
              <a:ext cx="1282733" cy="128273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r>
                <a:rPr lang="ko-KR" altLang="en-US" sz="300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5078" y="1111995"/>
              <a:ext cx="1596844" cy="553998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en-US" altLang="ko-KR" sz="3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RULE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5078" y="1665993"/>
              <a:ext cx="5941921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사진을 보고 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인물이나 물건의 숫자를 맞춰주세요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!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  <a:p>
              <a:pPr algn="just"/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기회는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15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번이 주어지고 난이도는 점점 어려워 집니다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 동안 사진이 공개되고 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초안에 맞춰야 합니다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.</a:t>
              </a:r>
              <a:endPara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57980"/>
              <a:ext cx="10286999" cy="7113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사진숫자퀴즈</a:t>
              </a:r>
              <a:endParaRPr lang="ko-KR" altLang="en-US" sz="4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21" y="1038208"/>
              <a:ext cx="1997341" cy="1496078"/>
            </a:xfrm>
            <a:prstGeom prst="rect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765381" y="1135455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0" dirty="0" smtClean="0">
                  <a:solidFill>
                    <a:srgbClr val="FF0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✖</a:t>
              </a:r>
              <a:endParaRPr lang="ko-KR" altLang="en-US" sz="7000" dirty="0">
                <a:solidFill>
                  <a:srgbClr val="FF000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7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a신디나루B</vt:lpstr>
      <vt:lpstr>a신디나루M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11</cp:revision>
  <dcterms:created xsi:type="dcterms:W3CDTF">2014-05-07T12:23:19Z</dcterms:created>
  <dcterms:modified xsi:type="dcterms:W3CDTF">2014-05-07T13:46:11Z</dcterms:modified>
</cp:coreProperties>
</file>