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8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16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99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7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41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46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9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20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2014-05-21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4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6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AE630-C057-4391-B209-D260B0F29D16}" type="datetimeFigureOut">
              <a:rPr lang="ko-KR" altLang="en-US" smtClean="0"/>
              <a:t>2014-05-21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4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3409950" cy="2819400"/>
            <a:chOff x="0" y="0"/>
            <a:chExt cx="3409950" cy="28194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3409950" cy="2819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2032000"/>
              <a:ext cx="3409950" cy="787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숫자 비교 게임</a:t>
              </a:r>
              <a:endParaRPr lang="ko-KR" altLang="en-US" sz="3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49338" y="374634"/>
              <a:ext cx="1282733" cy="128273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5</a:t>
              </a:r>
              <a:endParaRPr lang="ko-KR" altLang="en-US" sz="5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889082" y="374633"/>
              <a:ext cx="1282733" cy="128273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7</a:t>
              </a:r>
              <a:endParaRPr lang="ko-KR" altLang="en-US" sz="5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49392" y="654581"/>
              <a:ext cx="1003110" cy="722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&lt;</a:t>
              </a:r>
              <a:endParaRPr lang="ko-KR" altLang="en-US" sz="2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23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3409950" cy="2819400"/>
            <a:chOff x="0" y="0"/>
            <a:chExt cx="3409950" cy="28194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3409950" cy="2819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2032000"/>
              <a:ext cx="3409950" cy="787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 숫자 퀴즈</a:t>
              </a:r>
              <a:endParaRPr lang="ko-KR" altLang="en-US" sz="3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80" y="301651"/>
              <a:ext cx="1997341" cy="1496078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7" name="모서리가 둥근 직사각형 6"/>
            <p:cNvSpPr/>
            <p:nvPr/>
          </p:nvSpPr>
          <p:spPr>
            <a:xfrm>
              <a:off x="2225361" y="508365"/>
              <a:ext cx="1082649" cy="108264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5</a:t>
              </a:r>
              <a:r>
                <a:rPr lang="ko-KR" altLang="en-US" sz="2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마리</a:t>
              </a:r>
              <a:endParaRPr lang="ko-KR" altLang="en-US" sz="2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33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3409950" cy="2819400"/>
            <a:chOff x="0" y="0"/>
            <a:chExt cx="3409950" cy="2819400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0"/>
              <a:ext cx="3409950" cy="2819400"/>
              <a:chOff x="0" y="0"/>
              <a:chExt cx="3409950" cy="28194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3409950" cy="2819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2032000"/>
                <a:ext cx="3409950" cy="7874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 smtClean="0"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COMING SOON</a:t>
                </a:r>
                <a:endParaRPr lang="ko-KR" altLang="en-US" sz="3000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</p:grpSp>
        <p:sp>
          <p:nvSpPr>
            <p:cNvPr id="8" name="모서리가 둥근 직사각형 7"/>
            <p:cNvSpPr/>
            <p:nvPr/>
          </p:nvSpPr>
          <p:spPr>
            <a:xfrm>
              <a:off x="1063608" y="374634"/>
              <a:ext cx="1282733" cy="128273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0" dirty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?</a:t>
              </a:r>
              <a:endParaRPr lang="ko-KR" altLang="en-US" sz="7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8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14</Words>
  <Application>Microsoft Office PowerPoint</Application>
  <PresentationFormat>화면 슬라이드 쇼(4:3)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a신디나루B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7</cp:revision>
  <dcterms:created xsi:type="dcterms:W3CDTF">2014-05-21T07:57:59Z</dcterms:created>
  <dcterms:modified xsi:type="dcterms:W3CDTF">2014-05-21T08:28:46Z</dcterms:modified>
</cp:coreProperties>
</file>