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6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9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6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8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556F-B18C-4712-8670-879B60F61641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3B94-9D90-47C5-BB3C-406A05AC5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586" y="463642"/>
            <a:ext cx="5138670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0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TIME </a:t>
            </a:r>
            <a:r>
              <a:rPr lang="en-US" altLang="ko-KR" sz="50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OVER</a:t>
            </a:r>
            <a:endParaRPr lang="en-US" altLang="ko-KR" sz="50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/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2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한컴 윤고딕 250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</cp:revision>
  <dcterms:created xsi:type="dcterms:W3CDTF">2014-06-05T02:29:46Z</dcterms:created>
  <dcterms:modified xsi:type="dcterms:W3CDTF">2014-06-05T02:56:11Z</dcterms:modified>
</cp:coreProperties>
</file>