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6" r:id="rId3"/>
    <p:sldId id="275" r:id="rId4"/>
    <p:sldId id="278" r:id="rId5"/>
    <p:sldId id="277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6" autoAdjust="0"/>
    <p:restoredTop sz="94660"/>
  </p:normalViewPr>
  <p:slideViewPr>
    <p:cSldViewPr snapToGrid="0">
      <p:cViewPr varScale="1">
        <p:scale>
          <a:sx n="46" d="100"/>
          <a:sy n="46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B155-6174-4DCC-9156-8594546BB94A}" type="datetimeFigureOut">
              <a:rPr lang="ko-KR" altLang="en-US" smtClean="0"/>
              <a:t>2014-05-19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17A-BCC8-4981-90E2-C811B4F1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77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B155-6174-4DCC-9156-8594546BB94A}" type="datetimeFigureOut">
              <a:rPr lang="ko-KR" altLang="en-US" smtClean="0"/>
              <a:t>2014-05-19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17A-BCC8-4981-90E2-C811B4F1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68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B155-6174-4DCC-9156-8594546BB94A}" type="datetimeFigureOut">
              <a:rPr lang="ko-KR" altLang="en-US" smtClean="0"/>
              <a:t>2014-05-19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17A-BCC8-4981-90E2-C811B4F1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2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B155-6174-4DCC-9156-8594546BB94A}" type="datetimeFigureOut">
              <a:rPr lang="ko-KR" altLang="en-US" smtClean="0"/>
              <a:t>2014-05-19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17A-BCC8-4981-90E2-C811B4F1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71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B155-6174-4DCC-9156-8594546BB94A}" type="datetimeFigureOut">
              <a:rPr lang="ko-KR" altLang="en-US" smtClean="0"/>
              <a:t>2014-05-19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17A-BCC8-4981-90E2-C811B4F1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68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B155-6174-4DCC-9156-8594546BB94A}" type="datetimeFigureOut">
              <a:rPr lang="ko-KR" altLang="en-US" smtClean="0"/>
              <a:t>2014-05-19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17A-BCC8-4981-90E2-C811B4F1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92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B155-6174-4DCC-9156-8594546BB94A}" type="datetimeFigureOut">
              <a:rPr lang="ko-KR" altLang="en-US" smtClean="0"/>
              <a:t>2014-05-19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17A-BCC8-4981-90E2-C811B4F1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13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B155-6174-4DCC-9156-8594546BB94A}" type="datetimeFigureOut">
              <a:rPr lang="ko-KR" altLang="en-US" smtClean="0"/>
              <a:t>2014-05-19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17A-BCC8-4981-90E2-C811B4F1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96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B155-6174-4DCC-9156-8594546BB94A}" type="datetimeFigureOut">
              <a:rPr lang="ko-KR" altLang="en-US" smtClean="0"/>
              <a:t>2014-05-19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17A-BCC8-4981-90E2-C811B4F1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95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B155-6174-4DCC-9156-8594546BB94A}" type="datetimeFigureOut">
              <a:rPr lang="ko-KR" altLang="en-US" smtClean="0"/>
              <a:t>2014-05-19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17A-BCC8-4981-90E2-C811B4F1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13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B155-6174-4DCC-9156-8594546BB94A}" type="datetimeFigureOut">
              <a:rPr lang="ko-KR" altLang="en-US" smtClean="0"/>
              <a:t>2014-05-19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17A-BCC8-4981-90E2-C811B4F1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83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B155-6174-4DCC-9156-8594546BB94A}" type="datetimeFigureOut">
              <a:rPr lang="ko-KR" altLang="en-US" smtClean="0"/>
              <a:t>2014-05-19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1C17A-BCC8-4981-90E2-C811B4F1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4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0886"/>
            <a:ext cx="10286999" cy="2868386"/>
            <a:chOff x="0" y="-10886"/>
            <a:chExt cx="10286999" cy="2868386"/>
          </a:xfrm>
        </p:grpSpPr>
        <p:sp>
          <p:nvSpPr>
            <p:cNvPr id="18" name="직사각형 17"/>
            <p:cNvSpPr/>
            <p:nvPr/>
          </p:nvSpPr>
          <p:spPr>
            <a:xfrm>
              <a:off x="0" y="-10886"/>
              <a:ext cx="10286999" cy="28683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765382" y="1135455"/>
              <a:ext cx="1282733" cy="128273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5</a:t>
              </a:r>
              <a:r>
                <a:rPr lang="ko-KR" altLang="en-US" sz="3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마리</a:t>
              </a:r>
              <a:endParaRPr lang="ko-KR" altLang="en-US" sz="3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45078" y="1111995"/>
              <a:ext cx="1596844" cy="55399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rtlCol="0">
              <a:spAutoFit/>
            </a:bodyPr>
            <a:lstStyle/>
            <a:p>
              <a:pPr algn="just"/>
              <a:r>
                <a:rPr lang="en-US" altLang="ko-KR" sz="3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RULE</a:t>
              </a:r>
              <a:endPara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45079" y="1665993"/>
              <a:ext cx="587842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rtlCol="0">
              <a:spAutoFit/>
            </a:bodyPr>
            <a:lstStyle/>
            <a:p>
              <a:pPr algn="just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사진을 보고 인물이나 물건의 숫자를 맞춰주세요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!</a:t>
              </a:r>
            </a:p>
            <a:p>
              <a:pPr algn="just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기회는 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15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번 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주어지고 난이도는 점점 어려워 집니다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.</a:t>
              </a:r>
            </a:p>
            <a:p>
              <a:pPr algn="just"/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2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초 동안 사진이 공개되고 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2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초안에 맞춰야 합니다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.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57980"/>
              <a:ext cx="10286999" cy="711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사진숫자퀴즈</a:t>
              </a:r>
              <a:endParaRPr lang="ko-KR" altLang="en-US" sz="4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2643139" y="1105444"/>
              <a:ext cx="1440161" cy="1428842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000" dirty="0" smtClean="0">
                  <a:latin typeface="a신디나루M" pitchFamily="18" charset="-127"/>
                  <a:ea typeface="a신디나루M" pitchFamily="18" charset="-127"/>
                </a:rPr>
                <a:t>2.0</a:t>
              </a:r>
              <a:endParaRPr lang="en-US" altLang="ko-KR" sz="5000" dirty="0" smtClean="0">
                <a:latin typeface="a신디나루M" pitchFamily="18" charset="-127"/>
                <a:ea typeface="a신디나루M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751151" y="1300178"/>
              <a:ext cx="1224136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SKIP</a:t>
              </a:r>
              <a:endParaRPr lang="ko-KR" altLang="en-US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64818" y="2266090"/>
              <a:ext cx="1224000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21" y="1038208"/>
              <a:ext cx="1997341" cy="1496078"/>
            </a:xfrm>
            <a:prstGeom prst="rect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95047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10886"/>
            <a:ext cx="10286999" cy="2868386"/>
            <a:chOff x="0" y="-10886"/>
            <a:chExt cx="10286999" cy="2868386"/>
          </a:xfrm>
        </p:grpSpPr>
        <p:sp>
          <p:nvSpPr>
            <p:cNvPr id="18" name="직사각형 17"/>
            <p:cNvSpPr/>
            <p:nvPr/>
          </p:nvSpPr>
          <p:spPr>
            <a:xfrm>
              <a:off x="0" y="-10886"/>
              <a:ext cx="10286999" cy="28683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765382" y="1135455"/>
              <a:ext cx="1282733" cy="128273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5</a:t>
              </a:r>
              <a:r>
                <a:rPr lang="ko-KR" altLang="en-US" sz="3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마리</a:t>
              </a:r>
              <a:endParaRPr lang="ko-KR" altLang="en-US" sz="3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45078" y="1111995"/>
              <a:ext cx="1596844" cy="55399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just"/>
              <a:r>
                <a:rPr lang="en-US" altLang="ko-KR" sz="3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RULE</a:t>
              </a:r>
              <a:endPara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45078" y="1665993"/>
              <a:ext cx="5941921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just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사진을 보고 인물이나 물건의 숫자를 맞춰주세요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!</a:t>
              </a:r>
            </a:p>
            <a:p>
              <a:pPr algn="just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기회는 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15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번 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주어지고 난이도는 점점 어려워 집니다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.</a:t>
              </a:r>
            </a:p>
            <a:p>
              <a:pPr algn="just"/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2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초 동안 사진이 공개되고 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2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초안에 맞춰야 합니다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.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57980"/>
              <a:ext cx="10286999" cy="711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사진숫자퀴즈</a:t>
              </a:r>
              <a:endParaRPr lang="ko-KR" altLang="en-US" sz="4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21" y="1038208"/>
              <a:ext cx="1997341" cy="1496078"/>
            </a:xfrm>
            <a:prstGeom prst="rect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sp>
          <p:nvSpPr>
            <p:cNvPr id="12" name="모서리가 둥근 직사각형 11"/>
            <p:cNvSpPr/>
            <p:nvPr/>
          </p:nvSpPr>
          <p:spPr>
            <a:xfrm>
              <a:off x="2643139" y="1105444"/>
              <a:ext cx="1440161" cy="1428842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000" dirty="0">
                  <a:latin typeface="a신디나루M" pitchFamily="18" charset="-127"/>
                  <a:ea typeface="a신디나루M" pitchFamily="18" charset="-127"/>
                </a:rPr>
                <a:t>1</a:t>
              </a:r>
              <a:r>
                <a:rPr lang="en-US" altLang="ko-KR" sz="5000" dirty="0" smtClean="0">
                  <a:latin typeface="a신디나루M" pitchFamily="18" charset="-127"/>
                  <a:ea typeface="a신디나루M" pitchFamily="18" charset="-127"/>
                </a:rPr>
                <a:t>.0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751151" y="1300178"/>
              <a:ext cx="1224136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SKIP</a:t>
              </a:r>
              <a:endParaRPr lang="ko-KR" altLang="en-US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64818" y="2266090"/>
              <a:ext cx="612000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011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10886"/>
            <a:ext cx="10286999" cy="2868386"/>
            <a:chOff x="0" y="-10886"/>
            <a:chExt cx="10286999" cy="2868386"/>
          </a:xfrm>
        </p:grpSpPr>
        <p:sp>
          <p:nvSpPr>
            <p:cNvPr id="18" name="직사각형 17"/>
            <p:cNvSpPr/>
            <p:nvPr/>
          </p:nvSpPr>
          <p:spPr>
            <a:xfrm>
              <a:off x="0" y="-10886"/>
              <a:ext cx="10286999" cy="28683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765382" y="1135455"/>
              <a:ext cx="1282733" cy="128273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?</a:t>
              </a:r>
              <a:endParaRPr lang="ko-KR" altLang="en-US" sz="3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45078" y="1111995"/>
              <a:ext cx="1596844" cy="55399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just"/>
              <a:r>
                <a:rPr lang="en-US" altLang="ko-KR" sz="3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RULE</a:t>
              </a:r>
              <a:endPara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45078" y="1665993"/>
              <a:ext cx="5941921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just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사진을 보고 인물이나 물건의 숫자를 맞춰주세요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!</a:t>
              </a:r>
            </a:p>
            <a:p>
              <a:pPr algn="just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기회는 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15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번 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주어지고 난이도는 점점 어려워 집니다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.</a:t>
              </a:r>
            </a:p>
            <a:p>
              <a:pPr algn="just"/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2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초 동안 사진이 공개되고 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2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초안에 맞춰야 합니다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.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57980"/>
              <a:ext cx="10286999" cy="711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사진숫자퀴즈</a:t>
              </a:r>
              <a:endParaRPr lang="ko-KR" altLang="en-US" sz="4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21" y="1038208"/>
              <a:ext cx="1997341" cy="1496078"/>
            </a:xfrm>
            <a:prstGeom prst="rect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645298" y="1072391"/>
              <a:ext cx="1440161" cy="1428842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000" dirty="0" smtClean="0">
                  <a:latin typeface="a신디나루M" pitchFamily="18" charset="-127"/>
                  <a:ea typeface="a신디나루M" pitchFamily="18" charset="-127"/>
                </a:rPr>
                <a:t>2.0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66977" y="2233037"/>
              <a:ext cx="1224136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53310" y="1267125"/>
              <a:ext cx="1224136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SKIP</a:t>
              </a:r>
              <a:endParaRPr lang="ko-KR" altLang="en-US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35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10886"/>
            <a:ext cx="10286999" cy="2868386"/>
            <a:chOff x="0" y="-10886"/>
            <a:chExt cx="10286999" cy="2868386"/>
          </a:xfrm>
        </p:grpSpPr>
        <p:sp>
          <p:nvSpPr>
            <p:cNvPr id="18" name="직사각형 17"/>
            <p:cNvSpPr/>
            <p:nvPr/>
          </p:nvSpPr>
          <p:spPr>
            <a:xfrm>
              <a:off x="0" y="-10886"/>
              <a:ext cx="10286999" cy="28683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765382" y="1135455"/>
              <a:ext cx="1282733" cy="128273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?</a:t>
              </a:r>
              <a:endParaRPr lang="ko-KR" altLang="en-US" sz="3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45078" y="1111995"/>
              <a:ext cx="1596844" cy="55399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just"/>
              <a:r>
                <a:rPr lang="en-US" altLang="ko-KR" sz="3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RULE</a:t>
              </a:r>
              <a:endPara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45078" y="1665993"/>
              <a:ext cx="5941921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just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사진을 보고 인물이나 물건의 숫자를 맞춰주세요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!</a:t>
              </a:r>
            </a:p>
            <a:p>
              <a:pPr algn="just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기회는 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15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번 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주어지고 난이도는 점점 어려워 집니다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.</a:t>
              </a:r>
            </a:p>
            <a:p>
              <a:pPr algn="just"/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2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초 동안 사진이 공개되고 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2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초안에 맞춰야 합니다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.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57980"/>
              <a:ext cx="10286999" cy="711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사진숫자퀴즈</a:t>
              </a:r>
              <a:endParaRPr lang="ko-KR" altLang="en-US" sz="4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21" y="1038208"/>
              <a:ext cx="1997341" cy="1496078"/>
            </a:xfrm>
            <a:prstGeom prst="rect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645298" y="1072391"/>
              <a:ext cx="1440161" cy="1428842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000" dirty="0" smtClean="0">
                  <a:latin typeface="a신디나루M" pitchFamily="18" charset="-127"/>
                  <a:ea typeface="a신디나루M" pitchFamily="18" charset="-127"/>
                </a:rPr>
                <a:t>1.0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66977" y="2233037"/>
              <a:ext cx="612000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53310" y="1267125"/>
              <a:ext cx="1224136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SKIP</a:t>
              </a:r>
              <a:endParaRPr lang="ko-KR" altLang="en-US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478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10886"/>
            <a:ext cx="10286999" cy="2868386"/>
            <a:chOff x="0" y="-10886"/>
            <a:chExt cx="10286999" cy="2868386"/>
          </a:xfrm>
        </p:grpSpPr>
        <p:sp>
          <p:nvSpPr>
            <p:cNvPr id="18" name="직사각형 17"/>
            <p:cNvSpPr/>
            <p:nvPr/>
          </p:nvSpPr>
          <p:spPr>
            <a:xfrm>
              <a:off x="0" y="-10886"/>
              <a:ext cx="10286999" cy="28683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765382" y="1135455"/>
              <a:ext cx="1282733" cy="128273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5</a:t>
              </a:r>
              <a:r>
                <a:rPr lang="ko-KR" altLang="en-US" sz="3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마리</a:t>
              </a:r>
              <a:endParaRPr lang="ko-KR" altLang="en-US" sz="3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45078" y="1111995"/>
              <a:ext cx="1596844" cy="55399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just"/>
              <a:r>
                <a:rPr lang="en-US" altLang="ko-KR" sz="3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RULE</a:t>
              </a:r>
              <a:endPara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45078" y="1665993"/>
              <a:ext cx="5941921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just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사진을 보고 인물이나 물건의 숫자를 맞춰주세요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!</a:t>
              </a:r>
            </a:p>
            <a:p>
              <a:pPr algn="just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기회는 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15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번 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주어지고 난이도는 점점 어려워 집니다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.</a:t>
              </a:r>
            </a:p>
            <a:p>
              <a:pPr algn="just"/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2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초 동안 사진이 공개되고 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2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초안에 맞춰야 합니다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.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57980"/>
              <a:ext cx="10286999" cy="711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사진숫자퀴즈</a:t>
              </a:r>
              <a:endParaRPr lang="ko-KR" altLang="en-US" sz="4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21" y="1038208"/>
              <a:ext cx="1997341" cy="1496078"/>
            </a:xfrm>
            <a:prstGeom prst="rect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71534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10886"/>
            <a:ext cx="10286999" cy="2868386"/>
            <a:chOff x="0" y="-10886"/>
            <a:chExt cx="10286999" cy="2868386"/>
          </a:xfrm>
        </p:grpSpPr>
        <p:sp>
          <p:nvSpPr>
            <p:cNvPr id="18" name="직사각형 17"/>
            <p:cNvSpPr/>
            <p:nvPr/>
          </p:nvSpPr>
          <p:spPr>
            <a:xfrm>
              <a:off x="0" y="-10886"/>
              <a:ext cx="10286999" cy="28683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765382" y="1135455"/>
              <a:ext cx="1282733" cy="128273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5</a:t>
              </a:r>
              <a:r>
                <a:rPr lang="ko-KR" altLang="en-US" sz="3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마리</a:t>
              </a:r>
              <a:endParaRPr lang="ko-KR" altLang="en-US" sz="3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45078" y="1111995"/>
              <a:ext cx="1596844" cy="55399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just"/>
              <a:r>
                <a:rPr lang="en-US" altLang="ko-KR" sz="3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RULE</a:t>
              </a:r>
              <a:endPara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45078" y="1665993"/>
              <a:ext cx="5941921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just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사진을 보고 인물이나 물건의 숫자를 맞춰주세요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!</a:t>
              </a:r>
            </a:p>
            <a:p>
              <a:pPr algn="just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기회는 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15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번 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주어지고 난이도는 점점 어려워 집니다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.</a:t>
              </a:r>
            </a:p>
            <a:p>
              <a:pPr algn="just"/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2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초 동안 사진이 공개되고 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2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초안에 맞춰야 합니다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.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57980"/>
              <a:ext cx="10286999" cy="711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사진숫자퀴즈</a:t>
              </a:r>
              <a:endParaRPr lang="ko-KR" altLang="en-US" sz="4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21" y="1038208"/>
              <a:ext cx="1997341" cy="1496078"/>
            </a:xfrm>
            <a:prstGeom prst="rect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sp>
          <p:nvSpPr>
            <p:cNvPr id="15" name="모서리가 둥근 직사각형 14"/>
            <p:cNvSpPr/>
            <p:nvPr/>
          </p:nvSpPr>
          <p:spPr>
            <a:xfrm>
              <a:off x="2765382" y="1135455"/>
              <a:ext cx="1282733" cy="128273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0" dirty="0" smtClean="0">
                  <a:solidFill>
                    <a:srgbClr val="00B050"/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◦</a:t>
              </a:r>
              <a:endParaRPr lang="ko-KR" altLang="en-US" sz="7000" dirty="0">
                <a:solidFill>
                  <a:srgbClr val="00B050"/>
                </a:solidFill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160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10886"/>
            <a:ext cx="10286999" cy="2868386"/>
            <a:chOff x="0" y="-10886"/>
            <a:chExt cx="10286999" cy="2868386"/>
          </a:xfrm>
        </p:grpSpPr>
        <p:sp>
          <p:nvSpPr>
            <p:cNvPr id="18" name="직사각형 17"/>
            <p:cNvSpPr/>
            <p:nvPr/>
          </p:nvSpPr>
          <p:spPr>
            <a:xfrm>
              <a:off x="0" y="-10886"/>
              <a:ext cx="10286999" cy="28683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765382" y="1135455"/>
              <a:ext cx="1282733" cy="128273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1</a:t>
              </a:r>
              <a:r>
                <a:rPr lang="ko-KR" altLang="en-US" sz="3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마리</a:t>
              </a:r>
              <a:endParaRPr lang="ko-KR" altLang="en-US" sz="3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45078" y="1111995"/>
              <a:ext cx="1596844" cy="55399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just"/>
              <a:r>
                <a:rPr lang="en-US" altLang="ko-KR" sz="3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RULE</a:t>
              </a:r>
              <a:endPara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45078" y="1665993"/>
              <a:ext cx="5941921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just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사진을 보고 인물이나 물건의 숫자를 맞춰주세요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!</a:t>
              </a:r>
            </a:p>
            <a:p>
              <a:pPr algn="just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기회는 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15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번 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주어지고 난이도는 점점 어려워 집니다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.</a:t>
              </a:r>
            </a:p>
            <a:p>
              <a:pPr algn="just"/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2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초 동안 사진이 공개되고 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2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초안에 맞춰야 합니다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.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57980"/>
              <a:ext cx="10286999" cy="711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사진숫자퀴즈</a:t>
              </a:r>
              <a:endParaRPr lang="ko-KR" altLang="en-US" sz="4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21" y="1038208"/>
              <a:ext cx="1997341" cy="1496078"/>
            </a:xfrm>
            <a:prstGeom prst="rect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84331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0886"/>
            <a:ext cx="10286999" cy="2868386"/>
            <a:chOff x="0" y="-10886"/>
            <a:chExt cx="10286999" cy="2868386"/>
          </a:xfrm>
        </p:grpSpPr>
        <p:sp>
          <p:nvSpPr>
            <p:cNvPr id="18" name="직사각형 17"/>
            <p:cNvSpPr/>
            <p:nvPr/>
          </p:nvSpPr>
          <p:spPr>
            <a:xfrm>
              <a:off x="0" y="-10886"/>
              <a:ext cx="10286999" cy="28683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765382" y="1135455"/>
              <a:ext cx="1282733" cy="128273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1</a:t>
              </a:r>
              <a:r>
                <a:rPr lang="ko-KR" altLang="en-US" sz="300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마리</a:t>
              </a:r>
              <a:endParaRPr lang="ko-KR" altLang="en-US" sz="3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45078" y="1111995"/>
              <a:ext cx="1596844" cy="55399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just"/>
              <a:r>
                <a:rPr lang="en-US" altLang="ko-KR" sz="3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RULE</a:t>
              </a:r>
              <a:endPara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45078" y="1665993"/>
              <a:ext cx="5941921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just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사진을 보고 인물이나 물건의 숫자를 맞춰주세요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!</a:t>
              </a:r>
            </a:p>
            <a:p>
              <a:pPr algn="just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기회는 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15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번 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주어지고 난이도는 점점 어려워 집니다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.</a:t>
              </a:r>
            </a:p>
            <a:p>
              <a:pPr algn="just"/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2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초 동안 사진이 공개되고 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2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초안에 맞춰야 합니다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.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57980"/>
              <a:ext cx="10286999" cy="711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사진숫자퀴즈</a:t>
              </a:r>
              <a:endParaRPr lang="ko-KR" altLang="en-US" sz="4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21" y="1038208"/>
              <a:ext cx="1997341" cy="1496078"/>
            </a:xfrm>
            <a:prstGeom prst="rect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sp>
          <p:nvSpPr>
            <p:cNvPr id="12" name="모서리가 둥근 직사각형 11"/>
            <p:cNvSpPr/>
            <p:nvPr/>
          </p:nvSpPr>
          <p:spPr>
            <a:xfrm>
              <a:off x="2765381" y="1135455"/>
              <a:ext cx="1282733" cy="128273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0" dirty="0" smtClean="0">
                  <a:solidFill>
                    <a:srgbClr val="FF0000"/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✖</a:t>
              </a:r>
              <a:endParaRPr lang="ko-KR" altLang="en-US" sz="7000" dirty="0">
                <a:solidFill>
                  <a:srgbClr val="FF0000"/>
                </a:solidFill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5751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248</Words>
  <Application>Microsoft Office PowerPoint</Application>
  <PresentationFormat>와이드스크린</PresentationFormat>
  <Paragraphs>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a신디나루B</vt:lpstr>
      <vt:lpstr>a신디나루M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PC</cp:lastModifiedBy>
  <cp:revision>14</cp:revision>
  <dcterms:created xsi:type="dcterms:W3CDTF">2014-05-07T12:23:19Z</dcterms:created>
  <dcterms:modified xsi:type="dcterms:W3CDTF">2014-05-19T07:20:36Z</dcterms:modified>
</cp:coreProperties>
</file>