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C57F-52A7-4E6A-95AF-37114538AEAA}" type="datetimeFigureOut">
              <a:rPr lang="en-IN" smtClean="0"/>
              <a:t>23-01-2014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3391A-7B6F-4BC1-81FE-0A71DEE65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0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93CB19-E148-416E-8E61-0A9E2A8EC736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76F97B-2987-4DD4-9D0E-A029110D7ABB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53BCFF-FA8F-4531-822D-5584D48F3C2A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4EEDD6-CBF2-4355-BE87-34CD0105A571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A545D4-0ED0-4CB1-991A-8F8725221DB9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0B828D-D8FE-4953-AA5B-310CFB9A95A1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38FD5-D2D0-4EAF-9BD9-25EAE30F1CBA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CBFF5-7692-4453-AF2F-4954690F8458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5A87E9-4B56-4E4C-B591-9177FF08A075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3E917E-B289-414E-B54B-59ECBA7C822D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FBAE25-AA52-4914-ADDF-A6D1AC8E1F77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4B070A-EA92-4C2A-99FD-2C475DCFB476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23D9E0-1A6B-4B4F-8A44-C04338CFDAEF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7B0633-DB42-4654-BE46-381B8CBB341A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87669B-8C0A-4F2B-9BCF-7DE86C0536EE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2B95D1-F4ED-4F4B-9E68-8299441709ED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F4A652-28E8-45B2-85A6-F990E8FDAC31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dirty="0" err="1" smtClean="0"/>
              <a:t>varArgs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3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class StringReplace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public static void main(String args[])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String org = "This is a test. This is, too.";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String search = "is";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String sub = "was";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String result = "";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int i;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do { // replace all matching substrings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System.out.println(org);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i = org.indexOf(search);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if(i != -1)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 result = org.substring(0, i);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 result = result + sub;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 result = result + org.substring(i + search.length());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 org = result;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} while(i != -1);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Varargs-Variable length Arguments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Introduced after jdk5</a:t>
            </a:r>
          </a:p>
          <a:p>
            <a:r>
              <a:rPr lang="en-US" smtClean="0"/>
              <a:t>Prior to this it was handled in 2 ways</a:t>
            </a:r>
          </a:p>
          <a:p>
            <a:r>
              <a:rPr lang="en-US" smtClean="0"/>
              <a:t>Method overloading(when maximum no of arguments is known)</a:t>
            </a:r>
          </a:p>
          <a:p>
            <a:r>
              <a:rPr lang="en-US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360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Class PassArray{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static void vaTest(int v[])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{ System.out.print(“No of args  ”+v.length);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for(int x:v) System.out.print(x+” “);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System.out.println();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public static void main(String args[]){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n1[]={10};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n2[]={1,2,3};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n3[]={};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vaTest(n1); vaTest(n2) vaTest(n3);}}</a:t>
            </a:r>
          </a:p>
        </p:txBody>
      </p:sp>
    </p:spTree>
    <p:extLst>
      <p:ext uri="{BB962C8B-B14F-4D97-AF65-F5344CB8AC3E}">
        <p14:creationId xmlns:p14="http://schemas.microsoft.com/office/powerpoint/2010/main" val="34222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vararg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class VarArgs{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static void vaTest(int …v)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{System.out.print(“No of args  ”+v.length);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for(int x:v) System.out.print(x+” “);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System.out.println();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public static void main(String s[])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{vaTest(10); vaTest(1,2,3); vaTest();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216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//A method can have normal parameters in addition to variable arguments (but last)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class VarArgs2{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static void vaTest(String msg,int …v)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{System.out.print(msg+v.length);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for(int x:v) System.out.print(x+” “);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System.out.println();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public static void main(String s[])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{vaTest(“one arg”,10); vaTest(“three args”1,2,3); vaTest(“noargs”);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552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8229600" cy="1139825"/>
          </a:xfrm>
        </p:spPr>
        <p:txBody>
          <a:bodyPr/>
          <a:lstStyle/>
          <a:p>
            <a:r>
              <a:rPr lang="en-US" smtClean="0"/>
              <a:t>Overloading Varargs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453072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class VarArgs3{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static void vaTest(int …v)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{System.out.print(“vaTest(int …)No of args  ”+v.length);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for(int x:v) System.out.print(x+” “);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System.out.println();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static void vaTest(boolean …v)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{System.out.print(“vaTest(boolean …)No of args  ”+v.length);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for(int x:v) System.out.print(x+” “);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System.out.println();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static void vaTest(String msg,int …v)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{System.out.print(“vaTest(String,int …)No of args  ”+msg+v.length);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 for(int x:v) System.out.print(x+” “);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System.out.println();}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7556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 Varargs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public static void main(String s[])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{vaTest(1,2,3); vaTest(“Test”,1,2); vaTest(true,false,false);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0806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Ambiguity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class VarArgs3{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static void vaTest(int …v)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{System.out.print(“vaTest(int …)No of args  ”+v.length);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for(int x:v) System.out.print(x+” “);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System.out.println();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static void vaTest(boolean …v)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{System.out.print(“vaTest(boolean …)No of args  ”+v.length);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for(int x:v) System.out.print(x+” “);</a:t>
            </a:r>
          </a:p>
        </p:txBody>
      </p:sp>
    </p:spTree>
    <p:extLst>
      <p:ext uri="{BB962C8B-B14F-4D97-AF65-F5344CB8AC3E}">
        <p14:creationId xmlns:p14="http://schemas.microsoft.com/office/powerpoint/2010/main" val="31309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System.out.println();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static void vaTest(String msg,int …v)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{System.out.print(“vaTest(String,int …)No of args  ”+msg+v.length);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for(int x:v) System.out.print(x+” “);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System.out.println();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public static void main(String s[])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{vaTest(1,2,3); vaTest(“Test”,1,2); vaTest(true,false,false);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vaTest()// ERROR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40492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examples</a:t>
            </a:r>
            <a:endParaRPr lang="en-IN" smtClean="0"/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r>
              <a:rPr lang="en-IN" smtClean="0"/>
              <a:t>char[] helloArray = { 'h', 'e', 'l', 'l', 'o', '.' }; String helloString = new String(helloArray); </a:t>
            </a:r>
          </a:p>
          <a:p>
            <a:r>
              <a:rPr lang="en-IN" smtClean="0"/>
              <a:t>"My name is ".concat("Rumplestiltskin"); </a:t>
            </a:r>
          </a:p>
          <a:p>
            <a:r>
              <a:rPr lang="en-IN" smtClean="0"/>
              <a:t>System.out.printf("The value of the float " + "variable is %f, while " + "the value of the " + "integer variable is %d, " + "and the string is %s", floatVar, intVar, stringVar);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D3ACEC-D30D-44B5-A845-A638E88E16FD}" type="datetime3">
              <a:rPr lang="en-US" smtClean="0"/>
              <a:pPr>
                <a:defRPr/>
              </a:pPr>
              <a:t>23 January 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DEPARTMENT OF CSE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47A1C-56A4-47AC-8E37-097196851A7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1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String class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Creating a String object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String s=“abc”.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class StringDemo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public static void main(String args[])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String strOb1 = "First String";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String strOb2 = "Second String";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String strOb3 = strOb1 + " and " + strOb2;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System.out.println(strOb1);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System.out.println(strOb2);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System.out.println(strOb3);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8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453072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float a = (</a:t>
            </a:r>
            <a:r>
              <a:rPr lang="en-IN" dirty="0" err="1" smtClean="0"/>
              <a:t>Float.valueOf</a:t>
            </a:r>
            <a:r>
              <a:rPr lang="en-IN" dirty="0" smtClean="0"/>
              <a:t>(</a:t>
            </a:r>
            <a:r>
              <a:rPr lang="en-IN" dirty="0" err="1" smtClean="0"/>
              <a:t>args</a:t>
            </a:r>
            <a:r>
              <a:rPr lang="en-IN" dirty="0" smtClean="0"/>
              <a:t>[0])).</a:t>
            </a:r>
            <a:r>
              <a:rPr lang="en-IN" dirty="0" err="1" smtClean="0"/>
              <a:t>floatValue</a:t>
            </a:r>
            <a:r>
              <a:rPr lang="en-IN" dirty="0" smtClean="0"/>
              <a:t>(); float b = (</a:t>
            </a:r>
            <a:r>
              <a:rPr lang="en-IN" dirty="0" err="1" smtClean="0"/>
              <a:t>Float.valueOf</a:t>
            </a:r>
            <a:r>
              <a:rPr lang="en-IN" dirty="0" smtClean="0"/>
              <a:t>(</a:t>
            </a:r>
            <a:r>
              <a:rPr lang="en-IN" dirty="0" err="1" smtClean="0"/>
              <a:t>args</a:t>
            </a:r>
            <a:r>
              <a:rPr lang="en-IN" dirty="0" smtClean="0"/>
              <a:t>[1])).</a:t>
            </a:r>
            <a:r>
              <a:rPr lang="en-IN" dirty="0" err="1" smtClean="0"/>
              <a:t>floatValue</a:t>
            </a:r>
            <a:r>
              <a:rPr lang="en-IN" dirty="0" smtClean="0"/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("a + b = " + (a + b)); </a:t>
            </a:r>
          </a:p>
          <a:p>
            <a:pPr>
              <a:buFont typeface="Arial" pitchFamily="34" charset="0"/>
              <a:buChar char="•"/>
              <a:defRPr/>
            </a:pPr>
            <a:endParaRPr lang="en-IN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IN" dirty="0" smtClean="0"/>
              <a:t>double d = 858.48;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N" dirty="0" smtClean="0"/>
              <a:t>    String s = </a:t>
            </a:r>
            <a:r>
              <a:rPr lang="en-IN" dirty="0" err="1" smtClean="0"/>
              <a:t>Double.toString</a:t>
            </a:r>
            <a:r>
              <a:rPr lang="en-IN" dirty="0" smtClean="0"/>
              <a:t>(d);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dot = </a:t>
            </a:r>
            <a:r>
              <a:rPr lang="en-IN" dirty="0" err="1" smtClean="0"/>
              <a:t>s.indexOf</a:t>
            </a:r>
            <a:r>
              <a:rPr lang="en-IN" dirty="0" smtClean="0"/>
              <a:t>('.');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(dot + " digits " + "before decimal point.");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 (</a:t>
            </a:r>
            <a:r>
              <a:rPr lang="en-IN" dirty="0" err="1" smtClean="0"/>
              <a:t>s.length</a:t>
            </a:r>
            <a:r>
              <a:rPr lang="en-IN" dirty="0" smtClean="0"/>
              <a:t>() - dot - 1) + " digits after decimal point.");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D3ACEC-D30D-44B5-A845-A638E88E16FD}" type="datetime3">
              <a:rPr lang="en-US" smtClean="0"/>
              <a:pPr>
                <a:defRPr/>
              </a:pPr>
              <a:t>23 January 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DEPARTMENT OF CSE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5628E-CCAB-49BB-9D93-32A492DFC72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6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D3ACEC-D30D-44B5-A845-A638E88E16FD}" type="datetime3">
              <a:rPr lang="en-US" smtClean="0"/>
              <a:pPr>
                <a:defRPr/>
              </a:pPr>
              <a:t>23 January 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DEPARTMENT OF CSE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FF28-5866-46D5-B0B9-B6CE6906D2E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1075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82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1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D3ACEC-D30D-44B5-A845-A638E88E16FD}" type="datetime3">
              <a:rPr lang="en-US" smtClean="0"/>
              <a:pPr>
                <a:defRPr/>
              </a:pPr>
              <a:t>23 January 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DEPARTMENT OF CSE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902DC-32F6-49DA-9C98-939EFA2D42B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1085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4988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636838"/>
            <a:ext cx="6913563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3365500"/>
            <a:ext cx="9421813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3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D3ACEC-D30D-44B5-A845-A638E88E16FD}" type="datetime3">
              <a:rPr lang="en-US" smtClean="0"/>
              <a:pPr>
                <a:defRPr/>
              </a:pPr>
              <a:t>23 January 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DEPARTMENT OF CSE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82840-5865-46A6-BF12-46EBF308D96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1095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09600"/>
            <a:ext cx="91313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835400"/>
            <a:ext cx="105759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3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D3ACEC-D30D-44B5-A845-A638E88E16FD}" type="datetime3">
              <a:rPr lang="en-US" smtClean="0"/>
              <a:pPr>
                <a:defRPr/>
              </a:pPr>
              <a:t>23 January 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DEPARTMENT OF CSE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ADBB0-8DC8-4AE7-9A2F-1FE6BB38043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1105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911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>
          <a:xfrm>
            <a:off x="15875" y="0"/>
            <a:ext cx="9128125" cy="4530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IN" sz="2400" smtClean="0"/>
              <a:t>String str = “All String function Example in java”;</a:t>
            </a:r>
          </a:p>
          <a:p>
            <a:pPr marL="0" indent="0">
              <a:buFont typeface="Wingdings" pitchFamily="2" charset="2"/>
              <a:buNone/>
            </a:pPr>
            <a:r>
              <a:rPr lang="en-IN" sz="2400" smtClean="0"/>
              <a:t>System.out.println(“Lower case String ==&gt; ” + str.toLowerCase());</a:t>
            </a:r>
          </a:p>
          <a:p>
            <a:pPr marL="0" indent="0">
              <a:buFont typeface="Wingdings" pitchFamily="2" charset="2"/>
              <a:buNone/>
            </a:pPr>
            <a:r>
              <a:rPr lang="en-IN" sz="2400" smtClean="0"/>
              <a:t>System.out.println(“Upper case String ==&gt; ” + str.toUpperCase());</a:t>
            </a:r>
          </a:p>
          <a:p>
            <a:pPr marL="0" indent="0">
              <a:buFont typeface="Wingdings" pitchFamily="2" charset="2"/>
              <a:buNone/>
            </a:pPr>
            <a:r>
              <a:rPr lang="en-IN" sz="2400" smtClean="0"/>
              <a:t>System.out.println(“Length of the given string ==&gt;” + str.length());</a:t>
            </a:r>
          </a:p>
          <a:p>
            <a:pPr marL="0" indent="0">
              <a:buFont typeface="Wingdings" pitchFamily="2" charset="2"/>
              <a:buNone/>
            </a:pPr>
            <a:r>
              <a:rPr lang="en-IN" sz="2400" smtClean="0"/>
              <a:t>String tempstr = “    String trimming example   “;</a:t>
            </a:r>
            <a:br>
              <a:rPr lang="en-IN" sz="2400" smtClean="0"/>
            </a:br>
            <a:r>
              <a:rPr lang="en-IN" sz="2400" smtClean="0"/>
              <a:t>System.out.println(“String after trimming ==&gt; ” + tempstr.trim());</a:t>
            </a:r>
          </a:p>
          <a:p>
            <a:pPr marL="0" indent="0">
              <a:buFont typeface="Wingdings" pitchFamily="2" charset="2"/>
              <a:buNone/>
            </a:pPr>
            <a:r>
              <a:rPr lang="en-IN" sz="2400" smtClean="0"/>
              <a:t>System.out.println(“Character at the index 6 is ==&gt; ” + str.charAt(6));</a:t>
            </a:r>
          </a:p>
          <a:p>
            <a:pPr marL="0" indent="0">
              <a:buFont typeface="Wingdings" pitchFamily="2" charset="2"/>
              <a:buNone/>
            </a:pPr>
            <a:r>
              <a:rPr lang="en-IN" sz="2400" smtClean="0"/>
              <a:t>System.out.println(“String between index 3 to 9 is ==&gt; ” + str.substring(3, 9));</a:t>
            </a:r>
          </a:p>
          <a:p>
            <a:pPr marL="0" indent="0">
              <a:buFont typeface="Wingdings" pitchFamily="2" charset="2"/>
              <a:buNone/>
            </a:pPr>
            <a:r>
              <a:rPr lang="en-IN" sz="2400" smtClean="0"/>
              <a:t>System.out.println(“String after replacement ==&gt; ” + str.replace(‘a’, ‘Y’));</a:t>
            </a:r>
          </a:p>
          <a:p>
            <a:pPr marL="0" indent="0">
              <a:buFont typeface="Wingdings" pitchFamily="2" charset="2"/>
              <a:buNone/>
            </a:pPr>
            <a:r>
              <a:rPr lang="en-IN" sz="2400" smtClean="0"/>
              <a:t>System.out.println(“String after replacement ==&gt; ” + str.replace(“java”, “loan”));</a:t>
            </a:r>
          </a:p>
          <a:p>
            <a:pPr marL="0" indent="0">
              <a:buFont typeface="Wingdings" pitchFamily="2" charset="2"/>
              <a:buNone/>
            </a:pPr>
            <a:endParaRPr lang="en-IN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D3ACEC-D30D-44B5-A845-A638E88E16FD}" type="datetime3">
              <a:rPr lang="en-US" smtClean="0"/>
              <a:pPr>
                <a:defRPr/>
              </a:pPr>
              <a:t>23 January 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DEPARTMENT OF CSE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150B4-5F12-4BEA-AF0E-A0DEF9C88F5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4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067800" cy="582612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// Demonstrating some String methods.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class StringDemo2 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public static void main(String args[]) 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String strOb1 = "First String";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String strOb2 = "Second String";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String strOb3 = strOb1;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System.out.println("Length of strOb1: " +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                   strOb1.length() + "First String“.length() 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System.out.println("Char at index 3 in strOb1: " +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                    strOb1.charAt(3));</a:t>
            </a:r>
          </a:p>
        </p:txBody>
      </p:sp>
    </p:spTree>
    <p:extLst>
      <p:ext uri="{BB962C8B-B14F-4D97-AF65-F5344CB8AC3E}">
        <p14:creationId xmlns:p14="http://schemas.microsoft.com/office/powerpoint/2010/main" val="8305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    if(strOb1.equals(strOb2))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      System.out.println("strOb1 == strOb2");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    else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      System.out.println("strOb1 != strOb2");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    if(strOb1.equals(strOb3))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      System.out.println("strOb1 == strOb3");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    else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      System.out.println("strOb1 != strOb3");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32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smtClean="0"/>
              <a:t>// Demonstrate String arrays.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smtClean="0"/>
              <a:t>class StringDemo3 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smtClean="0"/>
              <a:t>  public static void main(String args[]) {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smtClean="0"/>
              <a:t>    String str[] = { "one", "two", "three" };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smtClean="0"/>
              <a:t>  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smtClean="0"/>
              <a:t>    </a:t>
            </a:r>
            <a:r>
              <a:rPr lang="nb-NO" sz="3600" smtClean="0"/>
              <a:t>for(int i=0; i&lt;str.length; i++)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nb-NO" sz="3600" smtClean="0"/>
              <a:t>      System.out.println("str[" + i + "]: " +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nb-NO" sz="3600" smtClean="0"/>
              <a:t>                          </a:t>
            </a:r>
            <a:r>
              <a:rPr lang="en-US" sz="3600" smtClean="0"/>
              <a:t>str[i]);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360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309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constructors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r>
              <a:rPr lang="en-US" smtClean="0"/>
              <a:t>String(); //empty string creation</a:t>
            </a:r>
          </a:p>
          <a:p>
            <a:r>
              <a:rPr lang="en-US" smtClean="0"/>
              <a:t>String(char ar[]);</a:t>
            </a:r>
          </a:p>
          <a:p>
            <a:r>
              <a:rPr lang="en-US" smtClean="0"/>
              <a:t>String(char ar[],int si,int nc</a:t>
            </a:r>
            <a:r>
              <a:rPr lang="en-US" sz="1600" smtClean="0"/>
              <a:t>);//start index and number of characters</a:t>
            </a:r>
          </a:p>
          <a:p>
            <a:r>
              <a:rPr lang="en-US" smtClean="0"/>
              <a:t>String(String ob); </a:t>
            </a:r>
            <a:r>
              <a:rPr lang="en-US" sz="1600" smtClean="0"/>
              <a:t>//copy one string to other</a:t>
            </a:r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37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member methods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length();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char charAt(int where);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boolean equals(Object str);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int compareTo(String str)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     Return value &lt;0  if invoking String&lt;str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     Return value&gt;0   if invoking String&gt;str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                           =0 if equal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int indexOf(int ch)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int indexOf (String sub);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String toLowerCase()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String toUppercase();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6252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array of Strings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class SortString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static String arr[] =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"Now", "is", "the", "time", "for", "all", "good", "men",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"to", "come", "to", "the", "aid", "of", "their", "country"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};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public static void main(String args[])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</a:t>
            </a:r>
            <a:r>
              <a:rPr lang="nb-NO" sz="2800" smtClean="0"/>
              <a:t>for(int j = 0; j &lt; arr.length; j++)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nb-NO" sz="2800" smtClean="0"/>
              <a:t>      for(int i = j + 1; i &lt; arr.length; i++)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nb-NO" sz="2800" smtClean="0"/>
              <a:t>        </a:t>
            </a:r>
            <a:r>
              <a:rPr lang="it-IT" sz="2800" smtClean="0"/>
              <a:t>if(arr[i].compareTo(arr[j]) &lt; 0)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it-IT" sz="2800" smtClean="0"/>
              <a:t>          </a:t>
            </a:r>
            <a:r>
              <a:rPr lang="nb-NO" sz="2800" smtClean="0"/>
              <a:t>String t = arr[j];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nb-NO" sz="2800" smtClean="0"/>
              <a:t>          arr[j] = arr[i];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nb-NO" sz="2800" smtClean="0"/>
              <a:t>          arr[i] = t;        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nb-NO" sz="2800" smtClean="0"/>
              <a:t>     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nb-NO" sz="2800" smtClean="0"/>
              <a:t>      System.out.println(arr[j]); </a:t>
            </a:r>
            <a:r>
              <a:rPr lang="en-US" sz="2800" smtClean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36039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629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class</a:t>
            </a:r>
            <a:r>
              <a:rPr lang="en-US" sz="2800" smtClean="0"/>
              <a:t> Check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public</a:t>
            </a:r>
            <a:r>
              <a:rPr lang="en-US" sz="2800" smtClean="0"/>
              <a:t> </a:t>
            </a:r>
            <a:r>
              <a:rPr lang="en-US" sz="2800" b="1" smtClean="0"/>
              <a:t>static</a:t>
            </a:r>
            <a:r>
              <a:rPr lang="en-US" sz="2800" smtClean="0"/>
              <a:t> </a:t>
            </a:r>
            <a:r>
              <a:rPr lang="en-US" sz="2800" b="1" smtClean="0"/>
              <a:t>void</a:t>
            </a:r>
            <a:r>
              <a:rPr lang="en-US" sz="2800" smtClean="0"/>
              <a:t> main(String[] args) 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String s="this is test string ";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String s1=“”; </a:t>
            </a:r>
            <a:r>
              <a:rPr lang="en-US" sz="2800" b="1" smtClean="0"/>
              <a:t>char</a:t>
            </a:r>
            <a:r>
              <a:rPr lang="en-US" sz="2800" smtClean="0"/>
              <a:t> c; </a:t>
            </a:r>
            <a:r>
              <a:rPr lang="en-US" sz="2800" b="1" smtClean="0"/>
              <a:t>int</a:t>
            </a:r>
            <a:r>
              <a:rPr lang="en-US" sz="2800" smtClean="0"/>
              <a:t> i=0,k;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while</a:t>
            </a:r>
            <a:r>
              <a:rPr lang="en-US" sz="2800" smtClean="0"/>
              <a:t>(</a:t>
            </a:r>
            <a:r>
              <a:rPr lang="en-US" sz="2800" b="1" smtClean="0"/>
              <a:t>true</a:t>
            </a:r>
            <a:r>
              <a:rPr lang="en-US" sz="2800" smtClean="0"/>
              <a:t>){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k=s.indexOf(' ',i);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//</a:t>
            </a:r>
            <a:r>
              <a:rPr lang="en-IN" sz="1600" smtClean="0"/>
              <a:t>Returns the index within this string of the first occurrence of the specified character, starting the search at the specified index</a:t>
            </a:r>
            <a:r>
              <a:rPr lang="en-IN" sz="2800" smtClean="0"/>
              <a:t>.</a:t>
            </a:r>
            <a:endParaRPr lang="en-US" sz="280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if</a:t>
            </a:r>
            <a:r>
              <a:rPr lang="en-US" sz="2800" smtClean="0"/>
              <a:t>(k==-1) </a:t>
            </a:r>
            <a:r>
              <a:rPr lang="en-US" sz="2800" b="1" smtClean="0"/>
              <a:t>break</a:t>
            </a:r>
            <a:r>
              <a:rPr lang="en-US" sz="2800" smtClean="0"/>
              <a:t>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c=s.charAt(i);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c=(</a:t>
            </a:r>
            <a:r>
              <a:rPr lang="en-US" sz="2800" b="1" smtClean="0"/>
              <a:t>char</a:t>
            </a:r>
            <a:r>
              <a:rPr lang="en-US" sz="2800" smtClean="0"/>
              <a:t>)(c-32);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s1+=c+s.substring(i+1,k)+" ";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i=k+1;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System.</a:t>
            </a:r>
            <a:r>
              <a:rPr lang="en-US" sz="2800" i="1" smtClean="0"/>
              <a:t>out</a:t>
            </a:r>
            <a:r>
              <a:rPr lang="en-US" sz="2800" smtClean="0"/>
              <a:t>.println(s1);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}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73384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Microsoft Office PowerPoint</Application>
  <PresentationFormat>On-screen Show (4:3)</PresentationFormat>
  <Paragraphs>251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Strings and varArgs</vt:lpstr>
      <vt:lpstr>Exploring String class</vt:lpstr>
      <vt:lpstr>PowerPoint Presentation</vt:lpstr>
      <vt:lpstr>PowerPoint Presentation</vt:lpstr>
      <vt:lpstr>PowerPoint Presentation</vt:lpstr>
      <vt:lpstr>String constructors</vt:lpstr>
      <vt:lpstr>String member methods</vt:lpstr>
      <vt:lpstr>Sorting array of Strings</vt:lpstr>
      <vt:lpstr>PowerPoint Presentation</vt:lpstr>
      <vt:lpstr>PowerPoint Presentation</vt:lpstr>
      <vt:lpstr>Varargs-Variable length Arguments</vt:lpstr>
      <vt:lpstr>PowerPoint Presentation</vt:lpstr>
      <vt:lpstr>Using vararg</vt:lpstr>
      <vt:lpstr>PowerPoint Presentation</vt:lpstr>
      <vt:lpstr>Overloading Varargs</vt:lpstr>
      <vt:lpstr>Overloading Varargs</vt:lpstr>
      <vt:lpstr>Ambiguity </vt:lpstr>
      <vt:lpstr>PowerPoint Presentation</vt:lpstr>
      <vt:lpstr>Additional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varArgs</dc:title>
  <dc:creator>Admin</dc:creator>
  <cp:lastModifiedBy>Admin</cp:lastModifiedBy>
  <cp:revision>1</cp:revision>
  <dcterms:created xsi:type="dcterms:W3CDTF">2006-08-16T00:00:00Z</dcterms:created>
  <dcterms:modified xsi:type="dcterms:W3CDTF">2014-01-23T08:51:00Z</dcterms:modified>
</cp:coreProperties>
</file>