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INTEL 80486 Microprocessor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Pentium(32-bit microprocessor)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32- </a:t>
            </a:r>
            <a:r>
              <a:rPr lang="en-US" dirty="0" smtClean="0"/>
              <a:t>bit address bus</a:t>
            </a:r>
          </a:p>
          <a:p>
            <a:r>
              <a:rPr lang="en-US" dirty="0" smtClean="0"/>
              <a:t> </a:t>
            </a:r>
            <a:r>
              <a:rPr lang="en-US" dirty="0" smtClean="0"/>
              <a:t>64- bit data bus</a:t>
            </a:r>
          </a:p>
          <a:p>
            <a:r>
              <a:rPr lang="en-US" dirty="0" smtClean="0"/>
              <a:t> </a:t>
            </a:r>
            <a:r>
              <a:rPr lang="en-US" dirty="0" smtClean="0"/>
              <a:t>2 ALUs</a:t>
            </a:r>
          </a:p>
          <a:p>
            <a:r>
              <a:rPr lang="en-US" dirty="0" smtClean="0"/>
              <a:t> </a:t>
            </a:r>
            <a:r>
              <a:rPr lang="en-US" dirty="0" smtClean="0"/>
              <a:t>2 8KB cache memories( one for code &amp; one for data)</a:t>
            </a:r>
          </a:p>
          <a:p>
            <a:r>
              <a:rPr lang="en-US" dirty="0" smtClean="0"/>
              <a:t> </a:t>
            </a:r>
            <a:r>
              <a:rPr lang="en-US" dirty="0" smtClean="0"/>
              <a:t>On-chip floating-point math coprocessor unit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Prefetch</a:t>
            </a:r>
            <a:r>
              <a:rPr lang="en-US" dirty="0" smtClean="0"/>
              <a:t> buffer</a:t>
            </a:r>
          </a:p>
          <a:p>
            <a:r>
              <a:rPr lang="en-US" dirty="0" smtClean="0"/>
              <a:t> </a:t>
            </a:r>
            <a:r>
              <a:rPr lang="en-US" dirty="0" smtClean="0"/>
              <a:t>Branch-Target Buffer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Internal parity checking to detect internal parity errors.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Pentium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486 has 5-stage </a:t>
            </a:r>
            <a:r>
              <a:rPr lang="en-US" dirty="0" smtClean="0"/>
              <a:t>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Decode1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decode2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fetch from, or store to, the memory.(ALU)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result</a:t>
            </a:r>
          </a:p>
          <a:p>
            <a:pPr marL="514350" indent="-514350"/>
            <a:r>
              <a:rPr lang="en-US" dirty="0" smtClean="0"/>
              <a:t>In Pentium, there are two pipelines provided for integer operation, after the decode stage.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4MB page and Flat Memory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Advanced programmable Interrupt Controller(APIC)</a:t>
            </a:r>
          </a:p>
          <a:p>
            <a:r>
              <a:rPr lang="en-US" dirty="0" smtClean="0"/>
              <a:t>Multimedia Extension(MMX) Technology</a:t>
            </a:r>
          </a:p>
          <a:p>
            <a:r>
              <a:rPr lang="en-US" dirty="0" smtClean="0"/>
              <a:t>The INIT pin, and the Built-In-Self-Test(BIST)</a:t>
            </a:r>
          </a:p>
          <a:p>
            <a:r>
              <a:rPr lang="en-US" dirty="0" smtClean="0"/>
              <a:t>Model specific Registers(MSRs)and </a:t>
            </a:r>
            <a:r>
              <a:rPr lang="en-US" dirty="0" err="1" smtClean="0"/>
              <a:t>mac</a:t>
            </a:r>
            <a:r>
              <a:rPr lang="en-US" dirty="0" smtClean="0"/>
              <a:t> </a:t>
            </a:r>
            <a:r>
              <a:rPr lang="en-US" dirty="0" err="1" smtClean="0"/>
              <a:t>hine</a:t>
            </a:r>
            <a:r>
              <a:rPr lang="en-US" dirty="0" smtClean="0"/>
              <a:t> check(MC) Exceptions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MSrs</a:t>
            </a:r>
            <a:r>
              <a:rPr lang="en-US" dirty="0" smtClean="0"/>
              <a:t> of the </a:t>
            </a:r>
            <a:r>
              <a:rPr lang="en-US" dirty="0" err="1" smtClean="0"/>
              <a:t>pentium</a:t>
            </a:r>
            <a:r>
              <a:rPr lang="en-US" dirty="0" smtClean="0"/>
              <a:t> processor</a:t>
            </a:r>
          </a:p>
          <a:p>
            <a:r>
              <a:rPr lang="en-US" dirty="0" smtClean="0"/>
              <a:t>System management mode(SMM)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Intel 80486 (32 bit microprocessor)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addition to the previous features, it has </a:t>
            </a:r>
            <a:r>
              <a:rPr lang="en-US" dirty="0" smtClean="0"/>
              <a:t>an additional </a:t>
            </a:r>
            <a:r>
              <a:rPr lang="en-US" dirty="0" smtClean="0"/>
              <a:t>feature, the built-in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math </a:t>
            </a:r>
            <a:r>
              <a:rPr lang="en-US" dirty="0" smtClean="0">
                <a:solidFill>
                  <a:srgbClr val="FF0000"/>
                </a:solidFill>
              </a:rPr>
              <a:t>coprocessor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is same as 80387 coprocessor, but being </a:t>
            </a:r>
            <a:r>
              <a:rPr lang="en-US" dirty="0" smtClean="0"/>
              <a:t>integrated on </a:t>
            </a:r>
            <a:r>
              <a:rPr lang="en-US" dirty="0" smtClean="0"/>
              <a:t>the chip allows it to execute math </a:t>
            </a:r>
            <a:r>
              <a:rPr lang="en-US" dirty="0" smtClean="0"/>
              <a:t>instructions about </a:t>
            </a:r>
            <a:r>
              <a:rPr lang="en-US" dirty="0" smtClean="0"/>
              <a:t>3 times as fats as 386/387 combination.</a:t>
            </a:r>
          </a:p>
          <a:p>
            <a:r>
              <a:rPr lang="it-IT" dirty="0" smtClean="0"/>
              <a:t> </a:t>
            </a:r>
            <a:r>
              <a:rPr lang="it-IT" dirty="0" smtClean="0"/>
              <a:t>8 Kbyte code &amp; data cache</a:t>
            </a:r>
          </a:p>
          <a:p>
            <a:r>
              <a:rPr lang="en-US" dirty="0" smtClean="0"/>
              <a:t> </a:t>
            </a:r>
            <a:r>
              <a:rPr lang="en-US" dirty="0" smtClean="0"/>
              <a:t>5-stage instruction pipeline scheme that allows it </a:t>
            </a:r>
            <a:r>
              <a:rPr lang="en-US" dirty="0" smtClean="0"/>
              <a:t>to execute </a:t>
            </a:r>
            <a:r>
              <a:rPr lang="en-US" dirty="0" smtClean="0"/>
              <a:t>instructions much faster than 386.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Intel 80486 (32 bit microprocessor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Example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MOV </a:t>
            </a:r>
            <a:r>
              <a:rPr lang="en-US" dirty="0" err="1" smtClean="0"/>
              <a:t>AX,MEMORY_Location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ADD CX,BX</a:t>
            </a:r>
          </a:p>
          <a:p>
            <a:pPr>
              <a:buNone/>
            </a:pPr>
            <a:r>
              <a:rPr lang="en-US" dirty="0" smtClean="0"/>
              <a:t>SHR AX,1</a:t>
            </a:r>
          </a:p>
          <a:p>
            <a:pPr>
              <a:buNone/>
            </a:pPr>
            <a:r>
              <a:rPr lang="en-US" dirty="0" smtClean="0"/>
              <a:t>MOV MEMORY_LOCATION,CX</a:t>
            </a:r>
          </a:p>
          <a:p>
            <a:r>
              <a:rPr lang="en-US" dirty="0" smtClean="0"/>
              <a:t>Effectively , single clock cycle</a:t>
            </a:r>
          </a:p>
          <a:p>
            <a:r>
              <a:rPr lang="en-US" dirty="0" smtClean="0"/>
              <a:t>4 clock cycles to execute on a 386</a:t>
            </a:r>
          </a:p>
          <a:p>
            <a:r>
              <a:rPr lang="en-US" dirty="0" smtClean="0"/>
              <a:t>1 clock cycles to execute on a 486</a:t>
            </a:r>
          </a:p>
          <a:p>
            <a:r>
              <a:rPr lang="en-US" dirty="0" smtClean="0"/>
              <a:t>To make room for the additional signals, the 80486 </a:t>
            </a:r>
            <a:r>
              <a:rPr lang="en-US" dirty="0" smtClean="0"/>
              <a:t>is packaged </a:t>
            </a:r>
            <a:r>
              <a:rPr lang="en-US" dirty="0" smtClean="0"/>
              <a:t>in a 168 pin, pin grid array package instead of </a:t>
            </a:r>
            <a:r>
              <a:rPr lang="en-US" dirty="0" smtClean="0"/>
              <a:t>the 132 </a:t>
            </a:r>
            <a:r>
              <a:rPr lang="en-US" dirty="0" smtClean="0"/>
              <a:t>pin PGA used for the 80386.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80486 Signal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80486 data bus, address bus, byte enable, ADS#, RDY</a:t>
            </a:r>
            <a:r>
              <a:rPr lang="en-US" dirty="0" smtClean="0"/>
              <a:t>#,  INTR</a:t>
            </a:r>
            <a:r>
              <a:rPr lang="en-US" dirty="0" smtClean="0"/>
              <a:t>, RESET, NMI, M/IO#, D/C#, W/R#, LOCK#, </a:t>
            </a:r>
            <a:r>
              <a:rPr lang="en-US" dirty="0" smtClean="0"/>
              <a:t>HOLD,HLDA </a:t>
            </a:r>
            <a:r>
              <a:rPr lang="en-US" dirty="0" smtClean="0"/>
              <a:t>and BS16# signals function as we described for 80386.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80486 requires 1 clock instead of 2 clock required </a:t>
            </a:r>
            <a:r>
              <a:rPr lang="en-US" dirty="0" smtClean="0"/>
              <a:t>by 80386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 new signal group on the 486 is the PARITY group </a:t>
            </a:r>
            <a:r>
              <a:rPr lang="en-US" dirty="0" smtClean="0"/>
              <a:t>DP0-DP3 and </a:t>
            </a:r>
            <a:r>
              <a:rPr lang="en-US" dirty="0" smtClean="0"/>
              <a:t>PCHK#.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signals allow the 80486 to implement parity detection </a:t>
            </a:r>
            <a:r>
              <a:rPr lang="en-US" dirty="0" smtClean="0"/>
              <a:t>/ generation </a:t>
            </a:r>
            <a:r>
              <a:rPr lang="en-US" dirty="0" smtClean="0"/>
              <a:t>for memory reads and memory writes.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During a memory write operation, the 80486 generates an </a:t>
            </a:r>
            <a:r>
              <a:rPr lang="en-US" dirty="0" smtClean="0"/>
              <a:t>even parity </a:t>
            </a:r>
            <a:r>
              <a:rPr lang="en-US" dirty="0" smtClean="0"/>
              <a:t>bit for each byte and outputs these bits on the </a:t>
            </a:r>
            <a:r>
              <a:rPr lang="en-US" dirty="0" smtClean="0"/>
              <a:t>DP0-DP3 lines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80486 Signal Group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These bits will store in a separate parity memory bank.</a:t>
            </a:r>
          </a:p>
          <a:p>
            <a:r>
              <a:rPr lang="en-US" dirty="0" smtClean="0"/>
              <a:t> </a:t>
            </a:r>
            <a:r>
              <a:rPr lang="en-US" dirty="0" smtClean="0"/>
              <a:t>During a read operation the stored parity bits will be read </a:t>
            </a:r>
            <a:r>
              <a:rPr lang="en-US" dirty="0" smtClean="0"/>
              <a:t>from the </a:t>
            </a:r>
            <a:r>
              <a:rPr lang="en-US" dirty="0" smtClean="0"/>
              <a:t>parity memory and applied to the DP0-DP3 pins.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80486 checks the parities of the data bytes read </a:t>
            </a:r>
            <a:r>
              <a:rPr lang="en-US" dirty="0" smtClean="0"/>
              <a:t>and compares </a:t>
            </a:r>
            <a:r>
              <a:rPr lang="en-US" dirty="0" smtClean="0"/>
              <a:t>them with the DP0-DP3 signals. If a parity error </a:t>
            </a:r>
            <a:r>
              <a:rPr lang="en-US" dirty="0" smtClean="0"/>
              <a:t>is found</a:t>
            </a:r>
            <a:r>
              <a:rPr lang="en-US" dirty="0" smtClean="0"/>
              <a:t>, the 80486 asserts the PCHK# signal.</a:t>
            </a:r>
          </a:p>
          <a:p>
            <a:r>
              <a:rPr lang="en-US" dirty="0" smtClean="0"/>
              <a:t>Another </a:t>
            </a:r>
            <a:r>
              <a:rPr lang="en-US" dirty="0" smtClean="0"/>
              <a:t>new signals group consists of the BURST </a:t>
            </a:r>
            <a:r>
              <a:rPr lang="en-US" dirty="0" smtClean="0"/>
              <a:t>ready signal </a:t>
            </a:r>
            <a:r>
              <a:rPr lang="en-US" dirty="0" smtClean="0"/>
              <a:t>BRDY# and BURST last signal BLAST#.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signals are used to control burst-mode memory </a:t>
            </a:r>
            <a:r>
              <a:rPr lang="en-US" dirty="0" smtClean="0"/>
              <a:t>reads and </a:t>
            </a:r>
            <a:r>
              <a:rPr lang="en-US" dirty="0" smtClean="0"/>
              <a:t>writes.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normal 80486 memory read operation to read a line into </a:t>
            </a:r>
            <a:r>
              <a:rPr lang="en-US" dirty="0" smtClean="0"/>
              <a:t>the cache </a:t>
            </a:r>
            <a:r>
              <a:rPr lang="en-US" dirty="0" smtClean="0"/>
              <a:t>requires 2 clock cycles. However, if a series of reads </a:t>
            </a:r>
            <a:r>
              <a:rPr lang="en-US" dirty="0" smtClean="0"/>
              <a:t>is being </a:t>
            </a:r>
            <a:r>
              <a:rPr lang="en-US" dirty="0" smtClean="0"/>
              <a:t>done from successive memory locations, the reads </a:t>
            </a:r>
            <a:r>
              <a:rPr lang="en-US" dirty="0" smtClean="0"/>
              <a:t>can be </a:t>
            </a:r>
            <a:r>
              <a:rPr lang="en-US" dirty="0" smtClean="0"/>
              <a:t>done in burst mode with only 1 clock cycle per read.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start the process the 80486 sends out the first address </a:t>
            </a:r>
            <a:r>
              <a:rPr lang="en-US" dirty="0" smtClean="0"/>
              <a:t>and asserts </a:t>
            </a:r>
            <a:r>
              <a:rPr lang="en-US" dirty="0" smtClean="0"/>
              <a:t>the BLAST# signal high. When the external </a:t>
            </a:r>
            <a:r>
              <a:rPr lang="en-US" dirty="0" smtClean="0"/>
              <a:t>DRAM controller </a:t>
            </a:r>
            <a:r>
              <a:rPr lang="en-US" dirty="0" smtClean="0"/>
              <a:t>has the first data bus, it asserts the BRDY# signal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mode the DRAM will be able to output the new </a:t>
            </a:r>
            <a:r>
              <a:rPr lang="en-US" dirty="0" smtClean="0"/>
              <a:t>data word </a:t>
            </a:r>
            <a:r>
              <a:rPr lang="en-US" dirty="0" smtClean="0"/>
              <a:t>within 1 clock cycle.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80486 Signal Group (cont..)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80486 Signal Group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 </a:t>
            </a:r>
            <a:r>
              <a:rPr lang="en-US" dirty="0" smtClean="0"/>
              <a:t>request output </a:t>
            </a:r>
            <a:r>
              <a:rPr lang="en-US" dirty="0" smtClean="0"/>
              <a:t>signal BREQ, the back-off input signal BOFF#, </a:t>
            </a:r>
            <a:r>
              <a:rPr lang="en-US" dirty="0" smtClean="0"/>
              <a:t>the HOLD </a:t>
            </a:r>
            <a:r>
              <a:rPr lang="en-US" dirty="0" smtClean="0"/>
              <a:t>signal and the hold-acknowledge signal HLDA.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signals are used to control sharing the local 486 bus </a:t>
            </a:r>
            <a:r>
              <a:rPr lang="en-US" dirty="0" smtClean="0"/>
              <a:t>by multiple </a:t>
            </a:r>
            <a:r>
              <a:rPr lang="en-US" dirty="0" smtClean="0"/>
              <a:t>processors ( bus master).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a master on the bus need to use the bus, it asserts </a:t>
            </a:r>
            <a:r>
              <a:rPr lang="en-US" dirty="0" smtClean="0"/>
              <a:t>its BERQ </a:t>
            </a:r>
            <a:r>
              <a:rPr lang="en-US" dirty="0" smtClean="0"/>
              <a:t>signal 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80486 Signal Group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grant bus use to the highest – priority master. To ask </a:t>
            </a:r>
            <a:r>
              <a:rPr lang="en-US" dirty="0" smtClean="0"/>
              <a:t>the 486 </a:t>
            </a:r>
            <a:r>
              <a:rPr lang="en-US" dirty="0" smtClean="0"/>
              <a:t>to release the bus , the bus controller asserts the </a:t>
            </a:r>
            <a:r>
              <a:rPr lang="en-US" dirty="0" smtClean="0"/>
              <a:t>486 HOLD </a:t>
            </a:r>
            <a:r>
              <a:rPr lang="en-US" dirty="0" smtClean="0"/>
              <a:t>input or BOFF# input.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the HOLD input is asserted, the 486 will finish the </a:t>
            </a:r>
            <a:r>
              <a:rPr lang="en-US" dirty="0" smtClean="0"/>
              <a:t>current bus </a:t>
            </a:r>
            <a:r>
              <a:rPr lang="en-US" dirty="0" smtClean="0"/>
              <a:t>cycle, float its buses and assert the HLDA signal.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prevent another master from taking over the bus during </a:t>
            </a:r>
            <a:r>
              <a:rPr lang="en-US" dirty="0" smtClean="0"/>
              <a:t>a critical </a:t>
            </a:r>
            <a:r>
              <a:rPr lang="en-US" dirty="0" smtClean="0"/>
              <a:t>operation, the 486 can assert its LOCK# or </a:t>
            </a:r>
            <a:r>
              <a:rPr lang="en-US" dirty="0" smtClean="0"/>
              <a:t>PLOCK# signal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Pentium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237 pins, arranged in a Pin Grid Array(PGA) package, connecting it to the external system, as compared to the 40 pins of 8086.</a:t>
            </a:r>
          </a:p>
          <a:p>
            <a:r>
              <a:rPr lang="en-US" dirty="0" smtClean="0"/>
              <a:t>Data pins D0-D63</a:t>
            </a:r>
          </a:p>
          <a:p>
            <a:r>
              <a:rPr lang="en-US" dirty="0" smtClean="0"/>
              <a:t>DP0-DP7,Parity of each byte of the data in the data bus</a:t>
            </a:r>
          </a:p>
          <a:p>
            <a:r>
              <a:rPr lang="en-US" dirty="0" smtClean="0"/>
              <a:t>Address bus , A3-A31</a:t>
            </a:r>
          </a:p>
          <a:p>
            <a:r>
              <a:rPr lang="en-US" dirty="0" smtClean="0"/>
              <a:t>Byte Enable pins, BE0-BE7</a:t>
            </a:r>
          </a:p>
          <a:p>
            <a:r>
              <a:rPr lang="en-US" dirty="0" smtClean="0"/>
              <a:t>A</a:t>
            </a:r>
            <a:r>
              <a:rPr lang="en-US" dirty="0" smtClean="0"/>
              <a:t>20* pin, active low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963</TotalTime>
  <Words>775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The INTEL 80486 Microprocessor</vt:lpstr>
      <vt:lpstr>Intel 80486 (32 bit microprocessor)</vt:lpstr>
      <vt:lpstr>Intel 80486 (32 bit microprocessor)</vt:lpstr>
      <vt:lpstr>80486 Signal Group</vt:lpstr>
      <vt:lpstr>80486 Signal Group (cont..)</vt:lpstr>
      <vt:lpstr>80486 Signal Group (cont..)</vt:lpstr>
      <vt:lpstr>80486 Signal Group (cont..)</vt:lpstr>
      <vt:lpstr>80486 Signal Group (cont..)</vt:lpstr>
      <vt:lpstr>Pentium processor</vt:lpstr>
      <vt:lpstr>Pentium(32-bit microprocessor)</vt:lpstr>
      <vt:lpstr>Pentium processor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INTEL 80486 Microprocessor</dc:title>
  <dc:creator/>
  <cp:lastModifiedBy>acer</cp:lastModifiedBy>
  <cp:revision>24</cp:revision>
  <dcterms:created xsi:type="dcterms:W3CDTF">2006-08-16T00:00:00Z</dcterms:created>
  <dcterms:modified xsi:type="dcterms:W3CDTF">2011-04-13T02:44:02Z</dcterms:modified>
</cp:coreProperties>
</file>