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8C91-A9E1-498A-BCA0-C2A43D70D9DD}" type="datetimeFigureOut">
              <a:rPr lang="en-US" smtClean="0"/>
              <a:t>4/29/2013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7889-1F2E-412E-ACCD-36EB37FC0D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8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8C91-A9E1-498A-BCA0-C2A43D70D9DD}" type="datetimeFigureOut">
              <a:rPr lang="en-US" smtClean="0"/>
              <a:t>4/29/2013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7889-1F2E-412E-ACCD-36EB37FC0D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8C91-A9E1-498A-BCA0-C2A43D70D9DD}" type="datetimeFigureOut">
              <a:rPr lang="en-US" smtClean="0"/>
              <a:t>4/29/2013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7889-1F2E-412E-ACCD-36EB37FC0D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1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8C91-A9E1-498A-BCA0-C2A43D70D9DD}" type="datetimeFigureOut">
              <a:rPr lang="en-US" smtClean="0"/>
              <a:t>4/29/2013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7889-1F2E-412E-ACCD-36EB37FC0D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2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8C91-A9E1-498A-BCA0-C2A43D70D9DD}" type="datetimeFigureOut">
              <a:rPr lang="en-US" smtClean="0"/>
              <a:t>4/29/2013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7889-1F2E-412E-ACCD-36EB37FC0D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8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8C91-A9E1-498A-BCA0-C2A43D70D9DD}" type="datetimeFigureOut">
              <a:rPr lang="en-US" smtClean="0"/>
              <a:t>4/29/2013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7889-1F2E-412E-ACCD-36EB37FC0D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8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8C91-A9E1-498A-BCA0-C2A43D70D9DD}" type="datetimeFigureOut">
              <a:rPr lang="en-US" smtClean="0"/>
              <a:t>4/29/2013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7889-1F2E-412E-ACCD-36EB37FC0D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8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8C91-A9E1-498A-BCA0-C2A43D70D9DD}" type="datetimeFigureOut">
              <a:rPr lang="en-US" smtClean="0"/>
              <a:t>4/29/2013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7889-1F2E-412E-ACCD-36EB37FC0D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84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8C91-A9E1-498A-BCA0-C2A43D70D9DD}" type="datetimeFigureOut">
              <a:rPr lang="en-US" smtClean="0"/>
              <a:t>4/29/2013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7889-1F2E-412E-ACCD-36EB37FC0D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3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8C91-A9E1-498A-BCA0-C2A43D70D9DD}" type="datetimeFigureOut">
              <a:rPr lang="en-US" smtClean="0"/>
              <a:t>4/29/2013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7889-1F2E-412E-ACCD-36EB37FC0D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4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8C91-A9E1-498A-BCA0-C2A43D70D9DD}" type="datetimeFigureOut">
              <a:rPr lang="en-US" smtClean="0"/>
              <a:t>4/29/2013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7889-1F2E-412E-ACCD-36EB37FC0D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9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58C91-A9E1-498A-BCA0-C2A43D70D9DD}" type="datetimeFigureOut">
              <a:rPr lang="en-US" smtClean="0"/>
              <a:t>4/29/2013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B7889-1F2E-412E-ACCD-36EB37FC0D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8254 Counter/Timer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7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1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653" y="1905000"/>
            <a:ext cx="730286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04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 </a:t>
            </a:r>
            <a:r>
              <a:rPr lang="en-US" dirty="0"/>
              <a:t>2: Rate Generator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Mode2, if GATE=1, OUT will be high until the count reaches 1 </a:t>
            </a:r>
            <a:r>
              <a:rPr lang="en-US" sz="2400" dirty="0" smtClean="0"/>
              <a:t>and then </a:t>
            </a:r>
            <a:r>
              <a:rPr lang="en-US" sz="2400" dirty="0"/>
              <a:t>OUT goes low only for one clock pulse, then counter is </a:t>
            </a:r>
            <a:r>
              <a:rPr lang="en-US" sz="2400" dirty="0" smtClean="0"/>
              <a:t>reloaded automatically</a:t>
            </a:r>
            <a:r>
              <a:rPr lang="en-US" sz="2400" dirty="0"/>
              <a:t>, and the process </a:t>
            </a:r>
            <a:r>
              <a:rPr lang="en-US" sz="2400" dirty="0" smtClean="0"/>
              <a:t>continues </a:t>
            </a:r>
            <a:r>
              <a:rPr lang="en-US" sz="2400" dirty="0"/>
              <a:t>indefinitely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30675"/>
            <a:ext cx="5410200" cy="234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21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 3: Square wave generator</a:t>
            </a:r>
          </a:p>
          <a:p>
            <a:r>
              <a:rPr lang="en-US" dirty="0"/>
              <a:t> </a:t>
            </a:r>
            <a:r>
              <a:rPr lang="en-US" sz="2400" dirty="0"/>
              <a:t>When count is </a:t>
            </a:r>
            <a:r>
              <a:rPr lang="en-US" sz="2400" dirty="0" smtClean="0"/>
              <a:t>loaded</a:t>
            </a:r>
            <a:r>
              <a:rPr lang="en-US" sz="2400" dirty="0"/>
              <a:t> </a:t>
            </a:r>
            <a:r>
              <a:rPr lang="en-US" sz="2400" dirty="0" smtClean="0"/>
              <a:t>and gate=1, </a:t>
            </a:r>
            <a:r>
              <a:rPr lang="en-US" sz="2400" dirty="0"/>
              <a:t>the output is high and the count is </a:t>
            </a:r>
            <a:r>
              <a:rPr lang="en-US" sz="2400" dirty="0" smtClean="0"/>
              <a:t>decremented by </a:t>
            </a:r>
            <a:r>
              <a:rPr lang="en-US" sz="2400" dirty="0"/>
              <a:t>two at every clock cycle and when it reaches zero, the </a:t>
            </a:r>
            <a:r>
              <a:rPr lang="en-US" sz="2400" dirty="0" smtClean="0"/>
              <a:t>output goes low and </a:t>
            </a:r>
            <a:r>
              <a:rPr lang="en-US" sz="2400" dirty="0"/>
              <a:t>the count is reloaded </a:t>
            </a:r>
            <a:r>
              <a:rPr lang="en-US" sz="2400" dirty="0" smtClean="0"/>
              <a:t>again.</a:t>
            </a:r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291" y="4038600"/>
            <a:ext cx="5322236" cy="220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44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 4: Software triggered strobe</a:t>
            </a:r>
          </a:p>
          <a:p>
            <a:r>
              <a:rPr lang="en-US" dirty="0"/>
              <a:t> </a:t>
            </a:r>
            <a:r>
              <a:rPr lang="en-US" sz="2000" dirty="0"/>
              <a:t>Similar to Mode2, except that the counter is not reloaded automatically</a:t>
            </a:r>
          </a:p>
          <a:p>
            <a:r>
              <a:rPr lang="en-US" sz="2000" dirty="0"/>
              <a:t> In Mode4, if GATE=1, the output will go high when loading the </a:t>
            </a:r>
            <a:r>
              <a:rPr lang="en-US" sz="2000" dirty="0" err="1" smtClean="0"/>
              <a:t>count,it</a:t>
            </a:r>
            <a:r>
              <a:rPr lang="en-US" sz="2000" dirty="0" smtClean="0"/>
              <a:t> </a:t>
            </a:r>
            <a:r>
              <a:rPr lang="en-US" sz="2000" dirty="0"/>
              <a:t>will stay high for duration N*T. After the count reaches zero, </a:t>
            </a:r>
            <a:r>
              <a:rPr lang="en-US" sz="2000" dirty="0" smtClean="0"/>
              <a:t>it becomes </a:t>
            </a:r>
            <a:r>
              <a:rPr lang="en-US" sz="2000" dirty="0"/>
              <a:t>low for one clock pulse, then goes high again and stays </a:t>
            </a:r>
            <a:r>
              <a:rPr lang="en-US" sz="2000" dirty="0" smtClean="0"/>
              <a:t>high until </a:t>
            </a:r>
            <a:r>
              <a:rPr lang="en-US" sz="2000" dirty="0"/>
              <a:t>a new command word or new count is loaded</a:t>
            </a:r>
          </a:p>
          <a:p>
            <a:r>
              <a:rPr lang="en-US" sz="2000" dirty="0"/>
              <a:t> To repeat </a:t>
            </a:r>
            <a:r>
              <a:rPr lang="en-US" sz="2000" dirty="0" smtClean="0"/>
              <a:t>the </a:t>
            </a:r>
            <a:r>
              <a:rPr lang="en-US" sz="2000" dirty="0"/>
              <a:t>strobe, the count must be </a:t>
            </a:r>
            <a:r>
              <a:rPr lang="en-US" sz="2000" dirty="0" smtClean="0"/>
              <a:t>reloaded</a:t>
            </a:r>
          </a:p>
          <a:p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95800"/>
            <a:ext cx="4495800" cy="218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19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 5: Hardware triggered strobe</a:t>
            </a:r>
          </a:p>
          <a:p>
            <a:r>
              <a:rPr lang="en-US" sz="2400" dirty="0"/>
              <a:t> Similar to Mode4, except that the triggering must be done with </a:t>
            </a:r>
            <a:r>
              <a:rPr lang="en-US" sz="2400" dirty="0" smtClean="0"/>
              <a:t>the GATE </a:t>
            </a:r>
            <a:r>
              <a:rPr lang="en-US" sz="2400" dirty="0"/>
              <a:t>input</a:t>
            </a:r>
          </a:p>
          <a:p>
            <a:r>
              <a:rPr lang="en-US" sz="2400" dirty="0"/>
              <a:t> The count starts only when a 0-to-1 pulse is sent to the GATE input</a:t>
            </a:r>
          </a:p>
          <a:p>
            <a:r>
              <a:rPr lang="en-US" sz="2400" dirty="0"/>
              <a:t> If GATE retriggered during the counting, it will restart the </a:t>
            </a:r>
            <a:r>
              <a:rPr lang="en-US" sz="2400" dirty="0" smtClean="0"/>
              <a:t>down counting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95799"/>
            <a:ext cx="4495800" cy="213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62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8254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38250"/>
            <a:ext cx="48768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54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the three counter has 3 pins associated</a:t>
            </a:r>
          </a:p>
          <a:p>
            <a:r>
              <a:rPr lang="en-US" dirty="0"/>
              <a:t> CLK: input clock </a:t>
            </a:r>
            <a:r>
              <a:rPr lang="en-US" dirty="0" smtClean="0"/>
              <a:t>frequency- </a:t>
            </a:r>
            <a:r>
              <a:rPr lang="en-US" dirty="0"/>
              <a:t>8 MHz</a:t>
            </a:r>
          </a:p>
          <a:p>
            <a:r>
              <a:rPr lang="en-US" dirty="0"/>
              <a:t> OUT</a:t>
            </a:r>
          </a:p>
          <a:p>
            <a:r>
              <a:rPr lang="en-US" dirty="0"/>
              <a:t> GATE: Enable (high) or disable (low) the counter</a:t>
            </a:r>
          </a:p>
        </p:txBody>
      </p:sp>
    </p:spTree>
    <p:extLst>
      <p:ext uri="{BB962C8B-B14F-4D97-AF65-F5344CB8AC3E}">
        <p14:creationId xmlns:p14="http://schemas.microsoft.com/office/powerpoint/2010/main" val="106009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of the three counters must be programmed separately</a:t>
            </a:r>
          </a:p>
          <a:p>
            <a:r>
              <a:rPr lang="en-US" dirty="0"/>
              <a:t> Control byte must be first written into the control register. </a:t>
            </a:r>
            <a:r>
              <a:rPr lang="en-US" dirty="0" smtClean="0"/>
              <a:t>The 8253/54 </a:t>
            </a:r>
            <a:r>
              <a:rPr lang="en-US" dirty="0"/>
              <a:t>must be initialized before use</a:t>
            </a:r>
          </a:p>
          <a:p>
            <a:r>
              <a:rPr lang="en-US" dirty="0"/>
              <a:t> The programmer can not only write the value of the </a:t>
            </a:r>
            <a:r>
              <a:rPr lang="en-US" dirty="0" smtClean="0"/>
              <a:t> count into </a:t>
            </a:r>
            <a:r>
              <a:rPr lang="en-US" dirty="0"/>
              <a:t>the 8253/54, but read the content of the counter at </a:t>
            </a:r>
            <a:r>
              <a:rPr lang="en-US" dirty="0" smtClean="0"/>
              <a:t>any given </a:t>
            </a:r>
            <a:r>
              <a:rPr lang="en-US" dirty="0"/>
              <a:t>time as well</a:t>
            </a:r>
          </a:p>
          <a:p>
            <a:r>
              <a:rPr lang="en-US" dirty="0"/>
              <a:t> All counters are down counters</a:t>
            </a:r>
          </a:p>
        </p:txBody>
      </p:sp>
    </p:spTree>
    <p:extLst>
      <p:ext uri="{BB962C8B-B14F-4D97-AF65-F5344CB8AC3E}">
        <p14:creationId xmlns:p14="http://schemas.microsoft.com/office/powerpoint/2010/main" val="160446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Word of 8254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295400"/>
            <a:ext cx="823912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02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Read-back control word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81400"/>
            <a:ext cx="4391025" cy="239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77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Mode-0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Mode 0: Interrupt on terminal count</a:t>
            </a:r>
          </a:p>
          <a:p>
            <a:r>
              <a:rPr lang="en-US" dirty="0"/>
              <a:t> The output is initially low, and remain low for the duration of the count</a:t>
            </a:r>
          </a:p>
          <a:p>
            <a:r>
              <a:rPr lang="en-US" dirty="0"/>
              <a:t>if GATE=1. When the terminal count is reached, the output will go </a:t>
            </a:r>
            <a:r>
              <a:rPr lang="en-US" dirty="0" smtClean="0"/>
              <a:t>high and </a:t>
            </a:r>
            <a:r>
              <a:rPr lang="en-US" dirty="0"/>
              <a:t>remain high until a new control word or new count number </a:t>
            </a:r>
            <a:r>
              <a:rPr lang="en-US" dirty="0" smtClean="0"/>
              <a:t>is loaded</a:t>
            </a:r>
            <a:endParaRPr lang="en-US" dirty="0"/>
          </a:p>
          <a:p>
            <a:r>
              <a:rPr lang="en-US" dirty="0"/>
              <a:t> Width of low pulse = N * T, where T is clock period</a:t>
            </a:r>
          </a:p>
          <a:p>
            <a:r>
              <a:rPr lang="en-US" dirty="0"/>
              <a:t> If GATE becomes low at the middle of the count, the count will stop</a:t>
            </a:r>
          </a:p>
          <a:p>
            <a:pPr marL="0" indent="0">
              <a:buNone/>
            </a:pPr>
            <a:r>
              <a:rPr lang="en-US" dirty="0"/>
              <a:t>and the output will be low. The count resumes when the GATE</a:t>
            </a:r>
          </a:p>
          <a:p>
            <a:pPr marL="0" indent="0">
              <a:buNone/>
            </a:pPr>
            <a:r>
              <a:rPr lang="en-US" dirty="0"/>
              <a:t>becomes high again This in effect adds to the total time the output </a:t>
            </a:r>
            <a:r>
              <a:rPr lang="en-US" dirty="0" smtClean="0"/>
              <a:t>is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3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0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53" y="2209800"/>
            <a:ext cx="6341925" cy="327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18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 1: HW triggered </a:t>
            </a:r>
          </a:p>
          <a:p>
            <a:r>
              <a:rPr lang="en-US" sz="2400" dirty="0"/>
              <a:t> The triggering must be done through the GATE input by sending a </a:t>
            </a:r>
            <a:r>
              <a:rPr lang="en-US" sz="2400" dirty="0" smtClean="0"/>
              <a:t>0-to-1 </a:t>
            </a:r>
            <a:r>
              <a:rPr lang="en-US" sz="2400" dirty="0"/>
              <a:t>pulse to it.</a:t>
            </a:r>
          </a:p>
          <a:p>
            <a:r>
              <a:rPr lang="en-US" sz="2400" dirty="0"/>
              <a:t> Steps: 1) Load the count register</a:t>
            </a:r>
          </a:p>
          <a:p>
            <a:r>
              <a:rPr lang="en-US" sz="2400" dirty="0" smtClean="0"/>
              <a:t>              2</a:t>
            </a:r>
            <a:r>
              <a:rPr lang="en-US" sz="2400" dirty="0"/>
              <a:t>) A 0-to-1 pulse must be sent to the </a:t>
            </a:r>
            <a:r>
              <a:rPr lang="en-US" sz="2400" dirty="0" smtClean="0"/>
              <a:t>GATE input </a:t>
            </a:r>
            <a:r>
              <a:rPr lang="en-US" sz="2400" dirty="0"/>
              <a:t>to trigger the </a:t>
            </a:r>
            <a:r>
              <a:rPr lang="en-US" sz="2400" dirty="0" smtClean="0"/>
              <a:t>count 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Mode 1, after sending the 0-to-1 pulse to GATE, OUT becomes </a:t>
            </a:r>
            <a:r>
              <a:rPr lang="en-US" sz="2400" dirty="0" smtClean="0"/>
              <a:t>low and </a:t>
            </a:r>
            <a:r>
              <a:rPr lang="en-US" sz="2400" dirty="0"/>
              <a:t>stays low for a duration of N*T, then becomes high and stays </a:t>
            </a:r>
            <a:r>
              <a:rPr lang="en-US" sz="2400" dirty="0" smtClean="0"/>
              <a:t>high until </a:t>
            </a:r>
            <a:r>
              <a:rPr lang="en-US" sz="2400" dirty="0"/>
              <a:t>the GATE is triggered again</a:t>
            </a:r>
          </a:p>
          <a:p>
            <a:r>
              <a:rPr lang="en-US" sz="2400" dirty="0"/>
              <a:t> If during the activation, a retriggered happened, then restart the </a:t>
            </a:r>
            <a:r>
              <a:rPr lang="en-US" sz="2400" dirty="0" smtClean="0"/>
              <a:t>down counting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562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555</Words>
  <Application>Microsoft Office PowerPoint</Application>
  <PresentationFormat>On-screen Show 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8254 Counter/Timer</vt:lpstr>
      <vt:lpstr>8254 Counter</vt:lpstr>
      <vt:lpstr>PowerPoint Presentation</vt:lpstr>
      <vt:lpstr>PowerPoint Presentation</vt:lpstr>
      <vt:lpstr>Control Word of 8254</vt:lpstr>
      <vt:lpstr>PowerPoint Presentation</vt:lpstr>
      <vt:lpstr>Mode-0</vt:lpstr>
      <vt:lpstr>Mode 0</vt:lpstr>
      <vt:lpstr>Mode 1</vt:lpstr>
      <vt:lpstr>Mode 1</vt:lpstr>
      <vt:lpstr>Mode 2</vt:lpstr>
      <vt:lpstr>Mode-3</vt:lpstr>
      <vt:lpstr>mode-4</vt:lpstr>
      <vt:lpstr>Mode-5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HONEY</cp:lastModifiedBy>
  <cp:revision>18</cp:revision>
  <dcterms:created xsi:type="dcterms:W3CDTF">2012-02-22T10:12:12Z</dcterms:created>
  <dcterms:modified xsi:type="dcterms:W3CDTF">2013-04-29T09:15:43Z</dcterms:modified>
</cp:coreProperties>
</file>