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7" r:id="rId6"/>
    <p:sldId id="279" r:id="rId7"/>
    <p:sldId id="281" r:id="rId8"/>
    <p:sldId id="258" r:id="rId9"/>
    <p:sldId id="263" r:id="rId10"/>
    <p:sldId id="259" r:id="rId11"/>
    <p:sldId id="283" r:id="rId12"/>
    <p:sldId id="285" r:id="rId13"/>
    <p:sldId id="287" r:id="rId14"/>
    <p:sldId id="289" r:id="rId15"/>
    <p:sldId id="291" r:id="rId16"/>
    <p:sldId id="293" r:id="rId17"/>
    <p:sldId id="271" r:id="rId18"/>
    <p:sldId id="295" r:id="rId19"/>
    <p:sldId id="297" r:id="rId20"/>
    <p:sldId id="299" r:id="rId21"/>
    <p:sldId id="301" r:id="rId22"/>
    <p:sldId id="266" r:id="rId23"/>
    <p:sldId id="260" r:id="rId24"/>
    <p:sldId id="261" r:id="rId25"/>
    <p:sldId id="265" r:id="rId26"/>
    <p:sldId id="262" r:id="rId27"/>
    <p:sldId id="267" r:id="rId28"/>
    <p:sldId id="268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4B5C-408C-4D3C-9EFA-8FA19F3893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54AE-0566-4D03-A35B-1F2341BD9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MODES OF 8086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5333" y="1634610"/>
            <a:ext cx="6533334" cy="44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Minimum Mode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minimum mode is used for a small system with a single processor, a system in which the 8086 alone generates all the possible control signals directly.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8086 processor is in minimum mode when pin 33(MN/MX) is given +5V.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definitions for pins 24 through 31 for the minimum mode are as follows.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Pin-24-INTA  Indicates recognition of an interrupt request.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25-ALE  -o/p a pulse indicating that address is available on address pins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Pin-26-DEN This is to inform the transceivers that CPU is ready to send or receive data.  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70075" y="3076575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00225" y="4173538"/>
            <a:ext cx="492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87525" y="5286375"/>
            <a:ext cx="492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Pin-27 DT/R    Indicates transceivers whether they are to transmit(1) or receive(0) data.</a:t>
            </a:r>
          </a:p>
          <a:p>
            <a:pPr eaLnBrk="1" hangingPunct="1"/>
            <a:r>
              <a:rPr lang="en-US" sz="2400" dirty="0" smtClean="0"/>
              <a:t>Pin-28 M/IO  Distinguishes  a memory transfer from an I/O transfer. For a memory transfer it is 1.</a:t>
            </a:r>
          </a:p>
          <a:p>
            <a:pPr eaLnBrk="1" hangingPunct="1"/>
            <a:r>
              <a:rPr lang="en-US" sz="2400" dirty="0" smtClean="0"/>
              <a:t>Pin-29  WR  it is used to indicate write operation. It is used with conjunction with pin 28 to indicate type of transfer.</a:t>
            </a:r>
          </a:p>
          <a:p>
            <a:pPr eaLnBrk="1" hangingPunct="1"/>
            <a:r>
              <a:rPr lang="en-US" sz="2400" dirty="0" smtClean="0"/>
              <a:t>Pin 30 HLDA outputs a bus grant signal to a requesting master</a:t>
            </a:r>
          </a:p>
          <a:p>
            <a:pPr eaLnBrk="1" hangingPunct="1"/>
            <a:r>
              <a:rPr lang="en-US" sz="2400" dirty="0" smtClean="0"/>
              <a:t>Pin 31 HOLD Receives bus request from bus masters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1676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27250" y="252095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3259138"/>
            <a:ext cx="336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Minimum mode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address must be latched since it is available only during first part of the bus cycle.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To signal that address is ready to be latched, 1 is put on pin 25(ALE).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Since 8282 is 8-bit latch , 2 or 3 8282 latches are needed to implement full 20-bit address.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8286 –transceiver device. It contains 8 receivers and drivers. So for an 8086 it needs two 8286.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When OE(active low) is high, data are not transmitted through 8286 in either direction.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If it is low and T=1, then they have to act as transmitters of data and if T=0, then they have to receive data. </a:t>
            </a:r>
          </a:p>
        </p:txBody>
      </p:sp>
    </p:spTree>
    <p:extLst>
      <p:ext uri="{BB962C8B-B14F-4D97-AF65-F5344CB8AC3E}">
        <p14:creationId xmlns:p14="http://schemas.microsoft.com/office/powerpoint/2010/main" val="11316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We have 8284A clock generator. This device is more than just a clock generator. In addition to supplying a train of pulses at a constant frequency, it synchronizes ready(RDY) signals, which indicate an interface is ready to complete a transfer and reset(RES(active low)) which initializes the system with clock pulse.</a:t>
            </a:r>
          </a:p>
          <a:p>
            <a:pPr eaLnBrk="1" hangingPunct="1"/>
            <a:r>
              <a:rPr lang="en-US" sz="2400" smtClean="0"/>
              <a:t>All these three devices 8282, 8286 and 8284A require +5V supply. </a:t>
            </a:r>
          </a:p>
          <a:p>
            <a:pPr eaLnBrk="1" hangingPunct="1"/>
            <a:r>
              <a:rPr lang="en-US" sz="2400" smtClean="0"/>
              <a:t>In a minimum mode system control lines need not pass through transceivers, but directly used</a:t>
            </a:r>
          </a:p>
        </p:txBody>
      </p:sp>
    </p:spTree>
    <p:extLst>
      <p:ext uri="{BB962C8B-B14F-4D97-AF65-F5344CB8AC3E}">
        <p14:creationId xmlns:p14="http://schemas.microsoft.com/office/powerpoint/2010/main" val="16882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M/IO, RD and WR lines specify the type of transfer.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                          M/IO   RD  WR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       0         0       1         I/O read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       0          1       0         I/O write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       1          0       1          memory read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       1          1       0           memory write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17688" y="1700213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62188" y="1700213"/>
            <a:ext cx="2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94050" y="1676400"/>
            <a:ext cx="338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08275" y="2122488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51200" y="2122488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16338" y="209867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mode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rti7020.etf.bg.ac.yu/rti/ri4ms/literatura/folije/mps05_11/fig8-9.gif"/>
          <p:cNvPicPr>
            <a:picLocks noChangeAspect="1" noChangeArrowheads="1"/>
          </p:cNvPicPr>
          <p:nvPr/>
        </p:nvPicPr>
        <p:blipFill>
          <a:blip r:embed="rId2"/>
          <a:srcRect t="1973" b="5283"/>
          <a:stretch>
            <a:fillRect/>
          </a:stretch>
        </p:blipFill>
        <p:spPr bwMode="auto">
          <a:xfrm>
            <a:off x="1066800" y="1371600"/>
            <a:ext cx="762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2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Maximum Mode</a:t>
            </a:r>
            <a:endParaRPr 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z="2400" smtClean="0"/>
              <a:t>A processor is in maximum mode, if MN/MX pin is grounded. </a:t>
            </a:r>
          </a:p>
          <a:p>
            <a:pPr eaLnBrk="1" hangingPunct="1"/>
            <a:r>
              <a:rPr lang="en-US" sz="2400" smtClean="0"/>
              <a:t>This mode provides signals for implementing multiprocessor systems and Co-processor system environment. </a:t>
            </a:r>
          </a:p>
          <a:p>
            <a:pPr eaLnBrk="1" hangingPunct="1"/>
            <a:r>
              <a:rPr lang="en-US" sz="2400" smtClean="0"/>
              <a:t>The difference between minimum and maximum mode configurations is the need for additional circuitry to translate the control signals. </a:t>
            </a:r>
          </a:p>
          <a:p>
            <a:pPr eaLnBrk="1" hangingPunct="1"/>
            <a:r>
              <a:rPr lang="en-US" sz="2400" smtClean="0"/>
              <a:t>This circuitry is for converting the status bits S0, S1, and S2 into the I/O and memory transfer signals needed to direct data transfer. It is normally implemented by Intel 8288 bus controller. </a:t>
            </a:r>
          </a:p>
          <a:p>
            <a:pPr eaLnBrk="1" hangingPunct="1"/>
            <a:r>
              <a:rPr lang="en-US" sz="2400" smtClean="0"/>
              <a:t>Also included in this system is interrupt priority controller. However its presence is optional.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978525" y="1230313"/>
            <a:ext cx="2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6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5200" y="2485937"/>
            <a:ext cx="7213600" cy="2754489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1371600" y="17526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Pins 24-25 QS1 QS2 Reflects the status of the instruction queue. This </a:t>
            </a:r>
          </a:p>
          <a:p>
            <a:r>
              <a:rPr lang="en-US" dirty="0" smtClean="0"/>
              <a:t>Status indicates the activity in the queue during the previous clock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8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Pins 26-28- S0,S1, S2- Indicates type of transfer to take place during current bus cycle.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95600" y="1676400"/>
            <a:ext cx="2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78200" y="1676400"/>
            <a:ext cx="2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87800" y="1676400"/>
            <a:ext cx="2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" y="2860862"/>
            <a:ext cx="7459980" cy="293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81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Pin 29 Indicates that bus is not be relinquished to other potential bus masters</a:t>
            </a:r>
          </a:p>
          <a:p>
            <a:r>
              <a:rPr lang="en-US" sz="2400" dirty="0" smtClean="0"/>
              <a:t>Pin 30 RQ/GT1 for inputting bus request and outputting  bus grant signals.</a:t>
            </a:r>
          </a:p>
          <a:p>
            <a:r>
              <a:rPr lang="en-US" sz="2400" dirty="0" smtClean="0"/>
              <a:t>Pin 31 RQ/GT0 same as pin 30 except that a request on this pin has higher priority. </a:t>
            </a:r>
          </a:p>
          <a:p>
            <a:pPr eaLnBrk="1" hangingPunct="1"/>
            <a:r>
              <a:rPr lang="en-US" sz="2400" dirty="0"/>
              <a:t>The basic function of the bus controller chip IC8288, is to derive control signals like RD and WR ( for memory and I/O devices), DEN, DT/R, ALE etc. using the information by the processor on the status lines.</a:t>
            </a:r>
          </a:p>
          <a:p>
            <a:pPr eaLnBrk="1" hangingPunct="1">
              <a:buNone/>
            </a:pPr>
            <a:r>
              <a:rPr lang="en-US" sz="2400" dirty="0"/>
              <a:t>• The bus controller chip has input lines S2, S1, S0 and CLK. These inputs to 8288 are driven by CPU.</a:t>
            </a:r>
          </a:p>
          <a:p>
            <a:pPr eaLnBrk="1" hangingPunct="1">
              <a:buNone/>
            </a:pPr>
            <a:r>
              <a:rPr lang="en-US" sz="2400" dirty="0"/>
              <a:t>• It derives the outputs ALE, DEN, DT/R, MRDC, MWTC, AMWC, IORC, IOWC and AIOWC.</a:t>
            </a:r>
          </a:p>
        </p:txBody>
      </p:sp>
    </p:spTree>
    <p:extLst>
      <p:ext uri="{BB962C8B-B14F-4D97-AF65-F5344CB8AC3E}">
        <p14:creationId xmlns:p14="http://schemas.microsoft.com/office/powerpoint/2010/main" val="9661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SEQUENCE OF BUS CYCLE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238600" cy="298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MODE BUS TIMING DIAGRAM-INPUT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" y="2166938"/>
            <a:ext cx="795655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MODE BUS TIMING DIAGRAM-OUTPUT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848600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b="18152"/>
          <a:stretch>
            <a:fillRect/>
          </a:stretch>
        </p:blipFill>
        <p:spPr bwMode="auto">
          <a:xfrm>
            <a:off x="1143000" y="1600200"/>
            <a:ext cx="7000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 REQUEST AND GRANT TIMING FOR MINIMUM MODE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7" descr="http://rti7020.etf.bg.ac.yu/rti/ri4ms/literatura/folije/mps05_11/fig8-14.gif"/>
          <p:cNvPicPr>
            <a:picLocks noChangeAspect="1" noChangeArrowheads="1"/>
          </p:cNvPicPr>
          <p:nvPr/>
        </p:nvPicPr>
        <p:blipFill>
          <a:blip r:embed="rId2"/>
          <a:srcRect b="30685"/>
          <a:stretch>
            <a:fillRect/>
          </a:stretch>
        </p:blipFill>
        <p:spPr bwMode="auto">
          <a:xfrm>
            <a:off x="1447800" y="2590800"/>
            <a:ext cx="643096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MODE BUS TIMING DIAGRAM-INPUT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96453"/>
            <a:ext cx="8001000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MODE BUS TIMING DIAGRAM-OUTPUT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95941"/>
            <a:ext cx="8001000" cy="433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 REQUEST AND GRANT TIMING FOR MAXIMUM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http://rti7020.etf.bg.ac.yu/rti/ri4ms/literatura/folije/mps05_11/fig8-16.gif"/>
          <p:cNvPicPr>
            <a:picLocks noChangeAspect="1" noChangeArrowheads="1"/>
          </p:cNvPicPr>
          <p:nvPr/>
        </p:nvPicPr>
        <p:blipFill>
          <a:blip r:embed="rId2"/>
          <a:srcRect t="8327" b="22002"/>
          <a:stretch>
            <a:fillRect/>
          </a:stretch>
        </p:blipFill>
        <p:spPr bwMode="auto">
          <a:xfrm>
            <a:off x="990600" y="2514600"/>
            <a:ext cx="64500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8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1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Details of 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1 –Connected Ground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Pins 2-16 –acts as both input/output . Outputs address at the first part of the cycle and outputs or inputs data in the remaining part of the cycle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17- Non </a:t>
            </a:r>
            <a:r>
              <a:rPr lang="en-US" sz="2400" dirty="0" err="1" smtClean="0"/>
              <a:t>maskable</a:t>
            </a:r>
            <a:r>
              <a:rPr lang="en-US" sz="2400" dirty="0" smtClean="0"/>
              <a:t> interrupt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18-INTR- </a:t>
            </a:r>
            <a:r>
              <a:rPr lang="en-US" sz="2400" dirty="0" err="1" smtClean="0"/>
              <a:t>maskable</a:t>
            </a:r>
            <a:r>
              <a:rPr lang="en-US" sz="2400" dirty="0" smtClean="0"/>
              <a:t> interrupt request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-19-CLK- 5MHz for 8086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-20-connected Ground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Pin 21- RESET-  Terminating activity. A high(1) on this pin clears IP,CS, DS, SS, ES and instruction queue cleared  and CS set to FFFF. With IP=000 and CS=FFFF, the processor will begin executing at FFFF0.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This location is a read-only location in memory and contains jmp instruction to a program for initializing the system.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program is called as Bootstrap loader.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Pin 22-READY – this pin will receive a ack from a memory or I/O interface that i/p data will be put on the bus or o/p data will be accepted from the data bus in the next clk cycle.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Pin 23-TEST-Used in conjunction with WAIT inst in multiprocessing environment.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Pin 24-31- are mode dependent- will be explained with each mode.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Pin-32-RD indicates that i/p operation has to be performed.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Pins 33- indicates current mode of the CPU. Processor is in minimum mode if connected to +5V and in maximum mode if connected to ground.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4572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18288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Pin-34 If connected to ground during the first part of the bus cycle, then it means that at least one byte of the current transfer is to be made on pins AD8-AD15. if high, then transfer is made on AD0-AD7. Together with BHE and A0 signals indicate how data appear on the bus. The four possible combinations are: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59530"/>
              </p:ext>
            </p:extLst>
          </p:nvPr>
        </p:nvGraphicFramePr>
        <p:xfrm>
          <a:off x="1676400" y="3475895"/>
          <a:ext cx="5638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pins used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W/R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word at even </a:t>
                      </a:r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AD15-AD0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W/R byte at even </a:t>
                      </a:r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AD7-AD0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W/R byte  at odd </a:t>
                      </a:r>
                      <a:r>
                        <a:rPr lang="en-US" dirty="0" err="1" smtClean="0"/>
                        <a:t>addr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AD15-AD0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W/R</a:t>
                      </a:r>
                      <a:r>
                        <a:rPr lang="en-US" baseline="0" dirty="0" smtClean="0"/>
                        <a:t>  word at odd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AD15-AD8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2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Pins 35-38 During the first part of the bus cycle, the upper 4 bits of the address are o/p and during the remainder of the bus cycle, these status mentioned below is the is o/p.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S4       S3      Register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0        0              ES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0         1             SS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1         0             CS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1         1             DS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S5 gives the current setting of IF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S6 is always 0, indicates 8086 controlling the bus.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Pin-39 AD15- same as AD0-AD14(</a:t>
            </a:r>
            <a:r>
              <a:rPr lang="en-US" sz="2400" dirty="0" err="1" smtClean="0"/>
              <a:t>ie</a:t>
            </a:r>
            <a:r>
              <a:rPr lang="en-US" sz="2400" dirty="0" smtClean="0"/>
              <a:t> pins 2-16)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Pin-40-VCC connected to +5V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25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MODE SYSTEM</a:t>
            </a:r>
            <a:endParaRPr lang="en-US" dirty="0"/>
          </a:p>
        </p:txBody>
      </p:sp>
      <p:pic>
        <p:nvPicPr>
          <p:cNvPr id="4" name="Picture 5" descr="http://rti7020.etf.bg.ac.yu/rti/ri4ms/literatura/folije/mps05_11/fig8-4.gif"/>
          <p:cNvPicPr>
            <a:picLocks noChangeAspect="1" noChangeArrowheads="1"/>
          </p:cNvPicPr>
          <p:nvPr/>
        </p:nvPicPr>
        <p:blipFill>
          <a:blip r:embed="rId2"/>
          <a:srcRect t="2422" b="6761"/>
          <a:stretch>
            <a:fillRect/>
          </a:stretch>
        </p:blipFill>
        <p:spPr bwMode="auto">
          <a:xfrm>
            <a:off x="1524000" y="1295400"/>
            <a:ext cx="6400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1183</Words>
  <Application>Microsoft Office PowerPoint</Application>
  <PresentationFormat>On-screen Show (4:3)</PresentationFormat>
  <Paragraphs>110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MODES OF 8086</vt:lpstr>
      <vt:lpstr>PowerPoint Presentation</vt:lpstr>
      <vt:lpstr>PowerPoint Presentation</vt:lpstr>
      <vt:lpstr>Details of Pins</vt:lpstr>
      <vt:lpstr>PowerPoint Presentation</vt:lpstr>
      <vt:lpstr>PowerPoint Presentation</vt:lpstr>
      <vt:lpstr>PowerPoint Presentation</vt:lpstr>
      <vt:lpstr>PowerPoint Presentation</vt:lpstr>
      <vt:lpstr>MINIMUM MODE SYSTEM</vt:lpstr>
      <vt:lpstr>PowerPoint Presentation</vt:lpstr>
      <vt:lpstr>Minimum Mode </vt:lpstr>
      <vt:lpstr>PowerPoint Presentation</vt:lpstr>
      <vt:lpstr>Minimum mode system</vt:lpstr>
      <vt:lpstr>PowerPoint Presentation</vt:lpstr>
      <vt:lpstr>PowerPoint Presentation</vt:lpstr>
      <vt:lpstr>Maximum mode configuration</vt:lpstr>
      <vt:lpstr>PowerPoint Presentation</vt:lpstr>
      <vt:lpstr>Maximum Mode</vt:lpstr>
      <vt:lpstr>PowerPoint Presentation</vt:lpstr>
      <vt:lpstr>PowerPoint Presentation</vt:lpstr>
      <vt:lpstr>PowerPoint Presentation</vt:lpstr>
      <vt:lpstr>TYPICAL SEQUENCE OF BUS CYCLE</vt:lpstr>
      <vt:lpstr>MINIMUM MODE BUS TIMING DIAGRAM-INPUT</vt:lpstr>
      <vt:lpstr>MINIMUM MODE BUS TIMING DIAGRAM-OUTPUT</vt:lpstr>
      <vt:lpstr>INTERRUPT ACKNOWLEDGEMENT</vt:lpstr>
      <vt:lpstr>BUS REQUEST AND GRANT TIMING FOR MINIMUM MODE</vt:lpstr>
      <vt:lpstr>MAXIMUM MODE BUS TIMING DIAGRAM-INPUT</vt:lpstr>
      <vt:lpstr>MAXIMUM MODE BUS TIMING DIAGRAM-OUTPUT</vt:lpstr>
      <vt:lpstr>BUS REQUEST AND GRANT TIMING FOR MAXIMUM MODE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HONEY</cp:lastModifiedBy>
  <cp:revision>37</cp:revision>
  <dcterms:created xsi:type="dcterms:W3CDTF">2011-02-26T05:17:44Z</dcterms:created>
  <dcterms:modified xsi:type="dcterms:W3CDTF">2013-05-13T20:40:51Z</dcterms:modified>
</cp:coreProperties>
</file>