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• Instruction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Op-code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Operand</a:t>
            </a:r>
          </a:p>
          <a:p>
            <a:pPr marL="0" indent="0">
              <a:buNone/>
            </a:pPr>
            <a:r>
              <a:rPr lang="en-IN" dirty="0"/>
              <a:t>• Addressing mode indicates a way of locating data</a:t>
            </a:r>
          </a:p>
          <a:p>
            <a:pPr marL="0" indent="0">
              <a:buNone/>
            </a:pPr>
            <a:r>
              <a:rPr lang="en-IN" dirty="0"/>
              <a:t>or operands.</a:t>
            </a:r>
          </a:p>
          <a:p>
            <a:pPr marL="0" indent="0">
              <a:buNone/>
            </a:pPr>
            <a:r>
              <a:rPr lang="en-IN" dirty="0" smtClean="0"/>
              <a:t>       – </a:t>
            </a:r>
            <a:r>
              <a:rPr lang="en-IN" dirty="0"/>
              <a:t>Any instruction may belong to one or more </a:t>
            </a:r>
            <a:r>
              <a:rPr lang="en-IN" dirty="0" smtClean="0"/>
              <a:t>  	addressing</a:t>
            </a:r>
            <a:r>
              <a:rPr lang="en-IN" dirty="0"/>
              <a:t> </a:t>
            </a:r>
            <a:r>
              <a:rPr lang="en-IN" dirty="0" smtClean="0"/>
              <a:t>modes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Some instructions may not belong to any of </a:t>
            </a:r>
            <a:r>
              <a:rPr lang="en-IN" dirty="0" smtClean="0"/>
              <a:t>	   the addressing </a:t>
            </a:r>
            <a:r>
              <a:rPr lang="en-IN" dirty="0"/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28818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Data-Addressing Modes</a:t>
            </a:r>
          </a:p>
          <a:p>
            <a:pPr marL="0" indent="0">
              <a:buNone/>
            </a:pPr>
            <a:r>
              <a:rPr lang="en-IN" dirty="0"/>
              <a:t>• Program Memory-Addressing Modes</a:t>
            </a:r>
          </a:p>
          <a:p>
            <a:pPr marL="0" indent="0">
              <a:buNone/>
            </a:pPr>
            <a:r>
              <a:rPr lang="en-IN" dirty="0"/>
              <a:t>• Stack Memory-Addressing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3564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Immediate</a:t>
            </a:r>
            <a:r>
              <a:rPr lang="en-IN" b="1" dirty="0" smtClean="0"/>
              <a:t>: </a:t>
            </a:r>
            <a:r>
              <a:rPr lang="en-IN" dirty="0" smtClean="0"/>
              <a:t>The data </a:t>
            </a:r>
            <a:r>
              <a:rPr lang="en-IN" dirty="0"/>
              <a:t>is either 8 bits or 16 bits </a:t>
            </a:r>
            <a:r>
              <a:rPr lang="en-IN" dirty="0" smtClean="0"/>
              <a:t>long and </a:t>
            </a:r>
            <a:r>
              <a:rPr lang="en-IN" dirty="0"/>
              <a:t>is part of the </a:t>
            </a:r>
            <a:r>
              <a:rPr lang="en-IN" dirty="0" smtClean="0"/>
              <a:t>instruction</a:t>
            </a:r>
          </a:p>
          <a:p>
            <a:pPr marL="0" indent="0">
              <a:buNone/>
            </a:pPr>
            <a:r>
              <a:rPr lang="en-IN" b="1" dirty="0"/>
              <a:t>Example</a:t>
            </a:r>
          </a:p>
          <a:p>
            <a:pPr marL="0" indent="0">
              <a:buNone/>
            </a:pPr>
            <a:r>
              <a:rPr lang="en-IN" dirty="0"/>
              <a:t>– MOV AX,0001H</a:t>
            </a:r>
          </a:p>
          <a:p>
            <a:pPr marL="0" indent="0">
              <a:buNone/>
            </a:pPr>
            <a:r>
              <a:rPr lang="en-IN" dirty="0"/>
              <a:t>– MOV CX,0045H</a:t>
            </a:r>
          </a:p>
          <a:p>
            <a:pPr marL="0" indent="0">
              <a:buNone/>
            </a:pPr>
            <a:r>
              <a:rPr lang="en-IN" dirty="0"/>
              <a:t>– MOV BL,08H</a:t>
            </a:r>
          </a:p>
          <a:p>
            <a:pPr marL="0" indent="0">
              <a:buNone/>
            </a:pPr>
            <a:r>
              <a:rPr lang="en-IN" dirty="0"/>
              <a:t>– MOV AH,BFH</a:t>
            </a:r>
          </a:p>
        </p:txBody>
      </p:sp>
    </p:spTree>
    <p:extLst>
      <p:ext uri="{BB962C8B-B14F-4D97-AF65-F5344CB8AC3E}">
        <p14:creationId xmlns:p14="http://schemas.microsoft.com/office/powerpoint/2010/main" val="38051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Direct: </a:t>
            </a:r>
            <a:r>
              <a:rPr lang="en-IN" dirty="0"/>
              <a:t>The 16-bit effective address of the</a:t>
            </a:r>
          </a:p>
          <a:p>
            <a:pPr marL="0" indent="0">
              <a:buNone/>
            </a:pPr>
            <a:r>
              <a:rPr lang="en-IN" dirty="0" smtClean="0"/>
              <a:t>data </a:t>
            </a:r>
            <a:r>
              <a:rPr lang="en-IN" dirty="0"/>
              <a:t>is part of the instruction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MOV AX, [5000H]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ADD AX, [1000H]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Register addressing: </a:t>
            </a:r>
            <a:r>
              <a:rPr lang="en-IN" dirty="0"/>
              <a:t>The </a:t>
            </a:r>
            <a:r>
              <a:rPr lang="en-IN" dirty="0" smtClean="0"/>
              <a:t>data </a:t>
            </a:r>
            <a:r>
              <a:rPr lang="en-IN" dirty="0"/>
              <a:t>is in the register that </a:t>
            </a:r>
            <a:r>
              <a:rPr lang="en-IN" dirty="0" smtClean="0"/>
              <a:t>is specified </a:t>
            </a:r>
            <a:r>
              <a:rPr lang="en-IN" dirty="0"/>
              <a:t>by the instruction. For a 16-bit operand, a </a:t>
            </a:r>
            <a:r>
              <a:rPr lang="en-IN" dirty="0" smtClean="0"/>
              <a:t>register may </a:t>
            </a:r>
            <a:r>
              <a:rPr lang="en-IN" dirty="0"/>
              <a:t>be AX, BX, CX, DX,SI,DI,SP or BP. For an 8 bit operand </a:t>
            </a:r>
            <a:r>
              <a:rPr lang="en-IN" dirty="0" smtClean="0"/>
              <a:t>a register </a:t>
            </a:r>
            <a:r>
              <a:rPr lang="en-IN" dirty="0"/>
              <a:t>may be AL, AH, BL, BH, CL, CH, DL, DH</a:t>
            </a:r>
            <a:r>
              <a:rPr lang="en-IN" dirty="0" smtClean="0"/>
              <a:t>.</a:t>
            </a:r>
          </a:p>
          <a:p>
            <a:r>
              <a:rPr lang="en-IN" b="1" dirty="0"/>
              <a:t>Example :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	MOV </a:t>
            </a:r>
            <a:r>
              <a:rPr lang="en-IN" dirty="0"/>
              <a:t>AX,BX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AL, BL</a:t>
            </a:r>
          </a:p>
        </p:txBody>
      </p:sp>
    </p:spTree>
    <p:extLst>
      <p:ext uri="{BB962C8B-B14F-4D97-AF65-F5344CB8AC3E}">
        <p14:creationId xmlns:p14="http://schemas.microsoft.com/office/powerpoint/2010/main" val="12422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Register Indirect: </a:t>
            </a:r>
            <a:r>
              <a:rPr lang="en-IN" dirty="0"/>
              <a:t>The effective address of the </a:t>
            </a:r>
            <a:r>
              <a:rPr lang="en-IN" dirty="0" smtClean="0"/>
              <a:t>data </a:t>
            </a:r>
            <a:r>
              <a:rPr lang="en-IN" dirty="0"/>
              <a:t>is </a:t>
            </a:r>
            <a:r>
              <a:rPr lang="en-IN" dirty="0" smtClean="0"/>
              <a:t>in the </a:t>
            </a:r>
            <a:r>
              <a:rPr lang="en-IN" dirty="0"/>
              <a:t>base register BX or an index </a:t>
            </a:r>
            <a:r>
              <a:rPr lang="en-IN" dirty="0" smtClean="0"/>
              <a:t>register </a:t>
            </a:r>
            <a:r>
              <a:rPr lang="en-IN" dirty="0"/>
              <a:t>that is specified </a:t>
            </a:r>
            <a:r>
              <a:rPr lang="en-IN" dirty="0" smtClean="0"/>
              <a:t>by the instruction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73" y="3429000"/>
            <a:ext cx="2162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29037"/>
            <a:ext cx="1028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7028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Example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 </a:t>
            </a:r>
            <a:r>
              <a:rPr lang="en-IN" dirty="0"/>
              <a:t>MOV AX, [BX]</a:t>
            </a:r>
          </a:p>
          <a:p>
            <a:r>
              <a:rPr lang="en-IN" dirty="0" smtClean="0"/>
              <a:t>MOV </a:t>
            </a:r>
            <a:r>
              <a:rPr lang="en-IN" dirty="0"/>
              <a:t>AX,[SI]</a:t>
            </a:r>
          </a:p>
        </p:txBody>
      </p:sp>
    </p:spTree>
    <p:extLst>
      <p:ext uri="{BB962C8B-B14F-4D97-AF65-F5344CB8AC3E}">
        <p14:creationId xmlns:p14="http://schemas.microsoft.com/office/powerpoint/2010/main" val="25123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Register Relative: </a:t>
            </a:r>
            <a:r>
              <a:rPr lang="en-IN" dirty="0"/>
              <a:t>The effective address is the sum of an 8 </a:t>
            </a:r>
            <a:r>
              <a:rPr lang="en-IN" dirty="0" smtClean="0"/>
              <a:t>or 16 </a:t>
            </a:r>
            <a:r>
              <a:rPr lang="en-IN" dirty="0"/>
              <a:t>bit displacement and the contents of a base register or </a:t>
            </a:r>
            <a:r>
              <a:rPr lang="en-IN" dirty="0" smtClean="0"/>
              <a:t>an index register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711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5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2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84350"/>
            <a:ext cx="7381875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195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Addressing Modes</vt:lpstr>
      <vt:lpstr>Addressing Modes</vt:lpstr>
      <vt:lpstr>Addressing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CENITTA.D</dc:creator>
  <cp:lastModifiedBy>HONEY</cp:lastModifiedBy>
  <cp:revision>30</cp:revision>
  <dcterms:created xsi:type="dcterms:W3CDTF">2006-08-16T00:00:00Z</dcterms:created>
  <dcterms:modified xsi:type="dcterms:W3CDTF">2013-02-12T13:24:41Z</dcterms:modified>
</cp:coreProperties>
</file>